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88" y="-5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639A-173A-4BC8-B8CD-57858F74F9D8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A5F1-0F92-4428-9355-41A4B71D37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print"/>
          <a:srcRect l="814" t="3381" r="2760" b="3381"/>
          <a:stretch>
            <a:fillRect/>
          </a:stretch>
        </p:blipFill>
        <p:spPr>
          <a:xfrm>
            <a:off x="-36512" y="0"/>
            <a:ext cx="9180512" cy="57150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572000" y="2281436"/>
            <a:ext cx="4392488" cy="0"/>
          </a:xfrm>
          <a:prstGeom prst="straightConnector1">
            <a:avLst/>
          </a:prstGeom>
          <a:ln w="50800" cap="flat" cmpd="dbl">
            <a:solidFill>
              <a:schemeClr val="tx2">
                <a:lumMod val="20000"/>
                <a:lumOff val="80000"/>
              </a:schemeClr>
            </a:solidFill>
            <a:miter lim="800000"/>
            <a:headEnd type="diamond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4641"/>
          <a:stretch>
            <a:fillRect/>
          </a:stretch>
        </p:blipFill>
        <p:spPr>
          <a:xfrm>
            <a:off x="-36512" y="-22820"/>
            <a:ext cx="9180512" cy="5737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455083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latin typeface="Cambria" pitchFamily="18" charset="0"/>
              </a:rPr>
              <a:t>ДЯКУЄМО</a:t>
            </a:r>
          </a:p>
          <a:p>
            <a:pPr algn="ctr"/>
            <a:r>
              <a:rPr lang="uk-UA" sz="8000" dirty="0" smtClean="0">
                <a:solidFill>
                  <a:schemeClr val="bg1"/>
                </a:solidFill>
                <a:latin typeface="Cambria" pitchFamily="18" charset="0"/>
              </a:rPr>
              <a:t>ЗА УВАГУ!</a:t>
            </a:r>
            <a:endParaRPr lang="ru-RU" sz="8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accel="50000" decel="50000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 flipH="1">
            <a:off x="827584" y="-598884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chTeWrDJef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11" y="49188"/>
            <a:ext cx="7116085" cy="4032448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496" y="4218101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sz="6000" dirty="0" smtClean="0">
                <a:solidFill>
                  <a:schemeClr val="bg1"/>
                </a:solidFill>
                <a:latin typeface="Cambria" pitchFamily="18" charset="0"/>
                <a:sym typeface="Wingdings"/>
              </a:rPr>
              <a:t> </a:t>
            </a:r>
            <a:r>
              <a:rPr lang="ru-RU" sz="6000" dirty="0" smtClean="0">
                <a:solidFill>
                  <a:schemeClr val="bg1"/>
                </a:solidFill>
                <a:latin typeface="Cambria" pitchFamily="18" charset="0"/>
              </a:rPr>
              <a:t>5 </a:t>
            </a:r>
            <a:r>
              <a:rPr lang="ru-RU" sz="6000" dirty="0" err="1">
                <a:solidFill>
                  <a:schemeClr val="bg1"/>
                </a:solidFill>
                <a:latin typeface="Cambria" pitchFamily="18" charset="0"/>
              </a:rPr>
              <a:t>березня</a:t>
            </a:r>
            <a:r>
              <a:rPr lang="ru-RU" sz="6000" dirty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ru-RU" sz="6000" dirty="0" smtClean="0">
                <a:solidFill>
                  <a:schemeClr val="bg1"/>
                </a:solidFill>
                <a:latin typeface="Cambria" pitchFamily="18" charset="0"/>
              </a:rPr>
              <a:t>1953 </a:t>
            </a:r>
            <a:r>
              <a:rPr lang="ru-RU" sz="6000" dirty="0" err="1" smtClean="0">
                <a:solidFill>
                  <a:schemeClr val="bg1"/>
                </a:solidFill>
                <a:latin typeface="Cambria" pitchFamily="18" charset="0"/>
              </a:rPr>
              <a:t>рік</a:t>
            </a:r>
            <a:endParaRPr lang="ru-RU" sz="6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3204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Д</a:t>
            </a:r>
            <a:r>
              <a:rPr lang="uk-UA" sz="4000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есталінізація</a:t>
            </a:r>
            <a:r>
              <a:rPr lang="uk-UA" sz="4000" i="1" dirty="0" smtClean="0">
                <a:solidFill>
                  <a:schemeClr val="bg1"/>
                </a:solidFill>
                <a:latin typeface="Cambria" pitchFamily="18" charset="0"/>
              </a:rPr>
              <a:t> – це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Cambria" pitchFamily="18" charset="0"/>
              </a:rPr>
              <a:t>процес </a:t>
            </a:r>
            <a:r>
              <a:rPr lang="uk-UA" sz="4000" dirty="0">
                <a:solidFill>
                  <a:schemeClr val="bg1"/>
                </a:solidFill>
                <a:latin typeface="Cambria" pitchFamily="18" charset="0"/>
              </a:rPr>
              <a:t>часткової ліквідації політичної системи та наслідків </a:t>
            </a:r>
            <a:r>
              <a:rPr lang="uk-UA" sz="4000" dirty="0" smtClean="0">
                <a:solidFill>
                  <a:schemeClr val="bg1"/>
                </a:solidFill>
                <a:latin typeface="Cambria" pitchFamily="18" charset="0"/>
              </a:rPr>
              <a:t>сталінізму.</a:t>
            </a:r>
            <a:endParaRPr lang="ru-RU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39259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Хрущовська</a:t>
            </a:r>
            <a:r>
              <a:rPr lang="ru-RU" sz="40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"</a:t>
            </a:r>
            <a:r>
              <a:rPr lang="ru-RU" sz="4000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відлига</a:t>
            </a:r>
            <a:r>
              <a:rPr lang="ru-RU" sz="4000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"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uk-UA" sz="4000" i="1" dirty="0" smtClean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ru-RU" sz="4000" i="1" dirty="0" err="1" smtClean="0">
                <a:solidFill>
                  <a:schemeClr val="bg1"/>
                </a:solidFill>
                <a:latin typeface="Cambria" pitchFamily="18" charset="0"/>
              </a:rPr>
              <a:t>це</a:t>
            </a:r>
            <a:endParaRPr lang="ru-RU" sz="4000" i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4000" dirty="0" err="1" smtClean="0">
                <a:solidFill>
                  <a:schemeClr val="bg1"/>
                </a:solidFill>
                <a:latin typeface="Cambria" pitchFamily="18" charset="0"/>
              </a:rPr>
              <a:t>неофіційна</a:t>
            </a:r>
            <a:r>
              <a:rPr lang="ru-RU" sz="4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Cambria" pitchFamily="18" charset="0"/>
              </a:rPr>
              <a:t>назва</a:t>
            </a:r>
            <a:r>
              <a:rPr lang="ru-RU" sz="4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Cambria" pitchFamily="18" charset="0"/>
              </a:rPr>
              <a:t>періоду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Cambria" pitchFamily="18" charset="0"/>
              </a:rPr>
              <a:t>історії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 СРСР </a:t>
            </a:r>
            <a:r>
              <a:rPr lang="ru-RU" sz="4000" dirty="0" err="1">
                <a:solidFill>
                  <a:schemeClr val="bg1"/>
                </a:solidFill>
                <a:latin typeface="Cambria" pitchFamily="18" charset="0"/>
              </a:rPr>
              <a:t>після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Cambria" pitchFamily="18" charset="0"/>
              </a:rPr>
              <a:t>смерті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 Й. </a:t>
            </a:r>
            <a:r>
              <a:rPr lang="ru-RU" sz="4000" dirty="0" err="1">
                <a:solidFill>
                  <a:schemeClr val="bg1"/>
                </a:solidFill>
                <a:latin typeface="Cambria" pitchFamily="18" charset="0"/>
              </a:rPr>
              <a:t>Сталіна</a:t>
            </a:r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</a:t>
            </a:r>
            <a:r>
              <a:rPr lang="ru-RU" sz="40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з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1953 по 1964-й </a:t>
            </a:r>
            <a:r>
              <a:rPr lang="ru-RU" sz="40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рр</a:t>
            </a:r>
            <a:r>
              <a:rPr lang="ru-RU" sz="40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.).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3528" y="2929508"/>
            <a:ext cx="6840760" cy="0"/>
          </a:xfrm>
          <a:prstGeom prst="straightConnector1">
            <a:avLst/>
          </a:prstGeom>
          <a:ln w="50800" cap="flat" cmpd="dbl">
            <a:solidFill>
              <a:schemeClr val="tx2">
                <a:lumMod val="20000"/>
                <a:lumOff val="80000"/>
              </a:schemeClr>
            </a:solidFill>
            <a:miter lim="800000"/>
            <a:headEnd type="diamond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mph" presetSubtype="2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p"/>
      <p:bldP spid="5" grpId="2" build="allAtOnce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 flipH="1">
            <a:off x="827584" y="-598884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0009-012-Urbanizats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7443"/>
            <a:ext cx="7488832" cy="5112345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4" name="Рисунок 3" descr="0009-013-Urbanizats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9228"/>
            <a:ext cx="7741672" cy="500455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5" name="Рисунок 4" descr="d2863530f7cffbddc6720d0c7820bd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21196"/>
            <a:ext cx="7560840" cy="564941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6" cstate="print"/>
          <a:srcRect l="6066"/>
          <a:stretch>
            <a:fillRect/>
          </a:stretch>
        </p:blipFill>
        <p:spPr>
          <a:xfrm>
            <a:off x="1" y="94828"/>
            <a:ext cx="7668344" cy="571500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>
            <a:off x="-2340768" y="-670892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b08b10aca62ca665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7220"/>
            <a:ext cx="7645856" cy="5178872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8" name="Рисунок 7" descr="0_cf00d_ad06a207_XX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168" y="337220"/>
            <a:ext cx="7668344" cy="5099748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1" name="Рисунок 10" descr="0_a4440_f4834db6_XXLпрофес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0"/>
            <a:ext cx="7596336" cy="5715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2" name="Рисунок 11" descr="c50026475e2d772a76446cf3489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4023" y="100296"/>
            <a:ext cx="7460374" cy="574203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3" name="Рисунок 12" descr="1fa75bea37742c2518f18890eec_pre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24023" y="278765"/>
            <a:ext cx="7460374" cy="5463553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4" name="Рисунок 13" descr="2a1a7d03b677ae7e0a3593c68ae_pre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4023" y="1366581"/>
            <a:ext cx="7460374" cy="3766138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5" name="Рисунок 14" descr="2a4196047fd77c103f603c44e40_pre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4023" y="202279"/>
            <a:ext cx="7460374" cy="5582903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6" name="Рисунок 15" descr="5b7f51dfc7949e8b8e87a715b83_pre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4023" y="134290"/>
            <a:ext cx="7460374" cy="568899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7" name="Рисунок 16" descr="8ac6985df303353b565d36cff28_prev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24023" y="176782"/>
            <a:ext cx="7460374" cy="562268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8" name="Рисунок 17" descr="83c75c7eaf25711d823f3a15b5d_pre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4023" y="236273"/>
            <a:ext cx="7460374" cy="5529859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9" name="Рисунок 18" descr="a6d942bd8945034f31f018775ea_prev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5" y="-1318964"/>
            <a:ext cx="5256584" cy="7956632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0" name="Рисунок 19" descr="hruh3-300x169.jpg"/>
          <p:cNvPicPr>
            <a:picLocks noChangeAspect="1"/>
          </p:cNvPicPr>
          <p:nvPr/>
        </p:nvPicPr>
        <p:blipFill>
          <a:blip r:embed="rId14" cstate="print">
            <a:grayscl/>
          </a:blip>
          <a:stretch>
            <a:fillRect/>
          </a:stretch>
        </p:blipFill>
        <p:spPr>
          <a:xfrm>
            <a:off x="1378546" y="931233"/>
            <a:ext cx="7765454" cy="4374539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>
            <a:off x="-2340768" y="-670892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 descr="7751fec876a0957c211f7b067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442" y="337220"/>
            <a:ext cx="7928070" cy="5233764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2" name="Рисунок 21" descr="1372036913_r.-r-505.-rryi.-1.-r.-1319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44016"/>
            <a:ext cx="7956376" cy="5449788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 flipH="1">
            <a:off x="827584" y="-598884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0_a443f_1b3d41bc_XXLгуртожитокжіно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29766"/>
            <a:ext cx="8333497" cy="4948014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7" name="Рисунок 6" descr="451 сенной-рынок фото старого киева 1950 год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625252"/>
            <a:ext cx="4752528" cy="4752528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9" name="Рисунок 8" descr="mediki-Erevana-1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1721" y="0"/>
            <a:ext cx="4194495" cy="571500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 flipH="1">
            <a:off x="827584" y="-598884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0_cf010_6236544a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959" y="409228"/>
            <a:ext cx="7792311" cy="482453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0" name="Рисунок 9" descr="0_cf014_31923ee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5768642" cy="5768642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>
            <a:off x="-2340768" y="-670892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3591fafc301e5a511f4f881f834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5212"/>
            <a:ext cx="7080787" cy="504056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6" name="Рисунок 5" descr="0_a443c_33dfe607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0"/>
            <a:ext cx="5346650" cy="5715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7" name="Рисунок 6" descr="2df40f98cc6eb1f243bc25798e5_pr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83127"/>
            <a:ext cx="7491958" cy="5654693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34.jpg"/>
          <p:cNvPicPr>
            <a:picLocks noChangeAspect="1"/>
          </p:cNvPicPr>
          <p:nvPr/>
        </p:nvPicPr>
        <p:blipFill>
          <a:blip r:embed="rId2" cstate="print"/>
          <a:srcRect l="1174" t="3381" r="1174" b="2121"/>
          <a:stretch>
            <a:fillRect/>
          </a:stretch>
        </p:blipFill>
        <p:spPr>
          <a:xfrm>
            <a:off x="-2340768" y="-670892"/>
            <a:ext cx="10836696" cy="720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3ae98cd2cfadf78526a06f22cbd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178" y="94828"/>
            <a:ext cx="7780326" cy="549897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9" name="Рисунок 8" descr="VIDGCtxV9MbO2I-x7jPnrg-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028" y="49188"/>
            <a:ext cx="7546460" cy="546159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0" name="Рисунок 9" descr="pobeda-s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7525" y="769268"/>
            <a:ext cx="7806475" cy="4176464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1" name="Рисунок 10" descr="0_cf012_eed722ad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3499" y="0"/>
            <a:ext cx="4304805" cy="5715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-22821"/>
            <a:ext cx="4464496" cy="5878254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3" name="Рисунок 12" descr="2122cb49549b1bee48e13464ee22ffe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8563" y="121196"/>
            <a:ext cx="4167733" cy="5499332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4" name="Рисунок 13" descr="3833805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9595" y="157430"/>
            <a:ext cx="6958869" cy="5364366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5" name="Рисунок 14" descr="A386C7B7-17FC-4F87-9C4B-28F91143B09B_w974_n_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7824" y="0"/>
            <a:ext cx="4673728" cy="571500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20</Words>
  <Application>Microsoft Office PowerPoint</Application>
  <PresentationFormat>Экран (16:10)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2014-11-18T21:36:53Z</dcterms:created>
  <dcterms:modified xsi:type="dcterms:W3CDTF">2014-11-19T06:02:00Z</dcterms:modified>
</cp:coreProperties>
</file>