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7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6" r:id="rId12"/>
    <p:sldId id="257" r:id="rId13"/>
    <p:sldId id="259" r:id="rId14"/>
    <p:sldId id="258" r:id="rId15"/>
    <p:sldId id="260" r:id="rId16"/>
    <p:sldId id="261" r:id="rId17"/>
    <p:sldId id="263" r:id="rId18"/>
    <p:sldId id="264" r:id="rId19"/>
    <p:sldId id="265" r:id="rId20"/>
    <p:sldId id="262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2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0C3C27E-C1E3-40DF-BCBB-CD1031C84E0F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6D61651-42BA-4056-B201-ADDD05ADAC8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8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C27E-C1E3-40DF-BCBB-CD1031C84E0F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651-42BA-4056-B201-ADDD05AD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8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C27E-C1E3-40DF-BCBB-CD1031C84E0F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651-42BA-4056-B201-ADDD05AD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5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C27E-C1E3-40DF-BCBB-CD1031C84E0F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651-42BA-4056-B201-ADDD05AD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7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C27E-C1E3-40DF-BCBB-CD1031C84E0F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651-42BA-4056-B201-ADDD05ADAC8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61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C27E-C1E3-40DF-BCBB-CD1031C84E0F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651-42BA-4056-B201-ADDD05AD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6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C27E-C1E3-40DF-BCBB-CD1031C84E0F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651-42BA-4056-B201-ADDD05AD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6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C27E-C1E3-40DF-BCBB-CD1031C84E0F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651-42BA-4056-B201-ADDD05AD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3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C27E-C1E3-40DF-BCBB-CD1031C84E0F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651-42BA-4056-B201-ADDD05AD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4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C27E-C1E3-40DF-BCBB-CD1031C84E0F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651-42BA-4056-B201-ADDD05AD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0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C27E-C1E3-40DF-BCBB-CD1031C84E0F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61651-42BA-4056-B201-ADDD05AD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0C3C27E-C1E3-40DF-BCBB-CD1031C84E0F}" type="datetimeFigureOut">
              <a:rPr lang="ru-RU" smtClean="0"/>
              <a:t>01.05.2014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6D61651-42BA-4056-B201-ADDD05ADAC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6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>
                    <a:lumMod val="85000"/>
                  </a:schemeClr>
                </a:solidFill>
                <a:latin typeface="Haettenschweiler" panose="020B0706040902060204" pitchFamily="34" charset="0"/>
              </a:rPr>
              <a:t>Глухівська загальноосвітня школа І-ІІІ ступенів №1 Глухівської міської ради Сумської області</a:t>
            </a:r>
            <a:endParaRPr lang="ru-RU" sz="2800" dirty="0">
              <a:solidFill>
                <a:schemeClr val="bg1">
                  <a:lumMod val="85000"/>
                </a:schemeClr>
              </a:solidFill>
              <a:latin typeface="Haettenschweiler" panose="020B070604090206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629" y="970384"/>
            <a:ext cx="6606073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5400" b="1" i="1" dirty="0" smtClean="0">
                <a:ln/>
                <a:solidFill>
                  <a:schemeClr val="accent3"/>
                </a:solidFill>
                <a:latin typeface="+mj-lt"/>
              </a:rPr>
              <a:t>Презентація на тему</a:t>
            </a:r>
            <a:r>
              <a:rPr lang="ru-RU" sz="5400" b="1" i="1" dirty="0" smtClean="0">
                <a:ln/>
                <a:solidFill>
                  <a:schemeClr val="accent3"/>
                </a:solidFill>
                <a:latin typeface="+mj-lt"/>
              </a:rPr>
              <a:t>:</a:t>
            </a:r>
          </a:p>
          <a:p>
            <a:r>
              <a:rPr lang="uk-UA" sz="7200" b="1" i="1" dirty="0" smtClean="0">
                <a:ln/>
                <a:solidFill>
                  <a:schemeClr val="bg1"/>
                </a:solidFill>
                <a:latin typeface="+mj-lt"/>
              </a:rPr>
              <a:t>«Велика Вітчизняна війна»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16416" y="3602038"/>
            <a:ext cx="4376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dirty="0" smtClean="0">
                <a:solidFill>
                  <a:schemeClr val="bg1"/>
                </a:solidFill>
                <a:latin typeface="+mj-lt"/>
              </a:rPr>
              <a:t>Підготувала</a:t>
            </a:r>
          </a:p>
          <a:p>
            <a:pPr algn="r"/>
            <a:r>
              <a:rPr lang="uk-UA" sz="2800" dirty="0">
                <a:solidFill>
                  <a:schemeClr val="bg1"/>
                </a:solidFill>
                <a:latin typeface="+mj-lt"/>
              </a:rPr>
              <a:t>у</a:t>
            </a:r>
            <a:r>
              <a:rPr lang="uk-UA" sz="2800" dirty="0" smtClean="0">
                <a:solidFill>
                  <a:schemeClr val="bg1"/>
                </a:solidFill>
                <a:latin typeface="+mj-lt"/>
              </a:rPr>
              <a:t>чениця 10 класу</a:t>
            </a:r>
          </a:p>
          <a:p>
            <a:pPr algn="r"/>
            <a:r>
              <a:rPr lang="uk-UA" sz="2800" dirty="0" err="1" smtClean="0">
                <a:solidFill>
                  <a:schemeClr val="bg1"/>
                </a:solidFill>
                <a:latin typeface="+mj-lt"/>
              </a:rPr>
              <a:t>Логозинська</a:t>
            </a:r>
            <a:r>
              <a:rPr lang="uk-UA" sz="2800" dirty="0" smtClean="0">
                <a:solidFill>
                  <a:schemeClr val="bg1"/>
                </a:solidFill>
                <a:latin typeface="+mj-lt"/>
              </a:rPr>
              <a:t> Марина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7135" y="6176865"/>
            <a:ext cx="667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solidFill>
                  <a:schemeClr val="bg1">
                    <a:lumMod val="95000"/>
                  </a:schemeClr>
                </a:solidFill>
              </a:rPr>
              <a:t>Глухів – 2014 </a:t>
            </a:r>
            <a:endParaRPr lang="ru-RU" sz="36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6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83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604" y="0"/>
            <a:ext cx="6120914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174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996"/>
          </a:xfrm>
        </p:spPr>
      </p:pic>
      <p:sp>
        <p:nvSpPr>
          <p:cNvPr id="3" name="TextBox 2"/>
          <p:cNvSpPr txBox="1"/>
          <p:nvPr/>
        </p:nvSpPr>
        <p:spPr>
          <a:xfrm>
            <a:off x="-1" y="0"/>
            <a:ext cx="65314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А </a:t>
            </a:r>
            <a:r>
              <a:rPr lang="ru-RU" sz="2400" b="1" i="1" dirty="0" err="1">
                <a:solidFill>
                  <a:schemeClr val="bg1"/>
                </a:solidFill>
              </a:rPr>
              <a:t>чи</a:t>
            </a:r>
            <a:r>
              <a:rPr lang="ru-RU" sz="2400" b="1" i="1" dirty="0">
                <a:solidFill>
                  <a:schemeClr val="bg1"/>
                </a:solidFill>
              </a:rPr>
              <a:t> ж не я давав слово у </a:t>
            </a:r>
            <a:r>
              <a:rPr lang="ru-RU" sz="2400" b="1" i="1" dirty="0" err="1">
                <a:solidFill>
                  <a:schemeClr val="bg1"/>
                </a:solidFill>
              </a:rPr>
              <a:t>віршах</a:t>
            </a:r>
            <a:r>
              <a:rPr lang="ru-RU" sz="2400" b="1" i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i="1" dirty="0" err="1">
                <a:solidFill>
                  <a:schemeClr val="bg1"/>
                </a:solidFill>
              </a:rPr>
              <a:t>Ще</a:t>
            </a:r>
            <a:r>
              <a:rPr lang="ru-RU" sz="2400" b="1" i="1" dirty="0">
                <a:solidFill>
                  <a:schemeClr val="bg1"/>
                </a:solidFill>
              </a:rPr>
              <a:t> як </a:t>
            </a:r>
            <a:r>
              <a:rPr lang="ru-RU" sz="2400" b="1" i="1" dirty="0" err="1">
                <a:solidFill>
                  <a:schemeClr val="bg1"/>
                </a:solidFill>
              </a:rPr>
              <a:t>рушав</a:t>
            </a:r>
            <a:r>
              <a:rPr lang="ru-RU" sz="2400" b="1" i="1" dirty="0">
                <a:solidFill>
                  <a:schemeClr val="bg1"/>
                </a:solidFill>
              </a:rPr>
              <a:t> на </a:t>
            </a:r>
            <a:r>
              <a:rPr lang="ru-RU" sz="2400" b="1" i="1" dirty="0" err="1">
                <a:solidFill>
                  <a:schemeClr val="bg1"/>
                </a:solidFill>
              </a:rPr>
              <a:t>криваву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війну</a:t>
            </a:r>
            <a:r>
              <a:rPr lang="ru-RU" sz="2400" b="1" i="1" dirty="0">
                <a:solidFill>
                  <a:schemeClr val="bg1"/>
                </a:solidFill>
              </a:rPr>
              <a:t>: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«</a:t>
            </a:r>
            <a:r>
              <a:rPr lang="ru-RU" sz="2400" b="1" i="1" dirty="0" err="1">
                <a:solidFill>
                  <a:schemeClr val="bg1"/>
                </a:solidFill>
              </a:rPr>
              <a:t>Смерті</a:t>
            </a:r>
            <a:r>
              <a:rPr lang="ru-RU" sz="2400" b="1" i="1" dirty="0">
                <a:solidFill>
                  <a:schemeClr val="bg1"/>
                </a:solidFill>
              </a:rPr>
              <a:t> — з </a:t>
            </a:r>
            <a:r>
              <a:rPr lang="ru-RU" sz="2400" b="1" i="1" dirty="0" err="1">
                <a:solidFill>
                  <a:schemeClr val="bg1"/>
                </a:solidFill>
              </a:rPr>
              <a:t>ненавистю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посміхнуся</a:t>
            </a:r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 err="1">
                <a:solidFill>
                  <a:schemeClr val="bg1"/>
                </a:solidFill>
              </a:rPr>
              <a:t>Навіть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тоді</a:t>
            </a:r>
            <a:r>
              <a:rPr lang="ru-RU" sz="2400" b="1" i="1" dirty="0">
                <a:solidFill>
                  <a:schemeClr val="bg1"/>
                </a:solidFill>
              </a:rPr>
              <a:t>, як </a:t>
            </a:r>
            <a:r>
              <a:rPr lang="ru-RU" sz="2400" b="1" i="1" dirty="0" err="1">
                <a:solidFill>
                  <a:schemeClr val="bg1"/>
                </a:solidFill>
              </a:rPr>
              <a:t>востаннє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дихну</a:t>
            </a:r>
            <a:r>
              <a:rPr lang="ru-RU" sz="2400" b="1" i="1" dirty="0">
                <a:solidFill>
                  <a:schemeClr val="bg1"/>
                </a:solidFill>
              </a:rPr>
              <a:t>».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Знай, </a:t>
            </a:r>
            <a:r>
              <a:rPr lang="ru-RU" sz="2400" b="1" i="1" dirty="0" err="1">
                <a:solidFill>
                  <a:schemeClr val="bg1"/>
                </a:solidFill>
              </a:rPr>
              <a:t>що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любов</a:t>
            </a:r>
            <a:r>
              <a:rPr lang="ru-RU" sz="2400" b="1" i="1" dirty="0">
                <a:solidFill>
                  <a:schemeClr val="bg1"/>
                </a:solidFill>
              </a:rPr>
              <a:t> твоя, </a:t>
            </a:r>
            <a:r>
              <a:rPr lang="ru-RU" sz="2400" b="1" i="1" dirty="0" err="1">
                <a:solidFill>
                  <a:schemeClr val="bg1"/>
                </a:solidFill>
              </a:rPr>
              <a:t>подруго</a:t>
            </a:r>
            <a:r>
              <a:rPr lang="ru-RU" sz="2400" b="1" i="1" dirty="0">
                <a:solidFill>
                  <a:schemeClr val="bg1"/>
                </a:solidFill>
              </a:rPr>
              <a:t> мила,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Муки </a:t>
            </a:r>
            <a:r>
              <a:rPr lang="ru-RU" sz="2400" b="1" i="1" dirty="0" err="1">
                <a:solidFill>
                  <a:schemeClr val="bg1"/>
                </a:solidFill>
              </a:rPr>
              <a:t>полегшить</a:t>
            </a:r>
            <a:r>
              <a:rPr lang="ru-RU" sz="2400" b="1" i="1" dirty="0">
                <a:solidFill>
                  <a:schemeClr val="bg1"/>
                </a:solidFill>
              </a:rPr>
              <a:t> в </a:t>
            </a:r>
            <a:r>
              <a:rPr lang="ru-RU" sz="2400" b="1" i="1" dirty="0" err="1">
                <a:solidFill>
                  <a:schemeClr val="bg1"/>
                </a:solidFill>
              </a:rPr>
              <a:t>смертельній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млі</a:t>
            </a:r>
            <a:r>
              <a:rPr lang="ru-RU" sz="2400" b="1" i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І про </a:t>
            </a:r>
            <a:r>
              <a:rPr lang="ru-RU" sz="2400" b="1" i="1" dirty="0" err="1">
                <a:solidFill>
                  <a:schemeClr val="bg1"/>
                </a:solidFill>
              </a:rPr>
              <a:t>любов</a:t>
            </a:r>
            <a:r>
              <a:rPr lang="ru-RU" sz="2400" b="1" i="1" dirty="0">
                <a:solidFill>
                  <a:schemeClr val="bg1"/>
                </a:solidFill>
              </a:rPr>
              <a:t> до </a:t>
            </a:r>
            <a:r>
              <a:rPr lang="ru-RU" sz="2400" b="1" i="1" dirty="0" err="1">
                <a:solidFill>
                  <a:schemeClr val="bg1"/>
                </a:solidFill>
              </a:rPr>
              <a:t>Вітчизни</a:t>
            </a:r>
            <a:r>
              <a:rPr lang="ru-RU" sz="2400" b="1" i="1" dirty="0">
                <a:solidFill>
                  <a:schemeClr val="bg1"/>
                </a:solidFill>
              </a:rPr>
              <a:t> й до тебе</a:t>
            </a:r>
          </a:p>
          <a:p>
            <a:r>
              <a:rPr lang="ru-RU" sz="2400" b="1" i="1" dirty="0" err="1">
                <a:solidFill>
                  <a:schemeClr val="bg1"/>
                </a:solidFill>
              </a:rPr>
              <a:t>Кров'ю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повір</a:t>
            </a:r>
            <a:r>
              <a:rPr lang="ru-RU" sz="2400" b="1" i="1" dirty="0">
                <a:solidFill>
                  <a:schemeClr val="bg1"/>
                </a:solidFill>
              </a:rPr>
              <a:t>, напишу на </a:t>
            </a:r>
            <a:r>
              <a:rPr lang="ru-RU" sz="2400" b="1" i="1" dirty="0" err="1">
                <a:solidFill>
                  <a:schemeClr val="bg1"/>
                </a:solidFill>
              </a:rPr>
              <a:t>землі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А </a:t>
            </a:r>
            <a:r>
              <a:rPr lang="ru-RU" sz="2400" b="1" i="1" dirty="0" err="1">
                <a:solidFill>
                  <a:schemeClr val="bg1"/>
                </a:solidFill>
              </a:rPr>
              <a:t>ще</a:t>
            </a:r>
            <a:r>
              <a:rPr lang="ru-RU" sz="2400" b="1" i="1" dirty="0">
                <a:solidFill>
                  <a:schemeClr val="bg1"/>
                </a:solidFill>
              </a:rPr>
              <a:t> я казав, </a:t>
            </a:r>
            <a:r>
              <a:rPr lang="ru-RU" sz="2400" b="1" i="1" dirty="0" err="1">
                <a:solidFill>
                  <a:schemeClr val="bg1"/>
                </a:solidFill>
              </a:rPr>
              <a:t>що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спокійним</a:t>
            </a:r>
            <a:r>
              <a:rPr lang="ru-RU" sz="2400" b="1" i="1" dirty="0">
                <a:solidFill>
                  <a:schemeClr val="bg1"/>
                </a:solidFill>
              </a:rPr>
              <a:t> буду,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Коли за </a:t>
            </a:r>
            <a:r>
              <a:rPr lang="ru-RU" sz="2400" b="1" i="1" dirty="0" err="1">
                <a:solidFill>
                  <a:schemeClr val="bg1"/>
                </a:solidFill>
              </a:rPr>
              <a:t>Вітчизну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згорю</a:t>
            </a:r>
            <a:r>
              <a:rPr lang="ru-RU" sz="2400" b="1" i="1" dirty="0">
                <a:solidFill>
                  <a:schemeClr val="bg1"/>
                </a:solidFill>
              </a:rPr>
              <a:t> дотла...</a:t>
            </a:r>
          </a:p>
          <a:p>
            <a:r>
              <a:rPr lang="ru-RU" sz="2400" b="1" i="1" dirty="0" err="1">
                <a:solidFill>
                  <a:schemeClr val="bg1"/>
                </a:solidFill>
              </a:rPr>
              <a:t>Вір</a:t>
            </a:r>
            <a:r>
              <a:rPr lang="ru-RU" sz="2400" b="1" i="1" dirty="0">
                <a:solidFill>
                  <a:schemeClr val="bg1"/>
                </a:solidFill>
              </a:rPr>
              <a:t> же, </a:t>
            </a:r>
            <a:r>
              <a:rPr lang="ru-RU" sz="2400" b="1" i="1" dirty="0" err="1">
                <a:solidFill>
                  <a:schemeClr val="bg1"/>
                </a:solidFill>
              </a:rPr>
              <a:t>Вітчизно</a:t>
            </a:r>
            <a:r>
              <a:rPr lang="ru-RU" sz="2400" b="1" i="1" dirty="0">
                <a:solidFill>
                  <a:schemeClr val="bg1"/>
                </a:solidFill>
              </a:rPr>
              <a:t>: </a:t>
            </a:r>
            <a:r>
              <a:rPr lang="ru-RU" sz="2400" b="1" i="1" dirty="0" err="1">
                <a:solidFill>
                  <a:schemeClr val="bg1"/>
                </a:solidFill>
              </a:rPr>
              <a:t>ця</a:t>
            </a:r>
            <a:r>
              <a:rPr lang="ru-RU" sz="2400" b="1" i="1" dirty="0">
                <a:solidFill>
                  <a:schemeClr val="bg1"/>
                </a:solidFill>
              </a:rPr>
              <a:t> моя клятва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Живою водою для </a:t>
            </a:r>
            <a:r>
              <a:rPr lang="ru-RU" sz="2400" b="1" i="1" dirty="0" err="1">
                <a:solidFill>
                  <a:schemeClr val="bg1"/>
                </a:solidFill>
              </a:rPr>
              <a:t>серця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була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12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4998"/>
          </a:xfrm>
        </p:spPr>
      </p:pic>
    </p:spTree>
    <p:extLst>
      <p:ext uri="{BB962C8B-B14F-4D97-AF65-F5344CB8AC3E}">
        <p14:creationId xmlns:p14="http://schemas.microsoft.com/office/powerpoint/2010/main" val="213129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4998"/>
          </a:xfrm>
        </p:spPr>
      </p:pic>
      <p:sp>
        <p:nvSpPr>
          <p:cNvPr id="3" name="TextBox 2"/>
          <p:cNvSpPr txBox="1"/>
          <p:nvPr/>
        </p:nvSpPr>
        <p:spPr>
          <a:xfrm>
            <a:off x="-30480" y="0"/>
            <a:ext cx="62353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Та доля лиха </a:t>
            </a:r>
            <a:r>
              <a:rPr lang="ru-RU" sz="2400" b="1" i="1" dirty="0" err="1">
                <a:solidFill>
                  <a:schemeClr val="bg1"/>
                </a:solidFill>
              </a:rPr>
              <a:t>насміялася</a:t>
            </a:r>
            <a:r>
              <a:rPr lang="ru-RU" sz="2400" b="1" i="1" dirty="0">
                <a:solidFill>
                  <a:schemeClr val="bg1"/>
                </a:solidFill>
              </a:rPr>
              <a:t> з мене,</a:t>
            </a:r>
          </a:p>
          <a:p>
            <a:r>
              <a:rPr lang="ru-RU" sz="2400" b="1" i="1" dirty="0" err="1">
                <a:solidFill>
                  <a:schemeClr val="bg1"/>
                </a:solidFill>
              </a:rPr>
              <a:t>Краще</a:t>
            </a:r>
            <a:r>
              <a:rPr lang="ru-RU" sz="2400" b="1" i="1" dirty="0">
                <a:solidFill>
                  <a:schemeClr val="bg1"/>
                </a:solidFill>
              </a:rPr>
              <a:t> б мене пронизав </a:t>
            </a:r>
            <a:r>
              <a:rPr lang="ru-RU" sz="2400" b="1" i="1" dirty="0" err="1">
                <a:solidFill>
                  <a:schemeClr val="bg1"/>
                </a:solidFill>
              </a:rPr>
              <a:t>багнеті</a:t>
            </a:r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 err="1">
                <a:solidFill>
                  <a:schemeClr val="bg1"/>
                </a:solidFill>
              </a:rPr>
              <a:t>Що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мені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діять</a:t>
            </a:r>
            <a:r>
              <a:rPr lang="ru-RU" sz="2400" b="1" i="1" dirty="0">
                <a:solidFill>
                  <a:schemeClr val="bg1"/>
                </a:solidFill>
              </a:rPr>
              <a:t>? В </a:t>
            </a:r>
            <a:r>
              <a:rPr lang="ru-RU" sz="2400" b="1" i="1" dirty="0" err="1">
                <a:solidFill>
                  <a:schemeClr val="bg1"/>
                </a:solidFill>
              </a:rPr>
              <a:t>останню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хвилину</a:t>
            </a:r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 err="1">
                <a:solidFill>
                  <a:schemeClr val="bg1"/>
                </a:solidFill>
              </a:rPr>
              <a:t>Зрадив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мені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мій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пістолет</a:t>
            </a:r>
            <a:r>
              <a:rPr lang="ru-RU" sz="2400" b="1" i="1" dirty="0">
                <a:solidFill>
                  <a:schemeClr val="bg1"/>
                </a:solidFill>
              </a:rPr>
              <a:t>...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Себе </a:t>
            </a:r>
            <a:r>
              <a:rPr lang="ru-RU" sz="2400" b="1" i="1" dirty="0" err="1">
                <a:solidFill>
                  <a:schemeClr val="bg1"/>
                </a:solidFill>
              </a:rPr>
              <a:t>скорпіон</a:t>
            </a:r>
            <a:r>
              <a:rPr lang="ru-RU" sz="2400" b="1" i="1" dirty="0">
                <a:solidFill>
                  <a:schemeClr val="bg1"/>
                </a:solidFill>
              </a:rPr>
              <a:t> жалом </a:t>
            </a:r>
            <a:r>
              <a:rPr lang="ru-RU" sz="2400" b="1" i="1" dirty="0" err="1">
                <a:solidFill>
                  <a:schemeClr val="bg1"/>
                </a:solidFill>
              </a:rPr>
              <a:t>убиває</a:t>
            </a:r>
            <a:r>
              <a:rPr lang="ru-RU" sz="2400" b="1" i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i="1" dirty="0" err="1">
                <a:solidFill>
                  <a:schemeClr val="bg1"/>
                </a:solidFill>
              </a:rPr>
              <a:t>Пада</a:t>
            </a:r>
            <a:r>
              <a:rPr lang="ru-RU" sz="2400" b="1" i="1" dirty="0">
                <a:solidFill>
                  <a:schemeClr val="bg1"/>
                </a:solidFill>
              </a:rPr>
              <a:t> на </a:t>
            </a:r>
            <a:r>
              <a:rPr lang="ru-RU" sz="2400" b="1" i="1" dirty="0" err="1">
                <a:solidFill>
                  <a:schemeClr val="bg1"/>
                </a:solidFill>
              </a:rPr>
              <a:t>скелю</a:t>
            </a:r>
            <a:r>
              <a:rPr lang="ru-RU" sz="2400" b="1" i="1" dirty="0">
                <a:solidFill>
                  <a:schemeClr val="bg1"/>
                </a:solidFill>
              </a:rPr>
              <a:t> беркут </a:t>
            </a:r>
            <a:r>
              <a:rPr lang="ru-RU" sz="2400" b="1" i="1" dirty="0" err="1">
                <a:solidFill>
                  <a:schemeClr val="bg1"/>
                </a:solidFill>
              </a:rPr>
              <a:t>грудьми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i="1" dirty="0" err="1">
                <a:solidFill>
                  <a:schemeClr val="bg1"/>
                </a:solidFill>
              </a:rPr>
              <a:t>Хіба</a:t>
            </a:r>
            <a:r>
              <a:rPr lang="ru-RU" sz="2400" b="1" i="1" dirty="0">
                <a:solidFill>
                  <a:schemeClr val="bg1"/>
                </a:solidFill>
              </a:rPr>
              <a:t> ж я не </a:t>
            </a:r>
            <a:r>
              <a:rPr lang="ru-RU" sz="2400" b="1" i="1" dirty="0" err="1">
                <a:solidFill>
                  <a:schemeClr val="bg1"/>
                </a:solidFill>
              </a:rPr>
              <a:t>був</a:t>
            </a:r>
            <a:r>
              <a:rPr lang="ru-RU" sz="2400" b="1" i="1" dirty="0">
                <a:solidFill>
                  <a:schemeClr val="bg1"/>
                </a:solidFill>
              </a:rPr>
              <a:t> таким беркутом, </a:t>
            </a:r>
            <a:r>
              <a:rPr lang="ru-RU" sz="2400" b="1" i="1" dirty="0" err="1">
                <a:solidFill>
                  <a:schemeClr val="bg1"/>
                </a:solidFill>
              </a:rPr>
              <a:t>друзі</a:t>
            </a:r>
            <a:r>
              <a:rPr lang="ru-RU" sz="2400" b="1" i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Беркутом, </a:t>
            </a:r>
            <a:r>
              <a:rPr lang="ru-RU" sz="2400" b="1" i="1" dirty="0" err="1">
                <a:solidFill>
                  <a:schemeClr val="bg1"/>
                </a:solidFill>
              </a:rPr>
              <a:t>що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ненавидить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пітьми</a:t>
            </a:r>
            <a:r>
              <a:rPr lang="ru-RU" sz="2400" b="1" i="1" dirty="0">
                <a:solidFill>
                  <a:schemeClr val="bg1"/>
                </a:solidFill>
              </a:rPr>
              <a:t>?</a:t>
            </a: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 err="1">
                <a:solidFill>
                  <a:schemeClr val="bg1"/>
                </a:solidFill>
              </a:rPr>
              <a:t>Повір</a:t>
            </a:r>
            <a:r>
              <a:rPr lang="ru-RU" sz="2400" b="1" i="1" dirty="0">
                <a:solidFill>
                  <a:schemeClr val="bg1"/>
                </a:solidFill>
              </a:rPr>
              <a:t> же, </a:t>
            </a:r>
            <a:r>
              <a:rPr lang="ru-RU" sz="2400" b="1" i="1" dirty="0" err="1">
                <a:solidFill>
                  <a:schemeClr val="bg1"/>
                </a:solidFill>
              </a:rPr>
              <a:t>Вітчизно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що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був</a:t>
            </a:r>
            <a:r>
              <a:rPr lang="ru-RU" sz="2400" b="1" i="1" dirty="0">
                <a:solidFill>
                  <a:schemeClr val="bg1"/>
                </a:solidFill>
              </a:rPr>
              <a:t> таким я.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Коли </a:t>
            </a:r>
            <a:r>
              <a:rPr lang="ru-RU" sz="2400" b="1" i="1" dirty="0" err="1">
                <a:solidFill>
                  <a:schemeClr val="bg1"/>
                </a:solidFill>
              </a:rPr>
              <a:t>остання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хвилина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прийшла</a:t>
            </a:r>
            <a:r>
              <a:rPr lang="ru-RU" sz="2400" b="1" i="1" dirty="0">
                <a:solidFill>
                  <a:schemeClr val="bg1"/>
                </a:solidFill>
              </a:rPr>
              <a:t>,—</a:t>
            </a:r>
          </a:p>
          <a:p>
            <a:r>
              <a:rPr lang="ru-RU" sz="2400" b="1" i="1" dirty="0" err="1">
                <a:solidFill>
                  <a:schemeClr val="bg1"/>
                </a:solidFill>
              </a:rPr>
              <a:t>Зі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скелі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готовий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був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кинутись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сміло</a:t>
            </a:r>
            <a:r>
              <a:rPr lang="ru-RU" sz="2400" b="1" i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i="1" dirty="0" err="1">
                <a:solidFill>
                  <a:schemeClr val="bg1"/>
                </a:solidFill>
              </a:rPr>
              <a:t>Піднявши</a:t>
            </a:r>
            <a:r>
              <a:rPr lang="ru-RU" sz="2400" b="1" i="1" dirty="0">
                <a:solidFill>
                  <a:schemeClr val="bg1"/>
                </a:solidFill>
              </a:rPr>
              <a:t> у небо два </a:t>
            </a:r>
            <a:r>
              <a:rPr lang="ru-RU" sz="2400" b="1" i="1" dirty="0" err="1">
                <a:solidFill>
                  <a:schemeClr val="bg1"/>
                </a:solidFill>
              </a:rPr>
              <a:t>гордих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крила</a:t>
            </a:r>
            <a:r>
              <a:rPr lang="ru-RU" sz="2400" b="1" i="1" dirty="0">
                <a:solidFill>
                  <a:schemeClr val="bg1"/>
                </a:solidFill>
              </a:rPr>
              <a:t>!..</a:t>
            </a:r>
          </a:p>
        </p:txBody>
      </p:sp>
    </p:spTree>
    <p:extLst>
      <p:ext uri="{BB962C8B-B14F-4D97-AF65-F5344CB8AC3E}">
        <p14:creationId xmlns:p14="http://schemas.microsoft.com/office/powerpoint/2010/main" val="31291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122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4998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34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діяти</a:t>
            </a:r>
            <a:r>
              <a:rPr lang="ru-RU" sz="1600" dirty="0">
                <a:solidFill>
                  <a:schemeClr val="bg1"/>
                </a:solidFill>
              </a:rPr>
              <a:t>? </a:t>
            </a:r>
            <a:r>
              <a:rPr lang="ru-RU" sz="1600" dirty="0" err="1">
                <a:solidFill>
                  <a:schemeClr val="bg1"/>
                </a:solidFill>
              </a:rPr>
              <a:t>Раптом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одмовивсь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від</a:t>
            </a:r>
            <a:r>
              <a:rPr lang="ru-RU" sz="1600" dirty="0">
                <a:solidFill>
                  <a:schemeClr val="bg1"/>
                </a:solidFill>
              </a:rPr>
              <a:t> слова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Мій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пістолет</a:t>
            </a:r>
            <a:r>
              <a:rPr lang="ru-RU" sz="1600" dirty="0">
                <a:solidFill>
                  <a:schemeClr val="bg1"/>
                </a:solidFill>
              </a:rPr>
              <a:t>... </a:t>
            </a:r>
            <a:r>
              <a:rPr lang="ru-RU" sz="1600" dirty="0" err="1">
                <a:solidFill>
                  <a:schemeClr val="bg1"/>
                </a:solidFill>
              </a:rPr>
              <a:t>Мов</a:t>
            </a:r>
            <a:r>
              <a:rPr lang="ru-RU" sz="1600" dirty="0">
                <a:solidFill>
                  <a:schemeClr val="bg1"/>
                </a:solidFill>
              </a:rPr>
              <a:t> на зло, </a:t>
            </a:r>
            <a:r>
              <a:rPr lang="ru-RU" sz="1600" dirty="0" err="1">
                <a:solidFill>
                  <a:schemeClr val="bg1"/>
                </a:solidFill>
              </a:rPr>
              <a:t>занімів</a:t>
            </a:r>
            <a:r>
              <a:rPr lang="ru-RU" sz="1600" dirty="0">
                <a:solidFill>
                  <a:schemeClr val="bg1"/>
                </a:solidFill>
              </a:rPr>
              <a:t>...</a:t>
            </a:r>
          </a:p>
          <a:p>
            <a:r>
              <a:rPr lang="ru-RU" sz="1600" dirty="0">
                <a:solidFill>
                  <a:schemeClr val="bg1"/>
                </a:solidFill>
              </a:rPr>
              <a:t>І ворог </a:t>
            </a:r>
            <a:r>
              <a:rPr lang="ru-RU" sz="1600" dirty="0" err="1">
                <a:solidFill>
                  <a:schemeClr val="bg1"/>
                </a:solidFill>
              </a:rPr>
              <a:t>скував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мені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немічні</a:t>
            </a:r>
            <a:r>
              <a:rPr lang="ru-RU" sz="1600" dirty="0">
                <a:solidFill>
                  <a:schemeClr val="bg1"/>
                </a:solidFill>
              </a:rPr>
              <a:t> руки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І </a:t>
            </a:r>
            <a:r>
              <a:rPr lang="ru-RU" sz="1600" dirty="0" err="1">
                <a:solidFill>
                  <a:schemeClr val="bg1"/>
                </a:solidFill>
              </a:rPr>
              <a:t>курявим</a:t>
            </a:r>
            <a:r>
              <a:rPr lang="ru-RU" sz="1600" dirty="0">
                <a:solidFill>
                  <a:schemeClr val="bg1"/>
                </a:solidFill>
              </a:rPr>
              <a:t> шляхом на </a:t>
            </a:r>
            <a:r>
              <a:rPr lang="ru-RU" sz="1600" dirty="0" err="1">
                <a:solidFill>
                  <a:schemeClr val="bg1"/>
                </a:solidFill>
              </a:rPr>
              <a:t>захід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повів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З полону </a:t>
            </a:r>
            <a:r>
              <a:rPr lang="ru-RU" sz="1600" dirty="0" err="1">
                <a:solidFill>
                  <a:schemeClr val="bg1"/>
                </a:solidFill>
              </a:rPr>
              <a:t>жадібно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схід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дивлюся</a:t>
            </a:r>
            <a:r>
              <a:rPr lang="ru-RU" sz="1600" dirty="0">
                <a:solidFill>
                  <a:schemeClr val="bg1"/>
                </a:solidFill>
              </a:rPr>
              <a:t>,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Мені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не день, то все </a:t>
            </a:r>
            <a:r>
              <a:rPr lang="ru-RU" sz="1600" dirty="0" err="1">
                <a:solidFill>
                  <a:schemeClr val="bg1"/>
                </a:solidFill>
              </a:rPr>
              <a:t>гірш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гірш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Та з </a:t>
            </a:r>
            <a:r>
              <a:rPr lang="ru-RU" sz="1600" dirty="0" err="1">
                <a:solidFill>
                  <a:schemeClr val="bg1"/>
                </a:solidFill>
              </a:rPr>
              <a:t>серця</a:t>
            </a:r>
            <a:r>
              <a:rPr lang="ru-RU" sz="1600" dirty="0">
                <a:solidFill>
                  <a:schemeClr val="bg1"/>
                </a:solidFill>
              </a:rPr>
              <a:t> беркута молодого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Полум'ям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помсти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дихає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вірш</a:t>
            </a:r>
            <a:r>
              <a:rPr lang="ru-RU" sz="1600" dirty="0">
                <a:solidFill>
                  <a:schemeClr val="bg1"/>
                </a:solidFill>
              </a:rPr>
              <a:t>!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І </a:t>
            </a:r>
            <a:r>
              <a:rPr lang="ru-RU" sz="1600" dirty="0" err="1">
                <a:solidFill>
                  <a:schemeClr val="bg1"/>
                </a:solidFill>
              </a:rPr>
              <a:t>знову</a:t>
            </a:r>
            <a:r>
              <a:rPr lang="ru-RU" sz="1600" dirty="0">
                <a:solidFill>
                  <a:schemeClr val="bg1"/>
                </a:solidFill>
              </a:rPr>
              <a:t> зоря над колючим дротом,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Мов</a:t>
            </a:r>
            <a:r>
              <a:rPr lang="ru-RU" sz="1600" dirty="0">
                <a:solidFill>
                  <a:schemeClr val="bg1"/>
                </a:solidFill>
              </a:rPr>
              <a:t> стяг </a:t>
            </a:r>
            <a:r>
              <a:rPr lang="ru-RU" sz="1600" dirty="0" err="1">
                <a:solidFill>
                  <a:schemeClr val="bg1"/>
                </a:solidFill>
              </a:rPr>
              <a:t>моїх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друзів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що</a:t>
            </a:r>
            <a:r>
              <a:rPr lang="ru-RU" sz="1600" dirty="0">
                <a:solidFill>
                  <a:schemeClr val="bg1"/>
                </a:solidFill>
              </a:rPr>
              <a:t> кличе жить!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Душа полонена </a:t>
            </a:r>
            <a:r>
              <a:rPr lang="ru-RU" sz="1600" dirty="0" err="1">
                <a:solidFill>
                  <a:schemeClr val="bg1"/>
                </a:solidFill>
              </a:rPr>
              <a:t>горить</a:t>
            </a:r>
            <a:r>
              <a:rPr lang="ru-RU" sz="1600" dirty="0">
                <a:solidFill>
                  <a:schemeClr val="bg1"/>
                </a:solidFill>
              </a:rPr>
              <a:t> не </a:t>
            </a:r>
            <a:r>
              <a:rPr lang="ru-RU" sz="1600" dirty="0" err="1">
                <a:solidFill>
                  <a:schemeClr val="bg1"/>
                </a:solidFill>
              </a:rPr>
              <a:t>від</a:t>
            </a:r>
            <a:r>
              <a:rPr lang="ru-RU" sz="1600" dirty="0">
                <a:solidFill>
                  <a:schemeClr val="bg1"/>
                </a:solidFill>
              </a:rPr>
              <a:t> рани,—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Кривавою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ненавистю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горить</a:t>
            </a:r>
            <a:r>
              <a:rPr lang="ru-RU" sz="1600" dirty="0">
                <a:solidFill>
                  <a:schemeClr val="bg1"/>
                </a:solidFill>
              </a:rPr>
              <a:t>!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err="1">
                <a:solidFill>
                  <a:schemeClr val="bg1"/>
                </a:solidFill>
              </a:rPr>
              <a:t>Тільки</a:t>
            </a:r>
            <a:r>
              <a:rPr lang="ru-RU" sz="1600" dirty="0">
                <a:solidFill>
                  <a:schemeClr val="bg1"/>
                </a:solidFill>
              </a:rPr>
              <a:t> одна в мене є </a:t>
            </a:r>
            <a:r>
              <a:rPr lang="ru-RU" sz="1600" dirty="0" err="1">
                <a:solidFill>
                  <a:schemeClr val="bg1"/>
                </a:solidFill>
              </a:rPr>
              <a:t>надія</a:t>
            </a:r>
            <a:r>
              <a:rPr lang="ru-RU" sz="1600" dirty="0">
                <a:solidFill>
                  <a:schemeClr val="bg1"/>
                </a:solidFill>
              </a:rPr>
              <a:t> —</a:t>
            </a:r>
          </a:p>
          <a:p>
            <a:r>
              <a:rPr lang="ru-RU" sz="1600" dirty="0">
                <a:solidFill>
                  <a:schemeClr val="bg1"/>
                </a:solidFill>
              </a:rPr>
              <a:t>На </a:t>
            </a:r>
            <a:r>
              <a:rPr lang="ru-RU" sz="1600" dirty="0" err="1">
                <a:solidFill>
                  <a:schemeClr val="bg1"/>
                </a:solidFill>
              </a:rPr>
              <a:t>непроглядну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серпневу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ніч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err="1">
                <a:solidFill>
                  <a:schemeClr val="bg1"/>
                </a:solidFill>
              </a:rPr>
              <a:t>Гнів</a:t>
            </a:r>
            <a:r>
              <a:rPr lang="ru-RU" sz="1600" dirty="0">
                <a:solidFill>
                  <a:schemeClr val="bg1"/>
                </a:solidFill>
              </a:rPr>
              <a:t> до фашизму, </a:t>
            </a:r>
            <a:r>
              <a:rPr lang="ru-RU" sz="1600" dirty="0" err="1">
                <a:solidFill>
                  <a:schemeClr val="bg1"/>
                </a:solidFill>
              </a:rPr>
              <a:t>любов</a:t>
            </a:r>
            <a:r>
              <a:rPr lang="ru-RU" sz="1600" dirty="0">
                <a:solidFill>
                  <a:schemeClr val="bg1"/>
                </a:solidFill>
              </a:rPr>
              <a:t> до </a:t>
            </a:r>
            <a:r>
              <a:rPr lang="ru-RU" sz="1600" dirty="0" err="1">
                <a:solidFill>
                  <a:schemeClr val="bg1"/>
                </a:solidFill>
              </a:rPr>
              <a:t>Вітчизни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err="1">
                <a:solidFill>
                  <a:schemeClr val="bg1"/>
                </a:solidFill>
              </a:rPr>
              <a:t>Вийдуть</a:t>
            </a:r>
            <a:r>
              <a:rPr lang="ru-RU" sz="1600" dirty="0">
                <a:solidFill>
                  <a:schemeClr val="bg1"/>
                </a:solidFill>
              </a:rPr>
              <a:t> з полону — </a:t>
            </a:r>
            <a:r>
              <a:rPr lang="ru-RU" sz="1600" dirty="0" err="1">
                <a:solidFill>
                  <a:schemeClr val="bg1"/>
                </a:solidFill>
              </a:rPr>
              <a:t>волі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навстріч</a:t>
            </a:r>
            <a:r>
              <a:rPr lang="ru-RU" sz="1600" dirty="0">
                <a:solidFill>
                  <a:schemeClr val="bg1"/>
                </a:solidFill>
              </a:rPr>
              <a:t>!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err="1">
                <a:solidFill>
                  <a:schemeClr val="bg1"/>
                </a:solidFill>
              </a:rPr>
              <a:t>Тільки</a:t>
            </a:r>
            <a:r>
              <a:rPr lang="ru-RU" sz="1600" dirty="0">
                <a:solidFill>
                  <a:schemeClr val="bg1"/>
                </a:solidFill>
              </a:rPr>
              <a:t> одна є </a:t>
            </a:r>
            <a:r>
              <a:rPr lang="ru-RU" sz="1600" dirty="0" err="1">
                <a:solidFill>
                  <a:schemeClr val="bg1"/>
                </a:solidFill>
              </a:rPr>
              <a:t>надія</a:t>
            </a:r>
            <a:r>
              <a:rPr lang="ru-RU" sz="1600" dirty="0">
                <a:solidFill>
                  <a:schemeClr val="bg1"/>
                </a:solidFill>
              </a:rPr>
              <a:t>: з вами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Разом </a:t>
            </a:r>
            <a:r>
              <a:rPr lang="ru-RU" sz="1600" dirty="0" err="1">
                <a:solidFill>
                  <a:schemeClr val="bg1"/>
                </a:solidFill>
              </a:rPr>
              <a:t>іти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вогні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диму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Просить </a:t>
            </a:r>
            <a:r>
              <a:rPr lang="ru-RU" sz="1600" dirty="0" err="1">
                <a:solidFill>
                  <a:schemeClr val="bg1"/>
                </a:solidFill>
              </a:rPr>
              <a:t>нескорене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зранене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серце</a:t>
            </a:r>
            <a:r>
              <a:rPr lang="ru-RU" sz="1600" dirty="0">
                <a:solidFill>
                  <a:schemeClr val="bg1"/>
                </a:solidFill>
              </a:rPr>
              <a:t>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Дайте у </a:t>
            </a:r>
            <a:r>
              <a:rPr lang="ru-RU" sz="1600" dirty="0" err="1">
                <a:solidFill>
                  <a:schemeClr val="bg1"/>
                </a:solidFill>
              </a:rPr>
              <a:t>битві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місце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йому</a:t>
            </a:r>
            <a:r>
              <a:rPr lang="ru-RU" sz="16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744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996"/>
          </a:xfrm>
        </p:spPr>
      </p:pic>
    </p:spTree>
    <p:extLst>
      <p:ext uri="{BB962C8B-B14F-4D97-AF65-F5344CB8AC3E}">
        <p14:creationId xmlns:p14="http://schemas.microsoft.com/office/powerpoint/2010/main" val="13375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992"/>
          </a:xfrm>
        </p:spPr>
      </p:pic>
    </p:spTree>
    <p:extLst>
      <p:ext uri="{BB962C8B-B14F-4D97-AF65-F5344CB8AC3E}">
        <p14:creationId xmlns:p14="http://schemas.microsoft.com/office/powerpoint/2010/main" val="38259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954" y="480671"/>
            <a:ext cx="4735287" cy="62841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Вели́ка </a:t>
            </a:r>
            <a:r>
              <a:rPr lang="ru-RU" sz="2400" dirty="0" err="1"/>
              <a:t>Вітчизня́на</a:t>
            </a:r>
            <a:r>
              <a:rPr lang="ru-RU" sz="2400" dirty="0"/>
              <a:t> </a:t>
            </a:r>
            <a:r>
              <a:rPr lang="ru-RU" sz="2400" dirty="0" err="1"/>
              <a:t>війна</a:t>
            </a:r>
            <a:r>
              <a:rPr lang="ru-RU" sz="2400" dirty="0"/>
              <a:t>́ — </a:t>
            </a:r>
            <a:r>
              <a:rPr lang="ru-RU" sz="2400" dirty="0" err="1"/>
              <a:t>термін</a:t>
            </a:r>
            <a:r>
              <a:rPr lang="ru-RU" sz="2400" dirty="0"/>
              <a:t>,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радянська</a:t>
            </a:r>
            <a:r>
              <a:rPr lang="ru-RU" sz="2400" dirty="0"/>
              <a:t> </a:t>
            </a:r>
            <a:r>
              <a:rPr lang="ru-RU" sz="2400" dirty="0" err="1"/>
              <a:t>історіографія</a:t>
            </a:r>
            <a:r>
              <a:rPr lang="ru-RU" sz="2400" dirty="0"/>
              <a:t> та низка </a:t>
            </a:r>
            <a:r>
              <a:rPr lang="ru-RU" sz="2400" dirty="0" err="1"/>
              <a:t>істориків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</a:t>
            </a:r>
            <a:r>
              <a:rPr lang="ru-RU" sz="2400" dirty="0" err="1"/>
              <a:t>колишнього</a:t>
            </a:r>
            <a:r>
              <a:rPr lang="ru-RU" sz="2400" dirty="0"/>
              <a:t> СРСР </a:t>
            </a:r>
            <a:r>
              <a:rPr lang="ru-RU" sz="2400" dirty="0" err="1"/>
              <a:t>окреслюють</a:t>
            </a:r>
            <a:r>
              <a:rPr lang="ru-RU" sz="2400" dirty="0"/>
              <a:t> </a:t>
            </a:r>
            <a:r>
              <a:rPr lang="ru-RU" sz="2400" dirty="0" err="1"/>
              <a:t>радянсько-німецький</a:t>
            </a:r>
            <a:r>
              <a:rPr lang="ru-RU" sz="2400" dirty="0"/>
              <a:t> </a:t>
            </a:r>
            <a:r>
              <a:rPr lang="ru-RU" sz="2400" dirty="0" err="1"/>
              <a:t>збройний</a:t>
            </a:r>
            <a:r>
              <a:rPr lang="ru-RU" sz="2400" dirty="0"/>
              <a:t> </a:t>
            </a:r>
            <a:r>
              <a:rPr lang="ru-RU" sz="2400" dirty="0" err="1"/>
              <a:t>конфлікт</a:t>
            </a:r>
            <a:r>
              <a:rPr lang="ru-RU" sz="2400" dirty="0"/>
              <a:t> 1941–1945 </a:t>
            </a:r>
            <a:r>
              <a:rPr lang="ru-RU" sz="2400" dirty="0" err="1"/>
              <a:t>років</a:t>
            </a:r>
            <a:r>
              <a:rPr lang="ru-RU" sz="2400" dirty="0"/>
              <a:t> у рамках </a:t>
            </a:r>
            <a:r>
              <a:rPr lang="ru-RU" sz="2400" dirty="0" err="1"/>
              <a:t>Другої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.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створений</a:t>
            </a:r>
            <a:r>
              <a:rPr lang="ru-RU" sz="2400" dirty="0"/>
              <a:t> </a:t>
            </a:r>
            <a:r>
              <a:rPr lang="ru-RU" sz="2400" dirty="0" err="1"/>
              <a:t>радянською</a:t>
            </a:r>
            <a:r>
              <a:rPr lang="ru-RU" sz="2400" dirty="0"/>
              <a:t> пропагандою за </a:t>
            </a:r>
            <a:r>
              <a:rPr lang="ru-RU" sz="2400" dirty="0" err="1"/>
              <a:t>зразком</a:t>
            </a:r>
            <a:r>
              <a:rPr lang="ru-RU" sz="2400" dirty="0"/>
              <a:t> </a:t>
            </a:r>
            <a:r>
              <a:rPr lang="ru-RU" sz="2400" dirty="0" err="1"/>
              <a:t>російської</a:t>
            </a:r>
            <a:r>
              <a:rPr lang="ru-RU" sz="2400" dirty="0"/>
              <a:t> «</a:t>
            </a:r>
            <a:r>
              <a:rPr lang="ru-RU" sz="2400" dirty="0" err="1"/>
              <a:t>Вітчизняної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» з французами 1812 року. На думку кандидата </a:t>
            </a:r>
            <a:r>
              <a:rPr lang="ru-RU" sz="2400" dirty="0" err="1"/>
              <a:t>історичних</a:t>
            </a:r>
            <a:r>
              <a:rPr lang="ru-RU" sz="2400" dirty="0"/>
              <a:t> наук </a:t>
            </a:r>
            <a:r>
              <a:rPr lang="ru-RU" sz="2400" dirty="0" err="1"/>
              <a:t>Володимира</a:t>
            </a:r>
            <a:r>
              <a:rPr lang="ru-RU" sz="2400" dirty="0"/>
              <a:t> </a:t>
            </a:r>
            <a:r>
              <a:rPr lang="ru-RU" sz="2400" dirty="0" err="1"/>
              <a:t>В'ятровича</a:t>
            </a:r>
            <a:r>
              <a:rPr lang="ru-RU" sz="2400" dirty="0"/>
              <a:t>, приставка «Велика» додана для </a:t>
            </a:r>
            <a:r>
              <a:rPr lang="ru-RU" sz="2400" dirty="0" err="1"/>
              <a:t>підкреслення</a:t>
            </a:r>
            <a:r>
              <a:rPr lang="ru-RU" sz="2400" dirty="0"/>
              <a:t> </a:t>
            </a:r>
            <a:r>
              <a:rPr lang="ru-RU" sz="2400" dirty="0" err="1"/>
              <a:t>значущості</a:t>
            </a:r>
            <a:r>
              <a:rPr lang="ru-RU" sz="2400" dirty="0"/>
              <a:t> </a:t>
            </a:r>
            <a:r>
              <a:rPr lang="ru-RU" sz="2400" dirty="0" err="1"/>
              <a:t>радянсько-німецького</a:t>
            </a:r>
            <a:r>
              <a:rPr lang="ru-RU" sz="2400" dirty="0"/>
              <a:t> </a:t>
            </a:r>
            <a:r>
              <a:rPr lang="ru-RU" sz="2400" dirty="0" err="1"/>
              <a:t>конфлікту</a:t>
            </a:r>
            <a:r>
              <a:rPr lang="ru-RU" sz="2400" dirty="0"/>
              <a:t> для СРСР, </a:t>
            </a:r>
            <a:r>
              <a:rPr lang="ru-RU" sz="2400" dirty="0" err="1"/>
              <a:t>масштабів</a:t>
            </a:r>
            <a:r>
              <a:rPr lang="ru-RU" sz="2400" dirty="0"/>
              <a:t> та </a:t>
            </a:r>
            <a:r>
              <a:rPr lang="ru-RU" sz="2400" dirty="0" err="1"/>
              <a:t>наслідків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конфлікту</a:t>
            </a:r>
            <a:r>
              <a:rPr lang="ru-RU" sz="2400" dirty="0"/>
              <a:t> для </a:t>
            </a:r>
            <a:r>
              <a:rPr lang="ru-RU" sz="2400" dirty="0" err="1"/>
              <a:t>Європи</a:t>
            </a:r>
            <a:r>
              <a:rPr lang="ru-RU" sz="2400" dirty="0"/>
              <a:t>. </a:t>
            </a:r>
            <a:r>
              <a:rPr lang="ru-RU" sz="2400" dirty="0" err="1"/>
              <a:t>Конфлікт</a:t>
            </a:r>
            <a:r>
              <a:rPr lang="ru-RU" sz="2400" dirty="0"/>
              <a:t>, представлений як Велика </a:t>
            </a:r>
            <a:r>
              <a:rPr lang="ru-RU" sz="2400" dirty="0" err="1"/>
              <a:t>Вітчизняна</a:t>
            </a:r>
            <a:r>
              <a:rPr lang="ru-RU" sz="2400" dirty="0"/>
              <a:t> </a:t>
            </a:r>
            <a:r>
              <a:rPr lang="ru-RU" sz="2400" dirty="0" err="1"/>
              <a:t>війна</a:t>
            </a:r>
            <a:r>
              <a:rPr lang="ru-RU" sz="2400" dirty="0"/>
              <a:t>, став </a:t>
            </a:r>
            <a:r>
              <a:rPr lang="ru-RU" sz="2400" dirty="0" err="1"/>
              <a:t>наріжним</a:t>
            </a:r>
            <a:r>
              <a:rPr lang="ru-RU" sz="2400" dirty="0"/>
              <a:t> </a:t>
            </a:r>
            <a:r>
              <a:rPr lang="ru-RU" sz="2400" dirty="0" err="1"/>
              <a:t>націотворчим</a:t>
            </a:r>
            <a:r>
              <a:rPr lang="ru-RU" sz="2400" dirty="0"/>
              <a:t> </a:t>
            </a:r>
            <a:r>
              <a:rPr lang="ru-RU" sz="2400" dirty="0" err="1"/>
              <a:t>міфом</a:t>
            </a:r>
            <a:r>
              <a:rPr lang="ru-RU" sz="2400" dirty="0"/>
              <a:t> СРСР, </a:t>
            </a:r>
            <a:r>
              <a:rPr lang="ru-RU" sz="2400" dirty="0" err="1"/>
              <a:t>що</a:t>
            </a:r>
            <a:r>
              <a:rPr lang="ru-RU" sz="2400" dirty="0"/>
              <a:t> служив основою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радянської</a:t>
            </a:r>
            <a:r>
              <a:rPr lang="ru-RU" sz="2400" dirty="0"/>
              <a:t> </a:t>
            </a:r>
            <a:r>
              <a:rPr lang="ru-RU" sz="2400" dirty="0" err="1"/>
              <a:t>ідентичності</a:t>
            </a:r>
            <a:r>
              <a:rPr lang="ru-RU" sz="2400" dirty="0"/>
              <a:t>, а в </a:t>
            </a:r>
            <a:r>
              <a:rPr lang="ru-RU" sz="2400" dirty="0" err="1"/>
              <a:t>перспективі</a:t>
            </a:r>
            <a:r>
              <a:rPr lang="ru-RU" sz="2400" dirty="0"/>
              <a:t> й </a:t>
            </a:r>
            <a:r>
              <a:rPr lang="ru-RU" sz="2400" dirty="0" err="1"/>
              <a:t>радянського</a:t>
            </a:r>
            <a:r>
              <a:rPr lang="ru-RU" sz="2400" dirty="0"/>
              <a:t> </a:t>
            </a:r>
            <a:r>
              <a:rPr lang="ru-RU" sz="2400" dirty="0" smtClean="0"/>
              <a:t>народу.</a:t>
            </a: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err="1" smtClean="0"/>
              <a:t>Словосполучення</a:t>
            </a:r>
            <a:r>
              <a:rPr lang="ru-RU" sz="2400" dirty="0" smtClean="0"/>
              <a:t> </a:t>
            </a:r>
            <a:r>
              <a:rPr lang="ru-RU" sz="2400" dirty="0"/>
              <a:t>«Велика </a:t>
            </a:r>
            <a:r>
              <a:rPr lang="ru-RU" sz="2400" dirty="0" err="1"/>
              <a:t>Вітчизняна</a:t>
            </a:r>
            <a:r>
              <a:rPr lang="ru-RU" sz="2400" dirty="0"/>
              <a:t> </a:t>
            </a:r>
            <a:r>
              <a:rPr lang="ru-RU" sz="2400" dirty="0" err="1"/>
              <a:t>війна</a:t>
            </a:r>
            <a:r>
              <a:rPr lang="ru-RU" sz="2400" dirty="0"/>
              <a:t>»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у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пострадянських</a:t>
            </a:r>
            <a:r>
              <a:rPr lang="ru-RU" sz="2400" dirty="0"/>
              <a:t> </a:t>
            </a:r>
            <a:r>
              <a:rPr lang="ru-RU" sz="2400" dirty="0" err="1"/>
              <a:t>країнах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, в </a:t>
            </a:r>
            <a:r>
              <a:rPr lang="ru-RU" sz="2400" dirty="0" err="1"/>
              <a:t>Україні</a:t>
            </a:r>
            <a:r>
              <a:rPr lang="ru-RU" sz="2400" dirty="0"/>
              <a:t>. В </a:t>
            </a:r>
            <a:r>
              <a:rPr lang="ru-RU" sz="2400" dirty="0" err="1"/>
              <a:t>новітній</a:t>
            </a:r>
            <a:r>
              <a:rPr lang="ru-RU" sz="2400" dirty="0"/>
              <a:t> </a:t>
            </a:r>
            <a:r>
              <a:rPr lang="ru-RU" sz="2400" dirty="0" err="1"/>
              <a:t>українській</a:t>
            </a:r>
            <a:r>
              <a:rPr lang="ru-RU" sz="2400" dirty="0"/>
              <a:t> </a:t>
            </a:r>
            <a:r>
              <a:rPr lang="ru-RU" sz="2400" dirty="0" err="1"/>
              <a:t>історіографії</a:t>
            </a:r>
            <a:r>
              <a:rPr lang="ru-RU" sz="2400" dirty="0"/>
              <a:t> та </a:t>
            </a:r>
            <a:r>
              <a:rPr lang="ru-RU" sz="2400" dirty="0" err="1"/>
              <a:t>закордонній</a:t>
            </a:r>
            <a:r>
              <a:rPr lang="ru-RU" sz="2400" dirty="0"/>
              <a:t> </a:t>
            </a:r>
            <a:r>
              <a:rPr lang="ru-RU" sz="2400" dirty="0" err="1"/>
              <a:t>білоруській</a:t>
            </a:r>
            <a:r>
              <a:rPr lang="ru-RU" sz="2400" dirty="0"/>
              <a:t>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замінюється</a:t>
            </a:r>
            <a:r>
              <a:rPr lang="ru-RU" sz="2400" dirty="0"/>
              <a:t> </a:t>
            </a:r>
            <a:r>
              <a:rPr lang="ru-RU" sz="2400" dirty="0" err="1"/>
              <a:t>терміном</a:t>
            </a:r>
            <a:r>
              <a:rPr lang="ru-RU" sz="2400" dirty="0"/>
              <a:t> </a:t>
            </a:r>
            <a:r>
              <a:rPr lang="ru-RU" sz="2400" dirty="0" err="1"/>
              <a:t>Радянсько-німецька</a:t>
            </a:r>
            <a:r>
              <a:rPr lang="ru-RU" sz="2400" dirty="0"/>
              <a:t> </a:t>
            </a:r>
            <a:r>
              <a:rPr lang="ru-RU" sz="2400" dirty="0" err="1"/>
              <a:t>війна</a:t>
            </a:r>
            <a:r>
              <a:rPr lang="ru-RU" sz="2400" dirty="0"/>
              <a:t>. Поза межами </a:t>
            </a:r>
            <a:r>
              <a:rPr lang="ru-RU" sz="2400" dirty="0" err="1"/>
              <a:t>колишнього</a:t>
            </a:r>
            <a:r>
              <a:rPr lang="ru-RU" sz="2400" dirty="0"/>
              <a:t> СРСР «Велика </a:t>
            </a:r>
            <a:r>
              <a:rPr lang="ru-RU" sz="2400" dirty="0" err="1"/>
              <a:t>Вітчизняна</a:t>
            </a:r>
            <a:r>
              <a:rPr lang="ru-RU" sz="2400" dirty="0"/>
              <a:t> </a:t>
            </a:r>
            <a:r>
              <a:rPr lang="ru-RU" sz="2400" dirty="0" err="1"/>
              <a:t>війна</a:t>
            </a:r>
            <a:r>
              <a:rPr lang="ru-RU" sz="2400" dirty="0"/>
              <a:t>» практично не </a:t>
            </a:r>
            <a:r>
              <a:rPr lang="ru-RU" sz="2400" dirty="0" err="1"/>
              <a:t>використовується</a:t>
            </a:r>
            <a:r>
              <a:rPr lang="ru-RU" sz="2400" dirty="0"/>
              <a:t>. В </a:t>
            </a:r>
            <a:r>
              <a:rPr lang="ru-RU" sz="2400" dirty="0" err="1"/>
              <a:t>англомовних</a:t>
            </a:r>
            <a:r>
              <a:rPr lang="ru-RU" sz="2400" dirty="0"/>
              <a:t> </a:t>
            </a:r>
            <a:r>
              <a:rPr lang="ru-RU" sz="2400" dirty="0" err="1"/>
              <a:t>країнах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замінює</a:t>
            </a:r>
            <a:r>
              <a:rPr lang="ru-RU" sz="2400" dirty="0"/>
              <a:t> </a:t>
            </a:r>
            <a:r>
              <a:rPr lang="ru-RU" sz="2400" dirty="0" err="1"/>
              <a:t>термін</a:t>
            </a:r>
            <a:r>
              <a:rPr lang="ru-RU" sz="2400" dirty="0"/>
              <a:t> — </a:t>
            </a:r>
            <a:r>
              <a:rPr lang="ru-RU" sz="2400" dirty="0" err="1"/>
              <a:t>Німецько-радянська</a:t>
            </a:r>
            <a:r>
              <a:rPr lang="ru-RU" sz="2400" dirty="0"/>
              <a:t> </a:t>
            </a:r>
            <a:r>
              <a:rPr lang="ru-RU" sz="2400" dirty="0" err="1"/>
              <a:t>війна</a:t>
            </a:r>
            <a:r>
              <a:rPr lang="ru-RU" sz="2400" dirty="0"/>
              <a:t> (</a:t>
            </a:r>
            <a:r>
              <a:rPr lang="en-US" sz="2400" dirty="0"/>
              <a:t>German-Soviet war) </a:t>
            </a:r>
            <a:r>
              <a:rPr lang="ru-RU" sz="2400" dirty="0"/>
              <a:t>як </a:t>
            </a:r>
            <a:r>
              <a:rPr lang="ru-RU" sz="2400" dirty="0" err="1"/>
              <a:t>складова</a:t>
            </a:r>
            <a:r>
              <a:rPr lang="ru-RU" sz="2400" dirty="0"/>
              <a:t> </a:t>
            </a:r>
            <a:r>
              <a:rPr lang="ru-RU" sz="2400" dirty="0" err="1"/>
              <a:t>Східного</a:t>
            </a:r>
            <a:r>
              <a:rPr lang="ru-RU" sz="2400" dirty="0"/>
              <a:t> фронту (</a:t>
            </a:r>
            <a:r>
              <a:rPr lang="en-US" sz="2400" dirty="0"/>
              <a:t>Eastern Front); </a:t>
            </a:r>
            <a:r>
              <a:rPr lang="ru-RU" sz="2400" dirty="0"/>
              <a:t>в </a:t>
            </a:r>
            <a:r>
              <a:rPr lang="ru-RU" sz="2400" dirty="0" err="1"/>
              <a:t>німецькій</a:t>
            </a:r>
            <a:r>
              <a:rPr lang="ru-RU" sz="2400" dirty="0"/>
              <a:t> </a:t>
            </a:r>
            <a:r>
              <a:rPr lang="ru-RU" sz="2400" dirty="0" err="1"/>
              <a:t>історіографії</a:t>
            </a:r>
            <a:r>
              <a:rPr lang="ru-RU" sz="2400" dirty="0"/>
              <a:t> — </a:t>
            </a:r>
            <a:r>
              <a:rPr lang="ru-RU" sz="2400" dirty="0" err="1"/>
              <a:t>Німецько-радянська</a:t>
            </a:r>
            <a:r>
              <a:rPr lang="ru-RU" sz="2400" dirty="0"/>
              <a:t> </a:t>
            </a:r>
            <a:r>
              <a:rPr lang="ru-RU" sz="2400" dirty="0" err="1"/>
              <a:t>війна</a:t>
            </a:r>
            <a:r>
              <a:rPr lang="ru-RU" sz="2400" dirty="0"/>
              <a:t> (</a:t>
            </a:r>
            <a:r>
              <a:rPr lang="en-US" sz="2400" dirty="0"/>
              <a:t>Deutsch-</a:t>
            </a:r>
            <a:r>
              <a:rPr lang="en-US" sz="2400" dirty="0" err="1"/>
              <a:t>Sowjetischer</a:t>
            </a:r>
            <a:r>
              <a:rPr lang="en-US" sz="2400" dirty="0"/>
              <a:t> Krieg), </a:t>
            </a:r>
            <a:r>
              <a:rPr lang="ru-RU" sz="2400" dirty="0" err="1"/>
              <a:t>Російський</a:t>
            </a:r>
            <a:r>
              <a:rPr lang="ru-RU" sz="2400" dirty="0"/>
              <a:t> </a:t>
            </a:r>
            <a:r>
              <a:rPr lang="ru-RU" sz="2400" dirty="0" err="1"/>
              <a:t>похід</a:t>
            </a:r>
            <a:r>
              <a:rPr lang="ru-RU" sz="2400" dirty="0"/>
              <a:t> (</a:t>
            </a:r>
            <a:r>
              <a:rPr lang="en-US" sz="2400" dirty="0" err="1"/>
              <a:t>Russlandfeldzug</a:t>
            </a:r>
            <a:r>
              <a:rPr lang="en-US" sz="2400" dirty="0"/>
              <a:t>), </a:t>
            </a:r>
            <a:r>
              <a:rPr lang="ru-RU" sz="2400" dirty="0" err="1"/>
              <a:t>Східний</a:t>
            </a:r>
            <a:r>
              <a:rPr lang="ru-RU" sz="2400" dirty="0"/>
              <a:t> </a:t>
            </a:r>
            <a:r>
              <a:rPr lang="ru-RU" sz="2400" dirty="0" err="1"/>
              <a:t>похід</a:t>
            </a:r>
            <a:r>
              <a:rPr lang="ru-RU" sz="2400" dirty="0"/>
              <a:t> (</a:t>
            </a:r>
            <a:r>
              <a:rPr lang="en-US" sz="2400" dirty="0" err="1"/>
              <a:t>Ostfeldzug</a:t>
            </a:r>
            <a:r>
              <a:rPr lang="en-US" sz="2400" dirty="0"/>
              <a:t>).</a:t>
            </a:r>
            <a:r>
              <a:rPr lang="ru-RU" sz="2400" dirty="0" smtClean="0"/>
              <a:t>	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18" y="1408922"/>
            <a:ext cx="3388179" cy="4912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97" y="338332"/>
            <a:ext cx="3322337" cy="4550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13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996"/>
          </a:xfrm>
        </p:spPr>
      </p:pic>
    </p:spTree>
    <p:extLst>
      <p:ext uri="{BB962C8B-B14F-4D97-AF65-F5344CB8AC3E}">
        <p14:creationId xmlns:p14="http://schemas.microsoft.com/office/powerpoint/2010/main" val="64862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8629" cy="6858001"/>
          </a:xfrm>
        </p:spPr>
      </p:pic>
    </p:spTree>
    <p:extLst>
      <p:ext uri="{BB962C8B-B14F-4D97-AF65-F5344CB8AC3E}">
        <p14:creationId xmlns:p14="http://schemas.microsoft.com/office/powerpoint/2010/main" val="20148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0" y="459167"/>
            <a:ext cx="4348642" cy="2995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24" y="459167"/>
            <a:ext cx="4078109" cy="2713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12" y="3107095"/>
            <a:ext cx="4674216" cy="2991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51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296" y="256592"/>
            <a:ext cx="4641978" cy="635881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ru-RU" sz="4900" dirty="0">
                <a:solidFill>
                  <a:schemeClr val="accent6"/>
                </a:solidFill>
              </a:rPr>
              <a:t/>
            </a:r>
            <a:br>
              <a:rPr lang="ru-RU" sz="4900" dirty="0">
                <a:solidFill>
                  <a:schemeClr val="accent6"/>
                </a:solidFill>
              </a:rPr>
            </a:br>
            <a:endParaRPr lang="ru-RU" sz="4900" dirty="0">
              <a:solidFill>
                <a:schemeClr val="accent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2" y="355827"/>
            <a:ext cx="5019828" cy="3301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18" y="3241805"/>
            <a:ext cx="4200587" cy="326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7910" y="355827"/>
            <a:ext cx="43760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chemeClr val="accent6"/>
                </a:solidFill>
              </a:rPr>
              <a:t>Уперше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термін</a:t>
            </a:r>
            <a:r>
              <a:rPr lang="ru-RU" dirty="0">
                <a:solidFill>
                  <a:schemeClr val="accent6"/>
                </a:solidFill>
              </a:rPr>
              <a:t> «</a:t>
            </a:r>
            <a:r>
              <a:rPr lang="ru-RU" dirty="0" err="1">
                <a:solidFill>
                  <a:schemeClr val="accent6"/>
                </a:solidFill>
              </a:rPr>
              <a:t>вітчизняна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війна</a:t>
            </a:r>
            <a:r>
              <a:rPr lang="ru-RU" dirty="0">
                <a:solidFill>
                  <a:schemeClr val="accent6"/>
                </a:solidFill>
              </a:rPr>
              <a:t>» </a:t>
            </a:r>
            <a:r>
              <a:rPr lang="ru-RU" dirty="0" err="1">
                <a:solidFill>
                  <a:schemeClr val="accent6"/>
                </a:solidFill>
              </a:rPr>
              <a:t>щодо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війни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Німеччини</a:t>
            </a:r>
            <a:r>
              <a:rPr lang="ru-RU" dirty="0">
                <a:solidFill>
                  <a:schemeClr val="accent6"/>
                </a:solidFill>
              </a:rPr>
              <a:t> і СРСР </a:t>
            </a:r>
            <a:r>
              <a:rPr lang="ru-RU" dirty="0" err="1">
                <a:solidFill>
                  <a:schemeClr val="accent6"/>
                </a:solidFill>
              </a:rPr>
              <a:t>з'явився</a:t>
            </a:r>
            <a:r>
              <a:rPr lang="ru-RU" dirty="0">
                <a:solidFill>
                  <a:schemeClr val="accent6"/>
                </a:solidFill>
              </a:rPr>
              <a:t> в </a:t>
            </a:r>
            <a:r>
              <a:rPr lang="ru-RU" dirty="0" err="1">
                <a:solidFill>
                  <a:schemeClr val="accent6"/>
                </a:solidFill>
              </a:rPr>
              <a:t>тексті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виступу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В'ячеслава</a:t>
            </a:r>
            <a:r>
              <a:rPr lang="ru-RU" dirty="0">
                <a:solidFill>
                  <a:schemeClr val="accent6"/>
                </a:solidFill>
              </a:rPr>
              <a:t> Молотова по </a:t>
            </a:r>
            <a:r>
              <a:rPr lang="ru-RU" dirty="0" err="1">
                <a:solidFill>
                  <a:schemeClr val="accent6"/>
                </a:solidFill>
              </a:rPr>
              <a:t>радіо</a:t>
            </a:r>
            <a:r>
              <a:rPr lang="ru-RU" dirty="0">
                <a:solidFill>
                  <a:schemeClr val="accent6"/>
                </a:solidFill>
              </a:rPr>
              <a:t> 23 </a:t>
            </a:r>
            <a:r>
              <a:rPr lang="ru-RU" dirty="0" err="1">
                <a:solidFill>
                  <a:schemeClr val="accent6"/>
                </a:solidFill>
              </a:rPr>
              <a:t>червня</a:t>
            </a:r>
            <a:r>
              <a:rPr lang="ru-RU" dirty="0">
                <a:solidFill>
                  <a:schemeClr val="accent6"/>
                </a:solidFill>
              </a:rPr>
              <a:t> 1941 року:</a:t>
            </a:r>
          </a:p>
          <a:p>
            <a:pPr algn="just"/>
            <a:endParaRPr lang="ru-RU" i="1" dirty="0">
              <a:solidFill>
                <a:schemeClr val="accent6"/>
              </a:solidFill>
            </a:endParaRPr>
          </a:p>
          <a:p>
            <a:pPr algn="just"/>
            <a:r>
              <a:rPr lang="ru-RU" i="1" dirty="0" smtClean="0">
                <a:solidFill>
                  <a:schemeClr val="accent6"/>
                </a:solidFill>
              </a:rPr>
              <a:t>«</a:t>
            </a:r>
            <a:r>
              <a:rPr lang="ru-RU" i="1" dirty="0" err="1" smtClean="0">
                <a:solidFill>
                  <a:schemeClr val="accent6"/>
                </a:solidFill>
              </a:rPr>
              <a:t>Свого</a:t>
            </a:r>
            <a:r>
              <a:rPr lang="ru-RU" i="1" dirty="0" smtClean="0">
                <a:solidFill>
                  <a:schemeClr val="accent6"/>
                </a:solidFill>
              </a:rPr>
              <a:t> </a:t>
            </a:r>
            <a:r>
              <a:rPr lang="ru-RU" i="1" dirty="0">
                <a:solidFill>
                  <a:schemeClr val="accent6"/>
                </a:solidFill>
              </a:rPr>
              <a:t>часу на </a:t>
            </a:r>
            <a:r>
              <a:rPr lang="ru-RU" i="1" dirty="0" err="1">
                <a:solidFill>
                  <a:schemeClr val="accent6"/>
                </a:solidFill>
              </a:rPr>
              <a:t>похід</a:t>
            </a:r>
            <a:r>
              <a:rPr lang="ru-RU" i="1" dirty="0">
                <a:solidFill>
                  <a:schemeClr val="accent6"/>
                </a:solidFill>
              </a:rPr>
              <a:t> Наполеона в </a:t>
            </a:r>
            <a:r>
              <a:rPr lang="ru-RU" i="1" dirty="0" err="1">
                <a:solidFill>
                  <a:schemeClr val="accent6"/>
                </a:solidFill>
              </a:rPr>
              <a:t>Росію</a:t>
            </a:r>
            <a:r>
              <a:rPr lang="ru-RU" i="1" dirty="0">
                <a:solidFill>
                  <a:schemeClr val="accent6"/>
                </a:solidFill>
              </a:rPr>
              <a:t> наш народ </a:t>
            </a:r>
            <a:r>
              <a:rPr lang="ru-RU" i="1" dirty="0" err="1">
                <a:solidFill>
                  <a:schemeClr val="accent6"/>
                </a:solidFill>
              </a:rPr>
              <a:t>відповів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вітчизняною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війною</a:t>
            </a:r>
            <a:r>
              <a:rPr lang="ru-RU" i="1" dirty="0">
                <a:solidFill>
                  <a:schemeClr val="accent6"/>
                </a:solidFill>
              </a:rPr>
              <a:t> і Наполеон </a:t>
            </a:r>
            <a:r>
              <a:rPr lang="ru-RU" i="1" dirty="0" err="1">
                <a:solidFill>
                  <a:schemeClr val="accent6"/>
                </a:solidFill>
              </a:rPr>
              <a:t>зазнав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поразки</a:t>
            </a:r>
            <a:r>
              <a:rPr lang="ru-RU" i="1" dirty="0">
                <a:solidFill>
                  <a:schemeClr val="accent6"/>
                </a:solidFill>
              </a:rPr>
              <a:t>, </a:t>
            </a:r>
            <a:r>
              <a:rPr lang="ru-RU" i="1" dirty="0" err="1">
                <a:solidFill>
                  <a:schemeClr val="accent6"/>
                </a:solidFill>
              </a:rPr>
              <a:t>прийшов</a:t>
            </a:r>
            <a:r>
              <a:rPr lang="ru-RU" i="1" dirty="0">
                <a:solidFill>
                  <a:schemeClr val="accent6"/>
                </a:solidFill>
              </a:rPr>
              <a:t> до </a:t>
            </a:r>
            <a:r>
              <a:rPr lang="ru-RU" i="1" dirty="0" err="1">
                <a:solidFill>
                  <a:schemeClr val="accent6"/>
                </a:solidFill>
              </a:rPr>
              <a:t>свого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кінця</a:t>
            </a:r>
            <a:r>
              <a:rPr lang="ru-RU" i="1" dirty="0">
                <a:solidFill>
                  <a:schemeClr val="accent6"/>
                </a:solidFill>
              </a:rPr>
              <a:t>. Те ж </a:t>
            </a:r>
            <a:r>
              <a:rPr lang="ru-RU" i="1" dirty="0" err="1">
                <a:solidFill>
                  <a:schemeClr val="accent6"/>
                </a:solidFill>
              </a:rPr>
              <a:t>саме</a:t>
            </a:r>
            <a:r>
              <a:rPr lang="ru-RU" i="1" dirty="0">
                <a:solidFill>
                  <a:schemeClr val="accent6"/>
                </a:solidFill>
              </a:rPr>
              <a:t> буде і з </a:t>
            </a:r>
            <a:r>
              <a:rPr lang="ru-RU" i="1" dirty="0" err="1">
                <a:solidFill>
                  <a:schemeClr val="accent6"/>
                </a:solidFill>
              </a:rPr>
              <a:t>Гітлером</a:t>
            </a:r>
            <a:r>
              <a:rPr lang="ru-RU" i="1" dirty="0">
                <a:solidFill>
                  <a:schemeClr val="accent6"/>
                </a:solidFill>
              </a:rPr>
              <a:t>, </a:t>
            </a:r>
            <a:r>
              <a:rPr lang="ru-RU" i="1" dirty="0" err="1">
                <a:solidFill>
                  <a:schemeClr val="accent6"/>
                </a:solidFill>
              </a:rPr>
              <a:t>що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зазнався</a:t>
            </a:r>
            <a:r>
              <a:rPr lang="ru-RU" i="1" dirty="0">
                <a:solidFill>
                  <a:schemeClr val="accent6"/>
                </a:solidFill>
              </a:rPr>
              <a:t> і </a:t>
            </a:r>
            <a:r>
              <a:rPr lang="ru-RU" i="1" dirty="0" err="1">
                <a:solidFill>
                  <a:schemeClr val="accent6"/>
                </a:solidFill>
              </a:rPr>
              <a:t>оголосив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новий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похід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проти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нашої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країни</a:t>
            </a:r>
            <a:r>
              <a:rPr lang="ru-RU" i="1" dirty="0">
                <a:solidFill>
                  <a:schemeClr val="accent6"/>
                </a:solidFill>
              </a:rPr>
              <a:t>. </a:t>
            </a:r>
            <a:r>
              <a:rPr lang="ru-RU" i="1" dirty="0" err="1">
                <a:solidFill>
                  <a:schemeClr val="accent6"/>
                </a:solidFill>
              </a:rPr>
              <a:t>Червона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Армія</a:t>
            </a:r>
            <a:r>
              <a:rPr lang="ru-RU" i="1" dirty="0">
                <a:solidFill>
                  <a:schemeClr val="accent6"/>
                </a:solidFill>
              </a:rPr>
              <a:t> і весь наш народ </a:t>
            </a:r>
            <a:r>
              <a:rPr lang="ru-RU" i="1" dirty="0" err="1">
                <a:solidFill>
                  <a:schemeClr val="accent6"/>
                </a:solidFill>
              </a:rPr>
              <a:t>знову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поведуть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переможну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вітчизняну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війну</a:t>
            </a:r>
            <a:r>
              <a:rPr lang="ru-RU" i="1" dirty="0">
                <a:solidFill>
                  <a:schemeClr val="accent6"/>
                </a:solidFill>
              </a:rPr>
              <a:t> за </a:t>
            </a:r>
            <a:r>
              <a:rPr lang="ru-RU" i="1" dirty="0" err="1">
                <a:solidFill>
                  <a:schemeClr val="accent6"/>
                </a:solidFill>
              </a:rPr>
              <a:t>батьківщину</a:t>
            </a:r>
            <a:r>
              <a:rPr lang="ru-RU" i="1" dirty="0">
                <a:solidFill>
                  <a:schemeClr val="accent6"/>
                </a:solidFill>
              </a:rPr>
              <a:t>, за честь, за </a:t>
            </a:r>
            <a:r>
              <a:rPr lang="ru-RU" i="1" dirty="0" smtClean="0">
                <a:solidFill>
                  <a:schemeClr val="accent6"/>
                </a:solidFill>
              </a:rPr>
              <a:t>волю».</a:t>
            </a:r>
            <a:endParaRPr lang="ru-RU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41" y="219269"/>
            <a:ext cx="4837922" cy="643345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78" y="298579"/>
            <a:ext cx="5895748" cy="382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33" y="3298177"/>
            <a:ext cx="4204446" cy="314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2596" y="298579"/>
            <a:ext cx="468396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chemeClr val="accent6"/>
                </a:solidFill>
              </a:rPr>
              <a:t>Питання</a:t>
            </a:r>
            <a:r>
              <a:rPr lang="ru-RU" dirty="0">
                <a:solidFill>
                  <a:schemeClr val="accent6"/>
                </a:solidFill>
              </a:rPr>
              <a:t> про причини </a:t>
            </a:r>
            <a:r>
              <a:rPr lang="ru-RU" dirty="0" err="1">
                <a:solidFill>
                  <a:schemeClr val="accent6"/>
                </a:solidFill>
              </a:rPr>
              <a:t>Другої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світової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війни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залишається</a:t>
            </a:r>
            <a:r>
              <a:rPr lang="ru-RU" dirty="0">
                <a:solidFill>
                  <a:schemeClr val="accent6"/>
                </a:solidFill>
              </a:rPr>
              <a:t> в </a:t>
            </a:r>
            <a:r>
              <a:rPr lang="ru-RU" dirty="0" err="1">
                <a:solidFill>
                  <a:schemeClr val="accent6"/>
                </a:solidFill>
              </a:rPr>
              <a:t>історичній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науці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досить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дискусійним</a:t>
            </a:r>
            <a:r>
              <a:rPr lang="ru-RU" dirty="0">
                <a:solidFill>
                  <a:schemeClr val="accent6"/>
                </a:solidFill>
              </a:rPr>
              <a:t> і </a:t>
            </a:r>
            <a:r>
              <a:rPr lang="ru-RU" dirty="0" err="1">
                <a:solidFill>
                  <a:schemeClr val="accent6"/>
                </a:solidFill>
              </a:rPr>
              <a:t>неоднозначним</a:t>
            </a:r>
            <a:r>
              <a:rPr lang="ru-RU" dirty="0">
                <a:solidFill>
                  <a:schemeClr val="accent6"/>
                </a:solidFill>
              </a:rPr>
              <a:t>. Але </a:t>
            </a:r>
            <a:r>
              <a:rPr lang="ru-RU" dirty="0" err="1">
                <a:solidFill>
                  <a:schemeClr val="accent6"/>
                </a:solidFill>
              </a:rPr>
              <a:t>більшість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дослідників</a:t>
            </a:r>
            <a:r>
              <a:rPr lang="ru-RU" baseline="30000" dirty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виділяють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такі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основні</a:t>
            </a:r>
            <a:r>
              <a:rPr lang="ru-RU" dirty="0">
                <a:solidFill>
                  <a:schemeClr val="accent6"/>
                </a:solidFill>
              </a:rPr>
              <a:t> причини</a:t>
            </a:r>
            <a:r>
              <a:rPr lang="ru-RU" dirty="0" smtClean="0">
                <a:solidFill>
                  <a:schemeClr val="accent6"/>
                </a:solidFill>
              </a:rPr>
              <a:t>:</a:t>
            </a:r>
          </a:p>
          <a:p>
            <a:pPr algn="just"/>
            <a:endParaRPr lang="ru-RU" dirty="0">
              <a:solidFill>
                <a:schemeClr val="accent6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i="1" dirty="0" err="1" smtClean="0">
                <a:solidFill>
                  <a:schemeClr val="accent6"/>
                </a:solidFill>
              </a:rPr>
              <a:t>Версальсько-Вашингтонська</a:t>
            </a:r>
            <a:r>
              <a:rPr lang="ru-RU" i="1" dirty="0">
                <a:solidFill>
                  <a:schemeClr val="accent6"/>
                </a:solidFill>
              </a:rPr>
              <a:t> система, </a:t>
            </a:r>
            <a:r>
              <a:rPr lang="ru-RU" i="1" dirty="0" err="1">
                <a:solidFill>
                  <a:schemeClr val="accent6"/>
                </a:solidFill>
              </a:rPr>
              <a:t>що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встановила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несправедливі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кордони</a:t>
            </a:r>
            <a:r>
              <a:rPr lang="ru-RU" i="1" dirty="0">
                <a:solidFill>
                  <a:schemeClr val="accent6"/>
                </a:solidFill>
              </a:rPr>
              <a:t> (</a:t>
            </a:r>
            <a:r>
              <a:rPr lang="ru-RU" i="1" dirty="0" err="1">
                <a:solidFill>
                  <a:schemeClr val="accent6"/>
                </a:solidFill>
              </a:rPr>
              <a:t>ігнорування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етнічного</a:t>
            </a:r>
            <a:r>
              <a:rPr lang="ru-RU" i="1" dirty="0">
                <a:solidFill>
                  <a:schemeClr val="accent6"/>
                </a:solidFill>
              </a:rPr>
              <a:t> принципу) та систему </a:t>
            </a:r>
            <a:r>
              <a:rPr lang="ru-RU" i="1" dirty="0" err="1">
                <a:solidFill>
                  <a:schemeClr val="accent6"/>
                </a:solidFill>
              </a:rPr>
              <a:t>економічних</a:t>
            </a:r>
            <a:r>
              <a:rPr lang="ru-RU" i="1" dirty="0">
                <a:solidFill>
                  <a:schemeClr val="accent6"/>
                </a:solidFill>
              </a:rPr>
              <a:t> і </a:t>
            </a:r>
            <a:r>
              <a:rPr lang="ru-RU" i="1" dirty="0" err="1">
                <a:solidFill>
                  <a:schemeClr val="accent6"/>
                </a:solidFill>
              </a:rPr>
              <a:t>політичних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взаємин</a:t>
            </a:r>
            <a:r>
              <a:rPr lang="ru-RU" i="1" dirty="0">
                <a:solidFill>
                  <a:schemeClr val="accent6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i="1" dirty="0" err="1">
                <a:solidFill>
                  <a:schemeClr val="accent6"/>
                </a:solidFill>
              </a:rPr>
              <a:t>фашистські</a:t>
            </a:r>
            <a:r>
              <a:rPr lang="ru-RU" i="1" dirty="0">
                <a:solidFill>
                  <a:schemeClr val="accent6"/>
                </a:solidFill>
              </a:rPr>
              <a:t> та </a:t>
            </a:r>
            <a:r>
              <a:rPr lang="ru-RU" i="1" dirty="0" err="1">
                <a:solidFill>
                  <a:schemeClr val="accent6"/>
                </a:solidFill>
              </a:rPr>
              <a:t>мілітаристські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держави</a:t>
            </a:r>
            <a:r>
              <a:rPr lang="ru-RU" i="1" dirty="0">
                <a:solidFill>
                  <a:schemeClr val="accent6"/>
                </a:solidFill>
              </a:rPr>
              <a:t> на </a:t>
            </a:r>
            <a:r>
              <a:rPr lang="ru-RU" i="1" dirty="0" err="1">
                <a:solidFill>
                  <a:schemeClr val="accent6"/>
                </a:solidFill>
              </a:rPr>
              <a:t>чолі</a:t>
            </a:r>
            <a:r>
              <a:rPr lang="ru-RU" i="1" dirty="0">
                <a:solidFill>
                  <a:schemeClr val="accent6"/>
                </a:solidFill>
              </a:rPr>
              <a:t> з </a:t>
            </a:r>
            <a:r>
              <a:rPr lang="ru-RU" i="1" dirty="0" err="1">
                <a:solidFill>
                  <a:schemeClr val="accent6"/>
                </a:solidFill>
              </a:rPr>
              <a:t>Німеччиною</a:t>
            </a:r>
            <a:r>
              <a:rPr lang="ru-RU" i="1" dirty="0">
                <a:solidFill>
                  <a:schemeClr val="accent6"/>
                </a:solidFill>
              </a:rPr>
              <a:t>, </a:t>
            </a:r>
            <a:r>
              <a:rPr lang="ru-RU" i="1" dirty="0" err="1">
                <a:solidFill>
                  <a:schemeClr val="accent6"/>
                </a:solidFill>
              </a:rPr>
              <a:t>Італією</a:t>
            </a:r>
            <a:r>
              <a:rPr lang="ru-RU" i="1" dirty="0">
                <a:solidFill>
                  <a:schemeClr val="accent6"/>
                </a:solidFill>
              </a:rPr>
              <a:t> і </a:t>
            </a:r>
            <a:r>
              <a:rPr lang="ru-RU" i="1" dirty="0" err="1">
                <a:solidFill>
                  <a:schemeClr val="accent6"/>
                </a:solidFill>
              </a:rPr>
              <a:t>Японією</a:t>
            </a:r>
            <a:r>
              <a:rPr lang="ru-RU" i="1" dirty="0">
                <a:solidFill>
                  <a:schemeClr val="accent6"/>
                </a:solidFill>
              </a:rPr>
              <a:t> </a:t>
            </a:r>
            <a:r>
              <a:rPr lang="ru-RU" i="1" dirty="0" err="1">
                <a:solidFill>
                  <a:schemeClr val="accent6"/>
                </a:solidFill>
              </a:rPr>
              <a:t>були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невдоволені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Версальською</a:t>
            </a:r>
            <a:r>
              <a:rPr lang="ru-RU" i="1" dirty="0">
                <a:solidFill>
                  <a:schemeClr val="accent6"/>
                </a:solidFill>
              </a:rPr>
              <a:t> системою і </a:t>
            </a:r>
            <a:r>
              <a:rPr lang="ru-RU" i="1" dirty="0" err="1">
                <a:solidFill>
                  <a:schemeClr val="accent6"/>
                </a:solidFill>
              </a:rPr>
              <a:t>прагнули</a:t>
            </a:r>
            <a:r>
              <a:rPr lang="ru-RU" i="1" dirty="0">
                <a:solidFill>
                  <a:schemeClr val="accent6"/>
                </a:solidFill>
              </a:rPr>
              <a:t> до нового </a:t>
            </a:r>
            <a:r>
              <a:rPr lang="ru-RU" i="1" dirty="0" err="1">
                <a:solidFill>
                  <a:schemeClr val="accent6"/>
                </a:solidFill>
              </a:rPr>
              <a:t>перерозподілу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світу</a:t>
            </a:r>
            <a:r>
              <a:rPr lang="ru-RU" i="1" dirty="0">
                <a:solidFill>
                  <a:schemeClr val="accent6"/>
                </a:solidFill>
              </a:rPr>
              <a:t>, до </a:t>
            </a:r>
            <a:r>
              <a:rPr lang="ru-RU" i="1" dirty="0" err="1">
                <a:solidFill>
                  <a:schemeClr val="accent6"/>
                </a:solidFill>
              </a:rPr>
              <a:t>захоплення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колоній</a:t>
            </a:r>
            <a:r>
              <a:rPr lang="ru-RU" i="1" dirty="0">
                <a:solidFill>
                  <a:schemeClr val="accent6"/>
                </a:solidFill>
              </a:rPr>
              <a:t>, </a:t>
            </a:r>
            <a:r>
              <a:rPr lang="ru-RU" i="1" dirty="0" err="1">
                <a:solidFill>
                  <a:schemeClr val="accent6"/>
                </a:solidFill>
              </a:rPr>
              <a:t>джерел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сировини</a:t>
            </a:r>
            <a:r>
              <a:rPr lang="ru-RU" i="1" dirty="0">
                <a:solidFill>
                  <a:schemeClr val="accent6"/>
                </a:solidFill>
              </a:rPr>
              <a:t> і </a:t>
            </a:r>
            <a:r>
              <a:rPr lang="ru-RU" i="1" dirty="0" err="1">
                <a:solidFill>
                  <a:schemeClr val="accent6"/>
                </a:solidFill>
              </a:rPr>
              <a:t>ринків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збуту</a:t>
            </a:r>
            <a:r>
              <a:rPr lang="ru-RU" i="1" dirty="0">
                <a:solidFill>
                  <a:schemeClr val="accent6"/>
                </a:solidFill>
              </a:rPr>
              <a:t>, </a:t>
            </a:r>
            <a:r>
              <a:rPr lang="ru-RU" i="1" dirty="0" err="1">
                <a:solidFill>
                  <a:schemeClr val="accent6"/>
                </a:solidFill>
              </a:rPr>
              <a:t>які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тоді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знаходилися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переважно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під</a:t>
            </a:r>
            <a:r>
              <a:rPr lang="ru-RU" i="1" dirty="0">
                <a:solidFill>
                  <a:schemeClr val="accent6"/>
                </a:solidFill>
              </a:rPr>
              <a:t> контролем </a:t>
            </a:r>
            <a:r>
              <a:rPr lang="ru-RU" i="1" dirty="0" err="1">
                <a:solidFill>
                  <a:schemeClr val="accent6"/>
                </a:solidFill>
              </a:rPr>
              <a:t>Великої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Британії</a:t>
            </a:r>
            <a:r>
              <a:rPr lang="ru-RU" i="1" dirty="0">
                <a:solidFill>
                  <a:schemeClr val="accent6"/>
                </a:solidFill>
              </a:rPr>
              <a:t>, </a:t>
            </a:r>
            <a:r>
              <a:rPr lang="ru-RU" i="1" dirty="0" err="1">
                <a:solidFill>
                  <a:schemeClr val="accent6"/>
                </a:solidFill>
              </a:rPr>
              <a:t>Франції</a:t>
            </a:r>
            <a:r>
              <a:rPr lang="ru-RU" i="1" dirty="0">
                <a:solidFill>
                  <a:schemeClr val="accent6"/>
                </a:solidFill>
              </a:rPr>
              <a:t> і США;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i="1" dirty="0" err="1">
                <a:solidFill>
                  <a:schemeClr val="accent6"/>
                </a:solidFill>
              </a:rPr>
              <a:t>підготовка</a:t>
            </a:r>
            <a:r>
              <a:rPr lang="ru-RU" i="1" dirty="0">
                <a:solidFill>
                  <a:schemeClr val="accent6"/>
                </a:solidFill>
              </a:rPr>
              <a:t> СРСР до </a:t>
            </a:r>
            <a:r>
              <a:rPr lang="ru-RU" i="1" dirty="0" err="1">
                <a:solidFill>
                  <a:schemeClr val="accent6"/>
                </a:solidFill>
              </a:rPr>
              <a:t>світової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революції</a:t>
            </a:r>
            <a:r>
              <a:rPr lang="ru-RU" i="1" dirty="0">
                <a:solidFill>
                  <a:schemeClr val="accent6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i="1" dirty="0" err="1">
                <a:solidFill>
                  <a:schemeClr val="accent6"/>
                </a:solidFill>
              </a:rPr>
              <a:t>неефективність</a:t>
            </a:r>
            <a:r>
              <a:rPr lang="ru-RU" i="1" dirty="0">
                <a:solidFill>
                  <a:schemeClr val="accent6"/>
                </a:solidFill>
              </a:rPr>
              <a:t> </a:t>
            </a:r>
            <a:r>
              <a:rPr lang="ru-RU" i="1" dirty="0" err="1">
                <a:solidFill>
                  <a:schemeClr val="accent6"/>
                </a:solidFill>
              </a:rPr>
              <a:t>Ліги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націй</a:t>
            </a:r>
            <a:r>
              <a:rPr lang="ru-RU" i="1" dirty="0">
                <a:solidFill>
                  <a:schemeClr val="accent6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i="1" dirty="0" err="1">
                <a:solidFill>
                  <a:schemeClr val="accent6"/>
                </a:solidFill>
              </a:rPr>
              <a:t>загострення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суперечностей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між</a:t>
            </a:r>
            <a:r>
              <a:rPr lang="ru-RU" i="1" dirty="0">
                <a:solidFill>
                  <a:schemeClr val="accent6"/>
                </a:solidFill>
              </a:rPr>
              <a:t> великими державами через </a:t>
            </a:r>
            <a:r>
              <a:rPr lang="ru-RU" i="1" dirty="0" err="1">
                <a:solidFill>
                  <a:schemeClr val="accent6"/>
                </a:solidFill>
              </a:rPr>
              <a:t>глибоку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економічну</a:t>
            </a:r>
            <a:r>
              <a:rPr lang="ru-RU" i="1" dirty="0">
                <a:solidFill>
                  <a:schemeClr val="accent6"/>
                </a:solidFill>
              </a:rPr>
              <a:t> кризу;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i="1" dirty="0" err="1">
                <a:solidFill>
                  <a:schemeClr val="accent6"/>
                </a:solidFill>
              </a:rPr>
              <a:t>політика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потурання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агресорам</a:t>
            </a:r>
            <a:r>
              <a:rPr lang="ru-RU" i="1" dirty="0">
                <a:solidFill>
                  <a:schemeClr val="accent6"/>
                </a:solidFill>
              </a:rPr>
              <a:t>, яку проводили Велика </a:t>
            </a:r>
            <a:r>
              <a:rPr lang="ru-RU" i="1" dirty="0" err="1">
                <a:solidFill>
                  <a:schemeClr val="accent6"/>
                </a:solidFill>
              </a:rPr>
              <a:t>Британія</a:t>
            </a:r>
            <a:r>
              <a:rPr lang="ru-RU" i="1" dirty="0">
                <a:solidFill>
                  <a:schemeClr val="accent6"/>
                </a:solidFill>
              </a:rPr>
              <a:t> та </a:t>
            </a:r>
            <a:r>
              <a:rPr lang="ru-RU" i="1" dirty="0" err="1">
                <a:solidFill>
                  <a:schemeClr val="accent6"/>
                </a:solidFill>
              </a:rPr>
              <a:t>Франція</a:t>
            </a:r>
            <a:r>
              <a:rPr lang="ru-RU" i="1" dirty="0">
                <a:solidFill>
                  <a:schemeClr val="accent6"/>
                </a:solidFill>
              </a:rPr>
              <a:t>, </a:t>
            </a:r>
            <a:r>
              <a:rPr lang="ru-RU" i="1" dirty="0" err="1">
                <a:solidFill>
                  <a:schemeClr val="accent6"/>
                </a:solidFill>
              </a:rPr>
              <a:t>сподіваючись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задовольнити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їхні</a:t>
            </a:r>
            <a:r>
              <a:rPr lang="ru-RU" i="1" dirty="0">
                <a:solidFill>
                  <a:schemeClr val="accent6"/>
                </a:solidFill>
              </a:rPr>
              <a:t> </a:t>
            </a:r>
            <a:r>
              <a:rPr lang="ru-RU" i="1" dirty="0" err="1">
                <a:solidFill>
                  <a:schemeClr val="accent6"/>
                </a:solidFill>
              </a:rPr>
              <a:t>апетити</a:t>
            </a:r>
            <a:r>
              <a:rPr lang="ru-RU" i="1" dirty="0">
                <a:solidFill>
                  <a:schemeClr val="accent6"/>
                </a:solidFill>
              </a:rPr>
              <a:t>.</a:t>
            </a:r>
            <a:endParaRPr lang="ru-RU" b="0" i="1" dirty="0"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29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279" y="247261"/>
            <a:ext cx="5957596" cy="637747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24" y="654723"/>
            <a:ext cx="3838672" cy="278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10" y="3506074"/>
            <a:ext cx="3440662" cy="248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52" y="3861133"/>
            <a:ext cx="3763544" cy="232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1279" y="247261"/>
            <a:ext cx="5770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Війна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завдала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народам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світу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величезних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людських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матеріальних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утрат.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жертв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досі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точно не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встановлено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. За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приблизними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підрахунками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, у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війні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загинуло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понад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60 млн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осіб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, 90 млн стали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інвалідами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Найбільших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людських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жертв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зазнали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СРСР (до 27 млн), Китай (до 10 млн),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Польща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(6 млн),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Югославія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(1,7 млн).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Втрати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держав-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агресорів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становили: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Німеччини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 — до 9 млн,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Японії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 — 2,5 млн,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Італії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 — 500 тис.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осіб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Зокрема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серед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українців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загинуло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щонайменше</a:t>
            </a:r>
            <a:r>
              <a:rPr lang="ru-RU" dirty="0">
                <a:solidFill>
                  <a:schemeClr val="accent6"/>
                </a:solidFill>
                <a:latin typeface="Arial" panose="020B0604020202020204" pitchFamily="34" charset="0"/>
              </a:rPr>
              <a:t> 14 млн </a:t>
            </a:r>
            <a:r>
              <a:rPr lang="ru-RU" dirty="0" err="1">
                <a:solidFill>
                  <a:schemeClr val="accent6"/>
                </a:solidFill>
                <a:latin typeface="Arial" panose="020B0604020202020204" pitchFamily="34" charset="0"/>
              </a:rPr>
              <a:t>осіб</a:t>
            </a:r>
            <a:r>
              <a:rPr lang="ru-RU" dirty="0" smtClean="0">
                <a:solidFill>
                  <a:schemeClr val="accent6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612" y="195943"/>
            <a:ext cx="740850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chemeClr val="accent6"/>
                </a:solidFill>
              </a:rPr>
              <a:t>Внаслідок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німецько-радянської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війни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загинуло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понад</a:t>
            </a:r>
            <a:r>
              <a:rPr lang="ru-RU" dirty="0">
                <a:solidFill>
                  <a:schemeClr val="accent6"/>
                </a:solidFill>
              </a:rPr>
              <a:t> 30 </a:t>
            </a:r>
            <a:r>
              <a:rPr lang="ru-RU" dirty="0" err="1">
                <a:solidFill>
                  <a:schemeClr val="accent6"/>
                </a:solidFill>
              </a:rPr>
              <a:t>мільйонів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осіб</a:t>
            </a:r>
            <a:r>
              <a:rPr lang="ru-RU" dirty="0">
                <a:solidFill>
                  <a:schemeClr val="accent6"/>
                </a:solidFill>
              </a:rPr>
              <a:t>. </a:t>
            </a:r>
            <a:r>
              <a:rPr lang="ru-RU" dirty="0" err="1">
                <a:solidFill>
                  <a:schemeClr val="accent6"/>
                </a:solidFill>
              </a:rPr>
              <a:t>Це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був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найкривавіший</a:t>
            </a:r>
            <a:r>
              <a:rPr lang="ru-RU" dirty="0">
                <a:solidFill>
                  <a:schemeClr val="accent6"/>
                </a:solidFill>
              </a:rPr>
              <a:t> театр </a:t>
            </a:r>
            <a:r>
              <a:rPr lang="ru-RU" dirty="0" err="1">
                <a:solidFill>
                  <a:schemeClr val="accent6"/>
                </a:solidFill>
              </a:rPr>
              <a:t>воєнних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дій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під</a:t>
            </a:r>
            <a:r>
              <a:rPr lang="ru-RU" dirty="0">
                <a:solidFill>
                  <a:schemeClr val="accent6"/>
                </a:solidFill>
              </a:rPr>
              <a:t> час </a:t>
            </a:r>
            <a:r>
              <a:rPr lang="ru-RU" dirty="0" err="1">
                <a:solidFill>
                  <a:schemeClr val="accent6"/>
                </a:solidFill>
              </a:rPr>
              <a:t>Другої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світової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війни</a:t>
            </a:r>
            <a:r>
              <a:rPr lang="ru-RU" dirty="0">
                <a:solidFill>
                  <a:schemeClr val="accent6"/>
                </a:solidFill>
              </a:rPr>
              <a:t>. В боях </a:t>
            </a:r>
            <a:r>
              <a:rPr lang="ru-RU" dirty="0" err="1">
                <a:solidFill>
                  <a:schemeClr val="accent6"/>
                </a:solidFill>
              </a:rPr>
              <a:t>було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задіяно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найбільше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наземних</a:t>
            </a:r>
            <a:r>
              <a:rPr lang="ru-RU" dirty="0">
                <a:solidFill>
                  <a:schemeClr val="accent6"/>
                </a:solidFill>
              </a:rPr>
              <a:t> сил за всю </a:t>
            </a:r>
            <a:r>
              <a:rPr lang="ru-RU" dirty="0" err="1">
                <a:solidFill>
                  <a:schemeClr val="accent6"/>
                </a:solidFill>
              </a:rPr>
              <a:t>історію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воєн</a:t>
            </a:r>
            <a:r>
              <a:rPr lang="ru-RU" dirty="0">
                <a:solidFill>
                  <a:schemeClr val="accent6"/>
                </a:solidFill>
              </a:rPr>
              <a:t> 20 </a:t>
            </a:r>
            <a:r>
              <a:rPr lang="ru-RU" dirty="0" err="1">
                <a:solidFill>
                  <a:schemeClr val="accent6"/>
                </a:solidFill>
              </a:rPr>
              <a:t>століття</a:t>
            </a:r>
            <a:r>
              <a:rPr lang="ru-RU" dirty="0">
                <a:solidFill>
                  <a:schemeClr val="accent6"/>
                </a:solidFill>
              </a:rPr>
              <a:t>. </a:t>
            </a:r>
            <a:r>
              <a:rPr lang="ru-RU" dirty="0" err="1">
                <a:solidFill>
                  <a:schemeClr val="accent6"/>
                </a:solidFill>
              </a:rPr>
              <a:t>Конфлікт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суповоджувався</a:t>
            </a:r>
            <a:r>
              <a:rPr lang="ru-RU" dirty="0">
                <a:solidFill>
                  <a:schemeClr val="accent6"/>
                </a:solidFill>
              </a:rPr>
              <a:t> великими </a:t>
            </a:r>
            <a:r>
              <a:rPr lang="ru-RU" dirty="0" err="1">
                <a:solidFill>
                  <a:schemeClr val="accent6"/>
                </a:solidFill>
              </a:rPr>
              <a:t>втратами</a:t>
            </a:r>
            <a:r>
              <a:rPr lang="ru-RU" dirty="0">
                <a:solidFill>
                  <a:schemeClr val="accent6"/>
                </a:solidFill>
              </a:rPr>
              <a:t> як </a:t>
            </a:r>
            <a:r>
              <a:rPr lang="ru-RU" dirty="0" err="1">
                <a:solidFill>
                  <a:schemeClr val="accent6"/>
                </a:solidFill>
              </a:rPr>
              <a:t>серед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військового</a:t>
            </a:r>
            <a:r>
              <a:rPr lang="ru-RU" dirty="0">
                <a:solidFill>
                  <a:schemeClr val="accent6"/>
                </a:solidFill>
              </a:rPr>
              <a:t>, так і </a:t>
            </a:r>
            <a:r>
              <a:rPr lang="ru-RU" dirty="0" err="1">
                <a:solidFill>
                  <a:schemeClr val="accent6"/>
                </a:solidFill>
              </a:rPr>
              <a:t>цивільного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населення</a:t>
            </a:r>
            <a:r>
              <a:rPr lang="ru-RU" dirty="0">
                <a:solidFill>
                  <a:schemeClr val="accent6"/>
                </a:solidFill>
              </a:rPr>
              <a:t>. Характерною </a:t>
            </a:r>
            <a:r>
              <a:rPr lang="ru-RU" dirty="0" err="1">
                <a:solidFill>
                  <a:schemeClr val="accent6"/>
                </a:solidFill>
              </a:rPr>
              <a:t>ознакою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протистояння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була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ідеологічна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боротьба</a:t>
            </a:r>
            <a:r>
              <a:rPr lang="ru-RU" dirty="0">
                <a:solidFill>
                  <a:schemeClr val="accent6"/>
                </a:solidFill>
              </a:rPr>
              <a:t> — </a:t>
            </a:r>
            <a:r>
              <a:rPr lang="ru-RU" dirty="0" err="1">
                <a:solidFill>
                  <a:schemeClr val="accent6"/>
                </a:solidFill>
              </a:rPr>
              <a:t>комунізму</a:t>
            </a:r>
            <a:r>
              <a:rPr lang="ru-RU" dirty="0">
                <a:solidFill>
                  <a:schemeClr val="accent6"/>
                </a:solidFill>
              </a:rPr>
              <a:t> і </a:t>
            </a:r>
            <a:r>
              <a:rPr lang="ru-RU" dirty="0" err="1">
                <a:solidFill>
                  <a:schemeClr val="accent6"/>
                </a:solidFill>
              </a:rPr>
              <a:t>націонал-соціалізму</a:t>
            </a:r>
            <a:r>
              <a:rPr lang="ru-RU" dirty="0">
                <a:solidFill>
                  <a:schemeClr val="accent6"/>
                </a:solidFill>
              </a:rPr>
              <a:t>, яка </a:t>
            </a:r>
            <a:r>
              <a:rPr lang="ru-RU" dirty="0" err="1">
                <a:solidFill>
                  <a:schemeClr val="accent6"/>
                </a:solidFill>
              </a:rPr>
              <a:t>сприяла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жорстокості</a:t>
            </a:r>
            <a:r>
              <a:rPr lang="ru-RU" dirty="0">
                <a:solidFill>
                  <a:schemeClr val="accent6"/>
                </a:solidFill>
              </a:rPr>
              <a:t> у </a:t>
            </a:r>
            <a:r>
              <a:rPr lang="ru-RU" dirty="0" err="1">
                <a:solidFill>
                  <a:schemeClr val="accent6"/>
                </a:solidFill>
              </a:rPr>
              <a:t>війні</a:t>
            </a:r>
            <a:r>
              <a:rPr lang="ru-RU" dirty="0">
                <a:solidFill>
                  <a:schemeClr val="accent6"/>
                </a:solidFill>
              </a:rPr>
              <a:t>. </a:t>
            </a:r>
            <a:r>
              <a:rPr lang="ru-RU" dirty="0" err="1">
                <a:solidFill>
                  <a:schemeClr val="accent6"/>
                </a:solidFill>
              </a:rPr>
              <a:t>Під</a:t>
            </a:r>
            <a:r>
              <a:rPr lang="ru-RU" dirty="0">
                <a:solidFill>
                  <a:schemeClr val="accent6"/>
                </a:solidFill>
              </a:rPr>
              <a:t> час </a:t>
            </a:r>
            <a:r>
              <a:rPr lang="ru-RU" dirty="0" err="1">
                <a:solidFill>
                  <a:schemeClr val="accent6"/>
                </a:solidFill>
              </a:rPr>
              <a:t>конфлікту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обидві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сторони</a:t>
            </a:r>
            <a:r>
              <a:rPr lang="ru-RU" dirty="0">
                <a:solidFill>
                  <a:schemeClr val="accent6"/>
                </a:solidFill>
              </a:rPr>
              <a:t> широко </a:t>
            </a:r>
            <a:r>
              <a:rPr lang="ru-RU" dirty="0" err="1">
                <a:solidFill>
                  <a:schemeClr val="accent6"/>
                </a:solidFill>
              </a:rPr>
              <a:t>застосовували</a:t>
            </a:r>
            <a:r>
              <a:rPr lang="ru-RU" dirty="0">
                <a:solidFill>
                  <a:schemeClr val="accent6"/>
                </a:solidFill>
              </a:rPr>
              <a:t> тактику «</a:t>
            </a:r>
            <a:r>
              <a:rPr lang="ru-RU" dirty="0" err="1">
                <a:solidFill>
                  <a:schemeClr val="accent6"/>
                </a:solidFill>
              </a:rPr>
              <a:t>випаленої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землі</a:t>
            </a:r>
            <a:r>
              <a:rPr lang="ru-RU" dirty="0">
                <a:solidFill>
                  <a:schemeClr val="accent6"/>
                </a:solidFill>
              </a:rPr>
              <a:t>», </a:t>
            </a:r>
            <a:r>
              <a:rPr lang="ru-RU" dirty="0" err="1">
                <a:solidFill>
                  <a:schemeClr val="accent6"/>
                </a:solidFill>
              </a:rPr>
              <a:t>масові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розтріли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знищення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населених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пунктів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тощо</a:t>
            </a:r>
            <a:r>
              <a:rPr lang="ru-RU" dirty="0">
                <a:solidFill>
                  <a:schemeClr val="accent6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accent6"/>
                </a:solidFill>
              </a:rPr>
              <a:t>Жертвами </a:t>
            </a:r>
            <a:r>
              <a:rPr lang="ru-RU" dirty="0" err="1">
                <a:solidFill>
                  <a:schemeClr val="accent6"/>
                </a:solidFill>
              </a:rPr>
              <a:t>цієї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війни</a:t>
            </a:r>
            <a:r>
              <a:rPr lang="ru-RU" dirty="0">
                <a:solidFill>
                  <a:schemeClr val="accent6"/>
                </a:solidFill>
              </a:rPr>
              <a:t> стали, за </a:t>
            </a:r>
            <a:r>
              <a:rPr lang="ru-RU" dirty="0" err="1">
                <a:solidFill>
                  <a:schemeClr val="accent6"/>
                </a:solidFill>
              </a:rPr>
              <a:t>деякими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оцінками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близько</a:t>
            </a:r>
            <a:r>
              <a:rPr lang="ru-RU" dirty="0">
                <a:solidFill>
                  <a:schemeClr val="accent6"/>
                </a:solidFill>
              </a:rPr>
              <a:t> 27 млн </a:t>
            </a:r>
            <a:r>
              <a:rPr lang="ru-RU" dirty="0" err="1">
                <a:solidFill>
                  <a:schemeClr val="accent6"/>
                </a:solidFill>
              </a:rPr>
              <a:t>громадян</a:t>
            </a:r>
            <a:r>
              <a:rPr lang="ru-RU" dirty="0">
                <a:solidFill>
                  <a:schemeClr val="accent6"/>
                </a:solidFill>
              </a:rPr>
              <a:t> СРСР. (</a:t>
            </a:r>
            <a:r>
              <a:rPr lang="ru-RU" dirty="0" err="1">
                <a:solidFill>
                  <a:schemeClr val="accent6"/>
                </a:solidFill>
              </a:rPr>
              <a:t>Офіційна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кількість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втрат</a:t>
            </a:r>
            <a:r>
              <a:rPr lang="ru-RU" dirty="0">
                <a:solidFill>
                  <a:schemeClr val="accent6"/>
                </a:solidFill>
              </a:rPr>
              <a:t> з боку </a:t>
            </a:r>
            <a:r>
              <a:rPr lang="ru-RU" dirty="0" err="1">
                <a:solidFill>
                  <a:schemeClr val="accent6"/>
                </a:solidFill>
              </a:rPr>
              <a:t>Німеччини</a:t>
            </a:r>
            <a:r>
              <a:rPr lang="ru-RU" dirty="0">
                <a:solidFill>
                  <a:schemeClr val="accent6"/>
                </a:solidFill>
              </a:rPr>
              <a:t> — 13 млн </a:t>
            </a:r>
            <a:r>
              <a:rPr lang="ru-RU" dirty="0" err="1">
                <a:solidFill>
                  <a:schemeClr val="accent6"/>
                </a:solidFill>
              </a:rPr>
              <a:t>осіб</a:t>
            </a:r>
            <a:r>
              <a:rPr lang="ru-RU" dirty="0">
                <a:solidFill>
                  <a:schemeClr val="accent6"/>
                </a:solidFill>
              </a:rPr>
              <a:t>.) За </a:t>
            </a:r>
            <a:r>
              <a:rPr lang="ru-RU" dirty="0" err="1">
                <a:solidFill>
                  <a:schemeClr val="accent6"/>
                </a:solidFill>
              </a:rPr>
              <a:t>підрахунками</a:t>
            </a:r>
            <a:r>
              <a:rPr lang="ru-RU" dirty="0">
                <a:solidFill>
                  <a:schemeClr val="accent6"/>
                </a:solidFill>
              </a:rPr>
              <a:t> </a:t>
            </a:r>
            <a:r>
              <a:rPr lang="ru-RU" dirty="0" err="1">
                <a:solidFill>
                  <a:schemeClr val="accent6"/>
                </a:solidFill>
              </a:rPr>
              <a:t>інституту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історії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України</a:t>
            </a:r>
            <a:r>
              <a:rPr lang="ru-RU" dirty="0">
                <a:solidFill>
                  <a:schemeClr val="accent6"/>
                </a:solidFill>
              </a:rPr>
              <a:t> НАН </a:t>
            </a:r>
            <a:r>
              <a:rPr lang="ru-RU" dirty="0" err="1">
                <a:solidFill>
                  <a:schemeClr val="accent6"/>
                </a:solidFill>
              </a:rPr>
              <a:t>України</a:t>
            </a:r>
            <a:r>
              <a:rPr lang="ru-RU" dirty="0">
                <a:solidFill>
                  <a:schemeClr val="accent6"/>
                </a:solidFill>
              </a:rPr>
              <a:t>, в лавах </a:t>
            </a:r>
            <a:r>
              <a:rPr lang="ru-RU" dirty="0" err="1">
                <a:solidFill>
                  <a:schemeClr val="accent6"/>
                </a:solidFill>
              </a:rPr>
              <a:t>Червоної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армії</a:t>
            </a:r>
            <a:r>
              <a:rPr lang="ru-RU" dirty="0">
                <a:solidFill>
                  <a:schemeClr val="accent6"/>
                </a:solidFill>
              </a:rPr>
              <a:t> </a:t>
            </a:r>
            <a:r>
              <a:rPr lang="ru-RU" dirty="0" err="1">
                <a:solidFill>
                  <a:schemeClr val="accent6"/>
                </a:solidFill>
              </a:rPr>
              <a:t>загинуло</a:t>
            </a:r>
            <a:r>
              <a:rPr lang="ru-RU" dirty="0">
                <a:solidFill>
                  <a:schemeClr val="accent6"/>
                </a:solidFill>
              </a:rPr>
              <a:t> 3,5-4 млн. </a:t>
            </a:r>
            <a:r>
              <a:rPr lang="ru-RU" dirty="0" err="1">
                <a:solidFill>
                  <a:schemeClr val="accent6"/>
                </a:solidFill>
              </a:rPr>
              <a:t>українців</a:t>
            </a:r>
            <a:r>
              <a:rPr lang="ru-RU" dirty="0">
                <a:solidFill>
                  <a:schemeClr val="accent6"/>
                </a:solidFill>
              </a:rPr>
              <a:t>, у </a:t>
            </a:r>
            <a:r>
              <a:rPr lang="ru-RU" dirty="0" err="1">
                <a:solidFill>
                  <a:schemeClr val="accent6"/>
                </a:solidFill>
              </a:rPr>
              <a:t>радянських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партизанських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формуваннях</a:t>
            </a:r>
            <a:r>
              <a:rPr lang="ru-RU" dirty="0">
                <a:solidFill>
                  <a:schemeClr val="accent6"/>
                </a:solidFill>
              </a:rPr>
              <a:t> — </a:t>
            </a:r>
            <a:r>
              <a:rPr lang="ru-RU" dirty="0" err="1">
                <a:solidFill>
                  <a:schemeClr val="accent6"/>
                </a:solidFill>
              </a:rPr>
              <a:t>від</a:t>
            </a:r>
            <a:r>
              <a:rPr lang="ru-RU" dirty="0">
                <a:solidFill>
                  <a:schemeClr val="accent6"/>
                </a:solidFill>
              </a:rPr>
              <a:t> 40 до 60 тис., у загонах ОУН та УПА — </a:t>
            </a:r>
            <a:r>
              <a:rPr lang="ru-RU" dirty="0" err="1">
                <a:solidFill>
                  <a:schemeClr val="accent6"/>
                </a:solidFill>
              </a:rPr>
              <a:t>понад</a:t>
            </a:r>
            <a:r>
              <a:rPr lang="ru-RU" dirty="0">
                <a:solidFill>
                  <a:schemeClr val="accent6"/>
                </a:solidFill>
              </a:rPr>
              <a:t> 100 тис. </a:t>
            </a:r>
            <a:r>
              <a:rPr lang="ru-RU" dirty="0" err="1">
                <a:solidFill>
                  <a:schemeClr val="accent6"/>
                </a:solidFill>
              </a:rPr>
              <a:t>Прямі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людські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втрати</a:t>
            </a:r>
            <a:r>
              <a:rPr lang="ru-RU" dirty="0">
                <a:solidFill>
                  <a:schemeClr val="accent6"/>
                </a:solidFill>
              </a:rPr>
              <a:t> </a:t>
            </a:r>
            <a:r>
              <a:rPr lang="ru-RU" dirty="0" err="1">
                <a:solidFill>
                  <a:schemeClr val="accent6"/>
                </a:solidFill>
              </a:rPr>
              <a:t>України</a:t>
            </a:r>
            <a:r>
              <a:rPr lang="ru-RU" dirty="0">
                <a:solidFill>
                  <a:schemeClr val="accent6"/>
                </a:solidFill>
              </a:rPr>
              <a:t>, за </a:t>
            </a:r>
            <a:r>
              <a:rPr lang="ru-RU" dirty="0" err="1">
                <a:solidFill>
                  <a:schemeClr val="accent6"/>
                </a:solidFill>
              </a:rPr>
              <a:t>оцінками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цього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інституту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становлять</a:t>
            </a:r>
            <a:r>
              <a:rPr lang="ru-RU" dirty="0">
                <a:solidFill>
                  <a:schemeClr val="accent6"/>
                </a:solidFill>
              </a:rPr>
              <a:t> 8-10 млн, </a:t>
            </a:r>
            <a:r>
              <a:rPr lang="ru-RU" dirty="0" err="1">
                <a:solidFill>
                  <a:schemeClr val="accent6"/>
                </a:solidFill>
              </a:rPr>
              <a:t>демографічні</a:t>
            </a:r>
            <a:r>
              <a:rPr lang="ru-RU" dirty="0">
                <a:solidFill>
                  <a:schemeClr val="accent6"/>
                </a:solidFill>
              </a:rPr>
              <a:t> — 10-13 млн </a:t>
            </a:r>
            <a:r>
              <a:rPr lang="ru-RU" dirty="0" err="1" smtClean="0">
                <a:solidFill>
                  <a:schemeClr val="accent6"/>
                </a:solidFill>
              </a:rPr>
              <a:t>осіб</a:t>
            </a:r>
            <a:r>
              <a:rPr lang="ru-RU" baseline="30000" dirty="0">
                <a:solidFill>
                  <a:schemeClr val="accent6"/>
                </a:solidFill>
              </a:rPr>
              <a:t>.</a:t>
            </a:r>
            <a:endParaRPr lang="ru-RU" dirty="0">
              <a:solidFill>
                <a:schemeClr val="accent6"/>
              </a:solidFill>
            </a:endParaRPr>
          </a:p>
          <a:p>
            <a:pPr algn="just"/>
            <a:r>
              <a:rPr lang="ru-RU" dirty="0">
                <a:solidFill>
                  <a:schemeClr val="accent6"/>
                </a:solidFill>
              </a:rPr>
              <a:t>На </a:t>
            </a:r>
            <a:r>
              <a:rPr lang="ru-RU" dirty="0" err="1">
                <a:solidFill>
                  <a:schemeClr val="accent6"/>
                </a:solidFill>
              </a:rPr>
              <a:t>території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України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німці</a:t>
            </a:r>
            <a:r>
              <a:rPr lang="ru-RU" dirty="0">
                <a:solidFill>
                  <a:schemeClr val="accent6"/>
                </a:solidFill>
              </a:rPr>
              <a:t> спалили разом </a:t>
            </a:r>
            <a:r>
              <a:rPr lang="ru-RU" dirty="0" err="1">
                <a:solidFill>
                  <a:schemeClr val="accent6"/>
                </a:solidFill>
              </a:rPr>
              <a:t>із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мешканцями</a:t>
            </a:r>
            <a:r>
              <a:rPr lang="ru-RU" dirty="0">
                <a:solidFill>
                  <a:schemeClr val="accent6"/>
                </a:solidFill>
              </a:rPr>
              <a:t> 250 </a:t>
            </a:r>
            <a:r>
              <a:rPr lang="ru-RU" dirty="0" err="1">
                <a:solidFill>
                  <a:schemeClr val="accent6"/>
                </a:solidFill>
              </a:rPr>
              <a:t>сіл</a:t>
            </a:r>
            <a:r>
              <a:rPr lang="ru-RU" dirty="0">
                <a:solidFill>
                  <a:schemeClr val="accent6"/>
                </a:solidFill>
              </a:rPr>
              <a:t>. У 230 </a:t>
            </a:r>
            <a:r>
              <a:rPr lang="ru-RU" dirty="0" err="1">
                <a:solidFill>
                  <a:schemeClr val="accent6"/>
                </a:solidFill>
              </a:rPr>
              <a:t>концтаборах</a:t>
            </a:r>
            <a:r>
              <a:rPr lang="ru-RU" dirty="0">
                <a:solidFill>
                  <a:schemeClr val="accent6"/>
                </a:solidFill>
              </a:rPr>
              <a:t> і гетто, а </a:t>
            </a:r>
            <a:r>
              <a:rPr lang="ru-RU" dirty="0" err="1">
                <a:solidFill>
                  <a:schemeClr val="accent6"/>
                </a:solidFill>
              </a:rPr>
              <a:t>також</a:t>
            </a:r>
            <a:r>
              <a:rPr lang="ru-RU" dirty="0">
                <a:solidFill>
                  <a:schemeClr val="accent6"/>
                </a:solidFill>
              </a:rPr>
              <a:t> в </a:t>
            </a:r>
            <a:r>
              <a:rPr lang="ru-RU" dirty="0" err="1">
                <a:solidFill>
                  <a:schemeClr val="accent6"/>
                </a:solidFill>
              </a:rPr>
              <a:t>інших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місцях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масового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знищення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від</a:t>
            </a:r>
            <a:r>
              <a:rPr lang="ru-RU" dirty="0">
                <a:solidFill>
                  <a:schemeClr val="accent6"/>
                </a:solidFill>
              </a:rPr>
              <a:t> рук </a:t>
            </a:r>
            <a:r>
              <a:rPr lang="ru-RU" dirty="0" err="1">
                <a:solidFill>
                  <a:schemeClr val="accent6"/>
                </a:solidFill>
              </a:rPr>
              <a:t>нацистів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загинуло</a:t>
            </a:r>
            <a:r>
              <a:rPr lang="ru-RU" dirty="0">
                <a:solidFill>
                  <a:schemeClr val="accent6"/>
                </a:solidFill>
              </a:rPr>
              <a:t> 5,5 млн </a:t>
            </a:r>
            <a:r>
              <a:rPr lang="ru-RU" dirty="0" err="1">
                <a:solidFill>
                  <a:schemeClr val="accent6"/>
                </a:solidFill>
              </a:rPr>
              <a:t>осіб</a:t>
            </a:r>
            <a:r>
              <a:rPr lang="ru-RU" dirty="0">
                <a:solidFill>
                  <a:schemeClr val="accent6"/>
                </a:solidFill>
              </a:rPr>
              <a:t>. </a:t>
            </a:r>
            <a:r>
              <a:rPr lang="ru-RU" dirty="0" err="1">
                <a:solidFill>
                  <a:schemeClr val="accent6"/>
                </a:solidFill>
              </a:rPr>
              <a:t>Близько</a:t>
            </a:r>
            <a:r>
              <a:rPr lang="ru-RU" dirty="0">
                <a:solidFill>
                  <a:schemeClr val="accent6"/>
                </a:solidFill>
              </a:rPr>
              <a:t> 2,5 млн </a:t>
            </a:r>
            <a:r>
              <a:rPr lang="ru-RU" dirty="0" err="1">
                <a:solidFill>
                  <a:schemeClr val="accent6"/>
                </a:solidFill>
              </a:rPr>
              <a:t>полягло</a:t>
            </a:r>
            <a:r>
              <a:rPr lang="ru-RU" dirty="0">
                <a:solidFill>
                  <a:schemeClr val="accent6"/>
                </a:solidFill>
              </a:rPr>
              <a:t> на фронтах. З 2,8 млн </a:t>
            </a:r>
            <a:r>
              <a:rPr lang="ru-RU" dirty="0" err="1">
                <a:solidFill>
                  <a:schemeClr val="accent6"/>
                </a:solidFill>
              </a:rPr>
              <a:t>осіб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яких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гітлерівці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вивезли</a:t>
            </a:r>
            <a:r>
              <a:rPr lang="ru-RU" dirty="0">
                <a:solidFill>
                  <a:schemeClr val="accent6"/>
                </a:solidFill>
              </a:rPr>
              <a:t> до </a:t>
            </a:r>
            <a:r>
              <a:rPr lang="ru-RU" dirty="0" err="1">
                <a:solidFill>
                  <a:schemeClr val="accent6"/>
                </a:solidFill>
              </a:rPr>
              <a:t>Німеччини</a:t>
            </a:r>
            <a:r>
              <a:rPr lang="ru-RU" dirty="0">
                <a:solidFill>
                  <a:schemeClr val="accent6"/>
                </a:solidFill>
              </a:rPr>
              <a:t> з СРСР для </a:t>
            </a:r>
            <a:r>
              <a:rPr lang="ru-RU" dirty="0" err="1">
                <a:solidFill>
                  <a:schemeClr val="accent6"/>
                </a:solidFill>
              </a:rPr>
              <a:t>роботи</a:t>
            </a:r>
            <a:r>
              <a:rPr lang="ru-RU" dirty="0">
                <a:solidFill>
                  <a:schemeClr val="accent6"/>
                </a:solidFill>
              </a:rPr>
              <a:t> на </a:t>
            </a:r>
            <a:r>
              <a:rPr lang="ru-RU" dirty="0" err="1">
                <a:solidFill>
                  <a:schemeClr val="accent6"/>
                </a:solidFill>
              </a:rPr>
              <a:t>промислових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підприємствах</a:t>
            </a:r>
            <a:r>
              <a:rPr lang="ru-RU" dirty="0">
                <a:solidFill>
                  <a:schemeClr val="accent6"/>
                </a:solidFill>
              </a:rPr>
              <a:t> і в </a:t>
            </a:r>
            <a:r>
              <a:rPr lang="ru-RU" dirty="0" err="1">
                <a:solidFill>
                  <a:schemeClr val="accent6"/>
                </a:solidFill>
              </a:rPr>
              <a:t>сільському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господарстві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близько</a:t>
            </a:r>
            <a:r>
              <a:rPr lang="ru-RU" dirty="0">
                <a:solidFill>
                  <a:schemeClr val="accent6"/>
                </a:solidFill>
              </a:rPr>
              <a:t> 2,4 млн </a:t>
            </a:r>
            <a:r>
              <a:rPr lang="ru-RU" dirty="0" err="1">
                <a:solidFill>
                  <a:schemeClr val="accent6"/>
                </a:solidFill>
              </a:rPr>
              <a:t>були</a:t>
            </a:r>
            <a:r>
              <a:rPr lang="ru-RU" dirty="0">
                <a:solidFill>
                  <a:schemeClr val="accent6"/>
                </a:solidFill>
              </a:rPr>
              <a:t> з </a:t>
            </a:r>
            <a:r>
              <a:rPr lang="ru-RU" dirty="0" err="1">
                <a:solidFill>
                  <a:schemeClr val="accent6"/>
                </a:solidFill>
              </a:rPr>
              <a:t>України</a:t>
            </a:r>
            <a:r>
              <a:rPr lang="ru-RU" dirty="0">
                <a:solidFill>
                  <a:schemeClr val="accent6"/>
                </a:solidFill>
              </a:rPr>
              <a:t>. </a:t>
            </a:r>
            <a:r>
              <a:rPr lang="ru-RU" dirty="0" err="1">
                <a:solidFill>
                  <a:schemeClr val="accent6"/>
                </a:solidFill>
              </a:rPr>
              <a:t>Втрати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українського</a:t>
            </a:r>
            <a:r>
              <a:rPr lang="ru-RU" dirty="0">
                <a:solidFill>
                  <a:schemeClr val="accent6"/>
                </a:solidFill>
              </a:rPr>
              <a:t> народу у </a:t>
            </a:r>
            <a:r>
              <a:rPr lang="ru-RU" dirty="0" err="1">
                <a:solidFill>
                  <a:schemeClr val="accent6"/>
                </a:solidFill>
              </a:rPr>
              <a:t>війні</a:t>
            </a:r>
            <a:r>
              <a:rPr lang="ru-RU" dirty="0">
                <a:solidFill>
                  <a:schemeClr val="accent6"/>
                </a:solidFill>
              </a:rPr>
              <a:t> становили 40-44 % </a:t>
            </a:r>
            <a:r>
              <a:rPr lang="ru-RU" dirty="0" err="1">
                <a:solidFill>
                  <a:schemeClr val="accent6"/>
                </a:solidFill>
              </a:rPr>
              <a:t>від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загальних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втрат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СРСР.</a:t>
            </a:r>
            <a:endParaRPr lang="ru-RU" b="0" i="0" dirty="0">
              <a:solidFill>
                <a:schemeClr val="accent6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41" y="287402"/>
            <a:ext cx="3817480" cy="2381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836" y="3856804"/>
            <a:ext cx="2902822" cy="2460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94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2" y="424932"/>
            <a:ext cx="5351342" cy="3484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31" y="890995"/>
            <a:ext cx="2724426" cy="410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52" y="3348036"/>
            <a:ext cx="4531932" cy="3004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73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002"/>
          </a:xfrm>
        </p:spPr>
      </p:pic>
      <p:sp>
        <p:nvSpPr>
          <p:cNvPr id="5" name="TextBox 4"/>
          <p:cNvSpPr txBox="1"/>
          <p:nvPr/>
        </p:nvSpPr>
        <p:spPr>
          <a:xfrm>
            <a:off x="0" y="2887682"/>
            <a:ext cx="46466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Прости рядовому, </a:t>
            </a:r>
            <a:r>
              <a:rPr lang="ru-RU" i="1" dirty="0" err="1">
                <a:solidFill>
                  <a:schemeClr val="bg1"/>
                </a:solidFill>
              </a:rPr>
              <a:t>Вітчизно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кохана</a:t>
            </a:r>
            <a:r>
              <a:rPr lang="ru-RU" i="1" dirty="0">
                <a:solidFill>
                  <a:schemeClr val="bg1"/>
                </a:solidFill>
              </a:rPr>
              <a:t>,—</a:t>
            </a:r>
          </a:p>
          <a:p>
            <a:r>
              <a:rPr lang="ru-RU" i="1" dirty="0">
                <a:solidFill>
                  <a:schemeClr val="bg1"/>
                </a:solidFill>
              </a:rPr>
              <a:t>З </a:t>
            </a:r>
            <a:r>
              <a:rPr lang="ru-RU" i="1" dirty="0" err="1">
                <a:solidFill>
                  <a:schemeClr val="bg1"/>
                </a:solidFill>
              </a:rPr>
              <a:t>іменням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твоїм</a:t>
            </a:r>
            <a:r>
              <a:rPr lang="ru-RU" i="1" dirty="0">
                <a:solidFill>
                  <a:schemeClr val="bg1"/>
                </a:solidFill>
              </a:rPr>
              <a:t> я </a:t>
            </a:r>
            <a:r>
              <a:rPr lang="ru-RU" i="1" dirty="0" err="1">
                <a:solidFill>
                  <a:schemeClr val="bg1"/>
                </a:solidFill>
              </a:rPr>
              <a:t>пішов</a:t>
            </a:r>
            <a:r>
              <a:rPr lang="ru-RU" i="1" dirty="0">
                <a:solidFill>
                  <a:schemeClr val="bg1"/>
                </a:solidFill>
              </a:rPr>
              <a:t> на </a:t>
            </a:r>
            <a:r>
              <a:rPr lang="ru-RU" i="1" dirty="0" err="1">
                <a:solidFill>
                  <a:schemeClr val="bg1"/>
                </a:solidFill>
              </a:rPr>
              <a:t>війну</a:t>
            </a:r>
            <a:r>
              <a:rPr lang="ru-RU" i="1" dirty="0">
                <a:solidFill>
                  <a:schemeClr val="bg1"/>
                </a:solidFill>
              </a:rPr>
              <a:t>.</a:t>
            </a:r>
          </a:p>
          <a:p>
            <a:r>
              <a:rPr lang="ru-RU" i="1" dirty="0">
                <a:solidFill>
                  <a:schemeClr val="bg1"/>
                </a:solidFill>
              </a:rPr>
              <a:t>Прости, </a:t>
            </a:r>
            <a:r>
              <a:rPr lang="ru-RU" i="1" dirty="0" err="1">
                <a:solidFill>
                  <a:schemeClr val="bg1"/>
                </a:solidFill>
              </a:rPr>
              <a:t>що</a:t>
            </a:r>
            <a:r>
              <a:rPr lang="ru-RU" i="1" dirty="0">
                <a:solidFill>
                  <a:schemeClr val="bg1"/>
                </a:solidFill>
              </a:rPr>
              <a:t> не </a:t>
            </a:r>
            <a:r>
              <a:rPr lang="ru-RU" i="1" dirty="0" err="1">
                <a:solidFill>
                  <a:schemeClr val="bg1"/>
                </a:solidFill>
              </a:rPr>
              <a:t>вмер</a:t>
            </a:r>
            <a:r>
              <a:rPr lang="ru-RU" i="1" dirty="0">
                <a:solidFill>
                  <a:schemeClr val="bg1"/>
                </a:solidFill>
              </a:rPr>
              <a:t> я славною </a:t>
            </a:r>
            <a:r>
              <a:rPr lang="ru-RU" i="1" dirty="0" err="1">
                <a:solidFill>
                  <a:schemeClr val="bg1"/>
                </a:solidFill>
              </a:rPr>
              <a:t>смертю</a:t>
            </a:r>
            <a:endParaRPr lang="ru-RU" i="1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На </a:t>
            </a:r>
            <a:r>
              <a:rPr lang="ru-RU" i="1" dirty="0" err="1">
                <a:solidFill>
                  <a:schemeClr val="bg1"/>
                </a:solidFill>
              </a:rPr>
              <a:t>полі</a:t>
            </a:r>
            <a:r>
              <a:rPr lang="ru-RU" i="1" dirty="0">
                <a:solidFill>
                  <a:schemeClr val="bg1"/>
                </a:solidFill>
              </a:rPr>
              <a:t> бою... Прости, як вину.</a:t>
            </a:r>
          </a:p>
          <a:p>
            <a:endParaRPr lang="ru-RU" i="1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Я й порошинки </a:t>
            </a:r>
            <a:r>
              <a:rPr lang="ru-RU" i="1" dirty="0" err="1">
                <a:solidFill>
                  <a:schemeClr val="bg1"/>
                </a:solidFill>
              </a:rPr>
              <a:t>твоєї</a:t>
            </a:r>
            <a:r>
              <a:rPr lang="ru-RU" i="1" dirty="0">
                <a:solidFill>
                  <a:schemeClr val="bg1"/>
                </a:solidFill>
              </a:rPr>
              <a:t> не </a:t>
            </a:r>
            <a:r>
              <a:rPr lang="ru-RU" i="1" dirty="0" err="1">
                <a:solidFill>
                  <a:schemeClr val="bg1"/>
                </a:solidFill>
              </a:rPr>
              <a:t>зрадив</a:t>
            </a:r>
            <a:r>
              <a:rPr lang="ru-RU" i="1" dirty="0">
                <a:solidFill>
                  <a:schemeClr val="bg1"/>
                </a:solidFill>
              </a:rPr>
              <a:t>,</a:t>
            </a:r>
          </a:p>
          <a:p>
            <a:r>
              <a:rPr lang="ru-RU" i="1" dirty="0" err="1">
                <a:solidFill>
                  <a:schemeClr val="bg1"/>
                </a:solidFill>
              </a:rPr>
              <a:t>Інакше</a:t>
            </a:r>
            <a:r>
              <a:rPr lang="ru-RU" i="1" dirty="0">
                <a:solidFill>
                  <a:schemeClr val="bg1"/>
                </a:solidFill>
              </a:rPr>
              <a:t> — </a:t>
            </a:r>
            <a:r>
              <a:rPr lang="ru-RU" i="1" dirty="0" err="1">
                <a:solidFill>
                  <a:schemeClr val="bg1"/>
                </a:solidFill>
              </a:rPr>
              <a:t>нікчемно</a:t>
            </a:r>
            <a:r>
              <a:rPr lang="ru-RU" i="1" dirty="0">
                <a:solidFill>
                  <a:schemeClr val="bg1"/>
                </a:solidFill>
              </a:rPr>
              <a:t> б я </a:t>
            </a:r>
            <a:r>
              <a:rPr lang="ru-RU" i="1" dirty="0" err="1">
                <a:solidFill>
                  <a:schemeClr val="bg1"/>
                </a:solidFill>
              </a:rPr>
              <a:t>жити</a:t>
            </a:r>
            <a:r>
              <a:rPr lang="ru-RU" i="1" dirty="0">
                <a:solidFill>
                  <a:schemeClr val="bg1"/>
                </a:solidFill>
              </a:rPr>
              <a:t> став.</a:t>
            </a:r>
          </a:p>
          <a:p>
            <a:r>
              <a:rPr lang="ru-RU" i="1" dirty="0">
                <a:solidFill>
                  <a:schemeClr val="bg1"/>
                </a:solidFill>
              </a:rPr>
              <a:t>Волхов є </a:t>
            </a:r>
            <a:r>
              <a:rPr lang="ru-RU" i="1" dirty="0" err="1">
                <a:solidFill>
                  <a:schemeClr val="bg1"/>
                </a:solidFill>
              </a:rPr>
              <a:t>свідком</a:t>
            </a:r>
            <a:r>
              <a:rPr lang="ru-RU" i="1" dirty="0">
                <a:solidFill>
                  <a:schemeClr val="bg1"/>
                </a:solidFill>
              </a:rPr>
              <a:t>: я не </a:t>
            </a:r>
            <a:r>
              <a:rPr lang="ru-RU" i="1" dirty="0" err="1">
                <a:solidFill>
                  <a:schemeClr val="bg1"/>
                </a:solidFill>
              </a:rPr>
              <a:t>злякався</a:t>
            </a:r>
            <a:r>
              <a:rPr lang="ru-RU" i="1" dirty="0">
                <a:solidFill>
                  <a:schemeClr val="bg1"/>
                </a:solidFill>
              </a:rPr>
              <a:t>,</a:t>
            </a:r>
          </a:p>
          <a:p>
            <a:r>
              <a:rPr lang="ru-RU" i="1" dirty="0" err="1">
                <a:solidFill>
                  <a:schemeClr val="bg1"/>
                </a:solidFill>
              </a:rPr>
              <a:t>Клятви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священної</a:t>
            </a:r>
            <a:r>
              <a:rPr lang="ru-RU" i="1" dirty="0">
                <a:solidFill>
                  <a:schemeClr val="bg1"/>
                </a:solidFill>
              </a:rPr>
              <a:t> не </a:t>
            </a:r>
            <a:r>
              <a:rPr lang="ru-RU" i="1" dirty="0" err="1">
                <a:solidFill>
                  <a:schemeClr val="bg1"/>
                </a:solidFill>
              </a:rPr>
              <a:t>сплямував</a:t>
            </a:r>
            <a:r>
              <a:rPr lang="ru-RU" i="1" dirty="0">
                <a:solidFill>
                  <a:schemeClr val="bg1"/>
                </a:solidFill>
              </a:rPr>
              <a:t>.</a:t>
            </a:r>
          </a:p>
          <a:p>
            <a:endParaRPr lang="ru-RU" i="1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Я не </a:t>
            </a:r>
            <a:r>
              <a:rPr lang="ru-RU" i="1" dirty="0" err="1">
                <a:solidFill>
                  <a:schemeClr val="bg1"/>
                </a:solidFill>
              </a:rPr>
              <a:t>злякавсь</a:t>
            </a:r>
            <a:r>
              <a:rPr lang="ru-RU" i="1" dirty="0">
                <a:solidFill>
                  <a:schemeClr val="bg1"/>
                </a:solidFill>
              </a:rPr>
              <a:t>, коли </a:t>
            </a:r>
            <a:r>
              <a:rPr lang="ru-RU" i="1" dirty="0" err="1">
                <a:solidFill>
                  <a:schemeClr val="bg1"/>
                </a:solidFill>
              </a:rPr>
              <a:t>кулі</a:t>
            </a:r>
            <a:r>
              <a:rPr lang="ru-RU" i="1" dirty="0">
                <a:solidFill>
                  <a:schemeClr val="bg1"/>
                </a:solidFill>
              </a:rPr>
              <a:t> й снаряди</a:t>
            </a:r>
          </a:p>
          <a:p>
            <a:r>
              <a:rPr lang="ru-RU" i="1" dirty="0">
                <a:solidFill>
                  <a:schemeClr val="bg1"/>
                </a:solidFill>
              </a:rPr>
              <a:t>Падали, </a:t>
            </a:r>
            <a:r>
              <a:rPr lang="ru-RU" i="1" dirty="0" err="1">
                <a:solidFill>
                  <a:schemeClr val="bg1"/>
                </a:solidFill>
              </a:rPr>
              <a:t>наче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смертельні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дощі</a:t>
            </a:r>
            <a:r>
              <a:rPr lang="ru-RU" i="1" dirty="0">
                <a:solidFill>
                  <a:schemeClr val="bg1"/>
                </a:solidFill>
              </a:rPr>
              <a:t>.</a:t>
            </a:r>
          </a:p>
          <a:p>
            <a:r>
              <a:rPr lang="ru-RU" i="1" dirty="0">
                <a:solidFill>
                  <a:schemeClr val="bg1"/>
                </a:solidFill>
              </a:rPr>
              <a:t>В час, коли трупами поле </a:t>
            </a:r>
            <a:r>
              <a:rPr lang="ru-RU" i="1" dirty="0" err="1">
                <a:solidFill>
                  <a:schemeClr val="bg1"/>
                </a:solidFill>
              </a:rPr>
              <a:t>вкривалось</a:t>
            </a:r>
            <a:r>
              <a:rPr lang="ru-RU" i="1" dirty="0">
                <a:solidFill>
                  <a:schemeClr val="bg1"/>
                </a:solidFill>
              </a:rPr>
              <a:t>,</a:t>
            </a:r>
          </a:p>
          <a:p>
            <a:r>
              <a:rPr lang="ru-RU" i="1" dirty="0">
                <a:solidFill>
                  <a:schemeClr val="bg1"/>
                </a:solidFill>
              </a:rPr>
              <a:t>Не </a:t>
            </a:r>
            <a:r>
              <a:rPr lang="ru-RU" i="1" dirty="0" err="1">
                <a:solidFill>
                  <a:schemeClr val="bg1"/>
                </a:solidFill>
              </a:rPr>
              <a:t>розгубився</a:t>
            </a:r>
            <a:r>
              <a:rPr lang="ru-RU" i="1" dirty="0">
                <a:solidFill>
                  <a:schemeClr val="bg1"/>
                </a:solidFill>
              </a:rPr>
              <a:t>, не </a:t>
            </a:r>
            <a:r>
              <a:rPr lang="ru-RU" i="1" dirty="0" err="1">
                <a:solidFill>
                  <a:schemeClr val="bg1"/>
                </a:solidFill>
              </a:rPr>
              <a:t>втік</a:t>
            </a:r>
            <a:r>
              <a:rPr lang="ru-RU" i="1" dirty="0">
                <a:solidFill>
                  <a:schemeClr val="bg1"/>
                </a:solidFill>
              </a:rPr>
              <a:t> у </a:t>
            </a:r>
            <a:r>
              <a:rPr lang="ru-RU" i="1" dirty="0" err="1">
                <a:solidFill>
                  <a:schemeClr val="bg1"/>
                </a:solidFill>
              </a:rPr>
              <a:t>кущі</a:t>
            </a:r>
            <a:r>
              <a:rPr lang="ru-RU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69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614</Words>
  <Application>Microsoft Office PowerPoint</Application>
  <PresentationFormat>Широкоэкранный</PresentationFormat>
  <Paragraphs>94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Corbel</vt:lpstr>
      <vt:lpstr>Haettenschweiler</vt:lpstr>
      <vt:lpstr>Tahoma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Логозинская</dc:creator>
  <cp:lastModifiedBy>Марина Логозинская</cp:lastModifiedBy>
  <cp:revision>11</cp:revision>
  <cp:lastPrinted>2014-05-01T17:50:16Z</cp:lastPrinted>
  <dcterms:created xsi:type="dcterms:W3CDTF">2014-05-01T15:55:03Z</dcterms:created>
  <dcterms:modified xsi:type="dcterms:W3CDTF">2014-05-01T17:51:06Z</dcterms:modified>
</cp:coreProperties>
</file>