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2.xml" ContentType="application/vnd.openxmlformats-officedocument.presentationml.notesSlide+xml"/>
  <Override PartName="/ppt/notesSlides/notesSlide3.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docProps/custom.xml" ContentType="application/vnd.openxmlformats-officedocument.custom-properties+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p:sldMasterIdLst>
    <p:sldMasterId id="2147483648" r:id="rId1"/>
  </p:sldMasterIdLst>
  <p:notesMasterIdLst>
    <p:notesMasterId r:id="rId18"/>
  </p:notesMasterIdLst>
  <p:handoutMasterIdLst>
    <p:handoutMasterId r:id="rId19"/>
  </p:handoutMasterIdLst>
  <p:sldIdLst>
    <p:sldId id="257" r:id="rId2"/>
    <p:sldId id="279" r:id="rId3"/>
    <p:sldId id="280" r:id="rId4"/>
    <p:sldId id="282" r:id="rId5"/>
    <p:sldId id="281" r:id="rId6"/>
    <p:sldId id="258" r:id="rId7"/>
    <p:sldId id="259" r:id="rId8"/>
    <p:sldId id="260" r:id="rId9"/>
    <p:sldId id="262" r:id="rId10"/>
    <p:sldId id="283" r:id="rId11"/>
    <p:sldId id="284" r:id="rId12"/>
    <p:sldId id="285" r:id="rId13"/>
    <p:sldId id="286" r:id="rId14"/>
    <p:sldId id="287" r:id="rId15"/>
    <p:sldId id="289" r:id="rId16"/>
    <p:sldId id="288" r:id="rId17"/>
  </p:sldIdLst>
  <p:sldSz cx="9144000" cy="6858000" type="screen4x3"/>
  <p:notesSz cx="6858000" cy="9144000"/>
  <p:defaultTextStyle>
    <a:lvl1pPr marL="0" algn="l" rtl="0" latinLnBrk="0">
      <a:defRPr lang="ru-RU" sz="1800" kern="1200">
        <a:solidFill>
          <a:schemeClr val="tx1"/>
        </a:solidFill>
        <a:latin typeface="+mn-lt"/>
        <a:ea typeface="+mn-ea"/>
        <a:cs typeface="+mn-cs"/>
      </a:defRPr>
    </a:lvl1pPr>
    <a:lvl2pPr marL="457200" algn="l" rtl="0" latinLnBrk="0">
      <a:defRPr lang="ru-RU" sz="1800" kern="1200">
        <a:solidFill>
          <a:schemeClr val="tx1"/>
        </a:solidFill>
        <a:latin typeface="+mn-lt"/>
        <a:ea typeface="+mn-ea"/>
        <a:cs typeface="+mn-cs"/>
      </a:defRPr>
    </a:lvl2pPr>
    <a:lvl3pPr marL="914400" algn="l" rtl="0" latinLnBrk="0">
      <a:defRPr lang="ru-RU" sz="1800" kern="1200">
        <a:solidFill>
          <a:schemeClr val="tx1"/>
        </a:solidFill>
        <a:latin typeface="+mn-lt"/>
        <a:ea typeface="+mn-ea"/>
        <a:cs typeface="+mn-cs"/>
      </a:defRPr>
    </a:lvl3pPr>
    <a:lvl4pPr marL="1371600" algn="l" rtl="0" latinLnBrk="0">
      <a:defRPr lang="ru-RU" sz="1800" kern="1200">
        <a:solidFill>
          <a:schemeClr val="tx1"/>
        </a:solidFill>
        <a:latin typeface="+mn-lt"/>
        <a:ea typeface="+mn-ea"/>
        <a:cs typeface="+mn-cs"/>
      </a:defRPr>
    </a:lvl4pPr>
    <a:lvl5pPr marL="1828800" algn="l" rtl="0" latinLnBrk="0">
      <a:defRPr lang="ru-RU" sz="1800" kern="1200">
        <a:solidFill>
          <a:schemeClr val="tx1"/>
        </a:solidFill>
        <a:latin typeface="+mn-lt"/>
        <a:ea typeface="+mn-ea"/>
        <a:cs typeface="+mn-cs"/>
      </a:defRPr>
    </a:lvl5pPr>
    <a:lvl6pPr marL="2286000" algn="l" rtl="0" latinLnBrk="0">
      <a:defRPr lang="ru-RU" sz="1800" kern="1200">
        <a:solidFill>
          <a:schemeClr val="tx1"/>
        </a:solidFill>
        <a:latin typeface="+mn-lt"/>
        <a:ea typeface="+mn-ea"/>
        <a:cs typeface="+mn-cs"/>
      </a:defRPr>
    </a:lvl6pPr>
    <a:lvl7pPr marL="2743200" algn="l" rtl="0" latinLnBrk="0">
      <a:defRPr lang="ru-RU" sz="1800" kern="1200">
        <a:solidFill>
          <a:schemeClr val="tx1"/>
        </a:solidFill>
        <a:latin typeface="+mn-lt"/>
        <a:ea typeface="+mn-ea"/>
        <a:cs typeface="+mn-cs"/>
      </a:defRPr>
    </a:lvl7pPr>
    <a:lvl8pPr marL="3200400" algn="l" rtl="0" latinLnBrk="0">
      <a:defRPr lang="ru-RU" sz="1800" kern="1200">
        <a:solidFill>
          <a:schemeClr val="tx1"/>
        </a:solidFill>
        <a:latin typeface="+mn-lt"/>
        <a:ea typeface="+mn-ea"/>
        <a:cs typeface="+mn-cs"/>
      </a:defRPr>
    </a:lvl8pPr>
    <a:lvl9pPr marL="3657600" algn="l" rtl="0" latinLnBrk="0">
      <a:defRPr lang="ru-RU" sz="1800" kern="1200">
        <a:solidFill>
          <a:schemeClr val="tx1"/>
        </a:solidFill>
        <a:latin typeface="+mn-lt"/>
        <a:ea typeface="+mn-ea"/>
        <a:cs typeface="+mn-cs"/>
      </a:defRPr>
    </a:lvl9pPr>
    <a:extLst/>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vertBarState="maximized">
    <p:restoredLeft sz="13344" autoAdjust="0"/>
    <p:restoredTop sz="93932" autoAdjust="0"/>
  </p:normalViewPr>
  <p:slideViewPr>
    <p:cSldViewPr>
      <p:cViewPr varScale="1">
        <p:scale>
          <a:sx n="97" d="100"/>
          <a:sy n="97" d="100"/>
        </p:scale>
        <p:origin x="-114" y="-22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Rectangle 2"/>
          <p:cNvSpPr>
            <a:spLocks noGrp="1"/>
          </p:cNvSpPr>
          <p:nvPr>
            <p:ph type="hdr" sz="quarter"/>
          </p:nvPr>
        </p:nvSpPr>
        <p:spPr>
          <a:xfrm>
            <a:off x="0" y="0"/>
            <a:ext cx="2971800" cy="457200"/>
          </a:xfrm>
          <a:prstGeom prst="rect">
            <a:avLst/>
          </a:prstGeom>
        </p:spPr>
        <p:txBody>
          <a:bodyPr vert="horz" rtlCol="0"/>
          <a:lstStyle>
            <a:lvl1pPr algn="l" latinLnBrk="0">
              <a:defRPr lang="ru-RU" sz="1200"/>
            </a:lvl1pPr>
            <a:extLst/>
          </a:lstStyle>
          <a:p>
            <a:endParaRPr lang="ru-RU"/>
          </a:p>
        </p:txBody>
      </p:sp>
      <p:sp>
        <p:nvSpPr>
          <p:cNvPr id="3" name="Rectangle 3"/>
          <p:cNvSpPr>
            <a:spLocks noGrp="1"/>
          </p:cNvSpPr>
          <p:nvPr>
            <p:ph type="dt" sz="quarter" idx="1"/>
          </p:nvPr>
        </p:nvSpPr>
        <p:spPr>
          <a:xfrm>
            <a:off x="3884613" y="0"/>
            <a:ext cx="2971800" cy="457200"/>
          </a:xfrm>
          <a:prstGeom prst="rect">
            <a:avLst/>
          </a:prstGeom>
        </p:spPr>
        <p:txBody>
          <a:bodyPr vert="horz" rtlCol="0"/>
          <a:lstStyle>
            <a:lvl1pPr algn="r" latinLnBrk="0">
              <a:defRPr lang="ru-RU" sz="1200"/>
            </a:lvl1pPr>
            <a:extLst/>
          </a:lstStyle>
          <a:p>
            <a:fld id="{54D4857D-62A5-486B-9129-468003D7E020}" type="datetimeFigureOut">
              <a:rPr lang="ru-RU" smtClean="0"/>
              <a:pPr/>
              <a:t>18.09.2013</a:t>
            </a:fld>
            <a:endParaRPr lang="ru-RU"/>
          </a:p>
        </p:txBody>
      </p:sp>
      <p:sp>
        <p:nvSpPr>
          <p:cNvPr id="4" name="Rectangle 4"/>
          <p:cNvSpPr>
            <a:spLocks noGrp="1"/>
          </p:cNvSpPr>
          <p:nvPr>
            <p:ph type="ftr" sz="quarter" idx="2"/>
          </p:nvPr>
        </p:nvSpPr>
        <p:spPr>
          <a:xfrm>
            <a:off x="0" y="8685213"/>
            <a:ext cx="2971800" cy="457200"/>
          </a:xfrm>
          <a:prstGeom prst="rect">
            <a:avLst/>
          </a:prstGeom>
        </p:spPr>
        <p:txBody>
          <a:bodyPr vert="horz" rtlCol="0" anchor="b"/>
          <a:lstStyle>
            <a:lvl1pPr algn="l" latinLnBrk="0">
              <a:defRPr lang="ru-RU" sz="1200"/>
            </a:lvl1pPr>
            <a:extLst/>
          </a:lstStyle>
          <a:p>
            <a:endParaRPr lang="ru-RU"/>
          </a:p>
        </p:txBody>
      </p:sp>
      <p:sp>
        <p:nvSpPr>
          <p:cNvPr id="5" name="Rectangle 5"/>
          <p:cNvSpPr>
            <a:spLocks noGrp="1"/>
          </p:cNvSpPr>
          <p:nvPr>
            <p:ph type="sldNum" sz="quarter" idx="3"/>
          </p:nvPr>
        </p:nvSpPr>
        <p:spPr>
          <a:xfrm>
            <a:off x="3884613" y="8685213"/>
            <a:ext cx="2971800" cy="457200"/>
          </a:xfrm>
          <a:prstGeom prst="rect">
            <a:avLst/>
          </a:prstGeom>
        </p:spPr>
        <p:txBody>
          <a:bodyPr vert="horz" rtlCol="0" anchor="b"/>
          <a:lstStyle>
            <a:lvl1pPr algn="r" latinLnBrk="0">
              <a:defRPr lang="ru-RU" sz="1200"/>
            </a:lvl1pPr>
            <a:extLst/>
          </a:lstStyle>
          <a:p>
            <a:fld id="{2EBE4566-6F3A-4CC1-BD6C-9C510D05F126}" type="slidenum">
              <a:rPr lang="ru-RU" smtClean="0"/>
              <a:pPr/>
              <a:t>‹#›</a:t>
            </a:fld>
            <a:endParaRPr lang="ru-RU"/>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Rectangle 2"/>
          <p:cNvSpPr>
            <a:spLocks noGrp="1"/>
          </p:cNvSpPr>
          <p:nvPr>
            <p:ph type="hdr" sz="quarter"/>
          </p:nvPr>
        </p:nvSpPr>
        <p:spPr>
          <a:xfrm>
            <a:off x="0" y="0"/>
            <a:ext cx="2971800" cy="457200"/>
          </a:xfrm>
          <a:prstGeom prst="rect">
            <a:avLst/>
          </a:prstGeom>
        </p:spPr>
        <p:txBody>
          <a:bodyPr vert="horz" rtlCol="0"/>
          <a:lstStyle>
            <a:lvl1pPr algn="l" latinLnBrk="0">
              <a:defRPr lang="ru-RU" sz="1200"/>
            </a:lvl1pPr>
            <a:extLst/>
          </a:lstStyle>
          <a:p>
            <a:endParaRPr lang="ru-RU"/>
          </a:p>
        </p:txBody>
      </p:sp>
      <p:sp>
        <p:nvSpPr>
          <p:cNvPr id="3" name="Rectangle 3"/>
          <p:cNvSpPr>
            <a:spLocks noGrp="1"/>
          </p:cNvSpPr>
          <p:nvPr>
            <p:ph type="dt" idx="1"/>
          </p:nvPr>
        </p:nvSpPr>
        <p:spPr>
          <a:xfrm>
            <a:off x="3884613" y="0"/>
            <a:ext cx="2971800" cy="457200"/>
          </a:xfrm>
          <a:prstGeom prst="rect">
            <a:avLst/>
          </a:prstGeom>
        </p:spPr>
        <p:txBody>
          <a:bodyPr vert="horz" rtlCol="0"/>
          <a:lstStyle>
            <a:lvl1pPr algn="r" latinLnBrk="0">
              <a:defRPr lang="ru-RU" sz="1200"/>
            </a:lvl1pPr>
            <a:extLst/>
          </a:lstStyle>
          <a:p>
            <a:fld id="{2D2EF2CE-B28C-4ED4-8FD0-48BB3F48846A}" type="datetimeFigureOut">
              <a:rPr/>
              <a:pPr/>
              <a:t>6/30/2006</a:t>
            </a:fld>
            <a:endParaRPr lang="ru-RU"/>
          </a:p>
        </p:txBody>
      </p:sp>
      <p:sp>
        <p:nvSpPr>
          <p:cNvPr id="4" name="Rectangle 4"/>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rtlCol="0" anchor="ctr"/>
          <a:lstStyle>
            <a:extLst/>
          </a:lstStyle>
          <a:p>
            <a:endParaRPr lang="ru-RU"/>
          </a:p>
        </p:txBody>
      </p:sp>
      <p:sp>
        <p:nvSpPr>
          <p:cNvPr id="5" name="Rectangle 5"/>
          <p:cNvSpPr>
            <a:spLocks noGrp="1"/>
          </p:cNvSpPr>
          <p:nvPr>
            <p:ph type="body" sz="quarter" idx="3"/>
          </p:nvPr>
        </p:nvSpPr>
        <p:spPr>
          <a:xfrm>
            <a:off x="685800" y="4343400"/>
            <a:ext cx="5486400" cy="4114800"/>
          </a:xfrm>
          <a:prstGeom prst="rect">
            <a:avLst/>
          </a:prstGeom>
        </p:spPr>
        <p:txBody>
          <a:bodyPr vert="horz" rtlCol="0">
            <a:normAutofit/>
          </a:bodyPr>
          <a:lstStyle>
            <a:extLs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6" name="Rectangle 6"/>
          <p:cNvSpPr>
            <a:spLocks noGrp="1"/>
          </p:cNvSpPr>
          <p:nvPr>
            <p:ph type="ftr" sz="quarter" idx="4"/>
          </p:nvPr>
        </p:nvSpPr>
        <p:spPr>
          <a:xfrm>
            <a:off x="0" y="8685213"/>
            <a:ext cx="2971800" cy="457200"/>
          </a:xfrm>
          <a:prstGeom prst="rect">
            <a:avLst/>
          </a:prstGeom>
        </p:spPr>
        <p:txBody>
          <a:bodyPr vert="horz" rtlCol="0" anchor="b"/>
          <a:lstStyle>
            <a:lvl1pPr algn="l" latinLnBrk="0">
              <a:defRPr lang="ru-RU" sz="1200"/>
            </a:lvl1pPr>
            <a:extLst/>
          </a:lstStyle>
          <a:p>
            <a:endParaRPr lang="ru-RU"/>
          </a:p>
        </p:txBody>
      </p:sp>
      <p:sp>
        <p:nvSpPr>
          <p:cNvPr id="7" name="Rectangle 7"/>
          <p:cNvSpPr>
            <a:spLocks noGrp="1"/>
          </p:cNvSpPr>
          <p:nvPr>
            <p:ph type="sldNum" sz="quarter" idx="5"/>
          </p:nvPr>
        </p:nvSpPr>
        <p:spPr>
          <a:xfrm>
            <a:off x="3884613" y="8685213"/>
            <a:ext cx="2971800" cy="457200"/>
          </a:xfrm>
          <a:prstGeom prst="rect">
            <a:avLst/>
          </a:prstGeom>
        </p:spPr>
        <p:txBody>
          <a:bodyPr vert="horz" rtlCol="0" anchor="b"/>
          <a:lstStyle>
            <a:lvl1pPr algn="r" latinLnBrk="0">
              <a:defRPr lang="ru-RU" sz="1200"/>
            </a:lvl1pPr>
            <a:extLst/>
          </a:lstStyle>
          <a:p>
            <a:fld id="{61807874-5299-41B2-A37A-6AA3547857F4}" type="slidenum">
              <a:rPr/>
              <a:pPr/>
              <a:t>‹#›</a:t>
            </a:fld>
            <a:endParaRPr lang="ru-RU"/>
          </a:p>
        </p:txBody>
      </p:sp>
    </p:spTree>
  </p:cSld>
  <p:clrMap bg1="lt1" tx1="dk1" bg2="lt2" tx2="dk2" accent1="accent1" accent2="accent2" accent3="accent3" accent4="accent4" accent5="accent5" accent6="accent6" hlink="hlink" folHlink="folHlink"/>
  <p:notesStyle>
    <a:lvl1pPr marL="0" algn="l" rtl="0" latinLnBrk="0">
      <a:defRPr lang="ru-RU" sz="1200" kern="1200">
        <a:solidFill>
          <a:schemeClr val="tx1"/>
        </a:solidFill>
        <a:latin typeface="+mn-lt"/>
        <a:ea typeface="+mn-ea"/>
        <a:cs typeface="+mn-cs"/>
      </a:defRPr>
    </a:lvl1pPr>
    <a:lvl2pPr marL="457200" algn="l" rtl="0" latinLnBrk="0">
      <a:defRPr lang="ru-RU" sz="1200" kern="1200">
        <a:solidFill>
          <a:schemeClr val="tx1"/>
        </a:solidFill>
        <a:latin typeface="+mn-lt"/>
        <a:ea typeface="+mn-ea"/>
        <a:cs typeface="+mn-cs"/>
      </a:defRPr>
    </a:lvl2pPr>
    <a:lvl3pPr marL="914400" algn="l" rtl="0" latinLnBrk="0">
      <a:defRPr lang="ru-RU" sz="1200" kern="1200">
        <a:solidFill>
          <a:schemeClr val="tx1"/>
        </a:solidFill>
        <a:latin typeface="+mn-lt"/>
        <a:ea typeface="+mn-ea"/>
        <a:cs typeface="+mn-cs"/>
      </a:defRPr>
    </a:lvl3pPr>
    <a:lvl4pPr marL="1371600" algn="l" rtl="0" latinLnBrk="0">
      <a:defRPr lang="ru-RU" sz="1200" kern="1200">
        <a:solidFill>
          <a:schemeClr val="tx1"/>
        </a:solidFill>
        <a:latin typeface="+mn-lt"/>
        <a:ea typeface="+mn-ea"/>
        <a:cs typeface="+mn-cs"/>
      </a:defRPr>
    </a:lvl4pPr>
    <a:lvl5pPr marL="1828800" algn="l" rtl="0" latinLnBrk="0">
      <a:defRPr lang="ru-RU" sz="1200" kern="1200">
        <a:solidFill>
          <a:schemeClr val="tx1"/>
        </a:solidFill>
        <a:latin typeface="+mn-lt"/>
        <a:ea typeface="+mn-ea"/>
        <a:cs typeface="+mn-cs"/>
      </a:defRPr>
    </a:lvl5pPr>
    <a:lvl6pPr marL="2286000" algn="l" rtl="0" latinLnBrk="0">
      <a:defRPr lang="ru-RU" sz="1200" kern="1200">
        <a:solidFill>
          <a:schemeClr val="tx1"/>
        </a:solidFill>
        <a:latin typeface="+mn-lt"/>
        <a:ea typeface="+mn-ea"/>
        <a:cs typeface="+mn-cs"/>
      </a:defRPr>
    </a:lvl6pPr>
    <a:lvl7pPr marL="2743200" algn="l" rtl="0" latinLnBrk="0">
      <a:defRPr lang="ru-RU" sz="1200" kern="1200">
        <a:solidFill>
          <a:schemeClr val="tx1"/>
        </a:solidFill>
        <a:latin typeface="+mn-lt"/>
        <a:ea typeface="+mn-ea"/>
        <a:cs typeface="+mn-cs"/>
      </a:defRPr>
    </a:lvl7pPr>
    <a:lvl8pPr marL="3200400" algn="l" rtl="0" latinLnBrk="0">
      <a:defRPr lang="ru-RU" sz="1200" kern="1200">
        <a:solidFill>
          <a:schemeClr val="tx1"/>
        </a:solidFill>
        <a:latin typeface="+mn-lt"/>
        <a:ea typeface="+mn-ea"/>
        <a:cs typeface="+mn-cs"/>
      </a:defRPr>
    </a:lvl8pPr>
    <a:lvl9pPr marL="3657600" algn="l" rtl="0" latinLnBrk="0">
      <a:defRPr lang="ru-RU" sz="1200" kern="1200">
        <a:solidFill>
          <a:schemeClr val="tx1"/>
        </a:solidFill>
        <a:latin typeface="+mn-lt"/>
        <a:ea typeface="+mn-ea"/>
        <a:cs typeface="+mn-cs"/>
      </a:defRPr>
    </a:lvl9pPr>
    <a:extLst/>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a:spLocks noGrp="1" noRot="1" noChangeAspect="1"/>
          </p:cNvSpPr>
          <p:nvPr>
            <p:ph type="sldImg"/>
          </p:nvPr>
        </p:nvSpPr>
        <p:spPr/>
      </p:sp>
      <p:sp>
        <p:nvSpPr>
          <p:cNvPr id="3" name="Rectangle 3"/>
          <p:cNvSpPr>
            <a:spLocks noGrp="1"/>
          </p:cNvSpPr>
          <p:nvPr>
            <p:ph type="body" idx="1"/>
          </p:nvPr>
        </p:nvSpPr>
        <p:spPr/>
        <p:txBody>
          <a:bodyPr/>
          <a:lstStyle>
            <a:extLst/>
          </a:lstStyle>
          <a:p>
            <a:endParaRPr lang="ru-RU"/>
          </a:p>
        </p:txBody>
      </p:sp>
      <p:sp>
        <p:nvSpPr>
          <p:cNvPr id="4" name="Rectangle 4"/>
          <p:cNvSpPr>
            <a:spLocks noGrp="1"/>
          </p:cNvSpPr>
          <p:nvPr>
            <p:ph type="sldNum" sz="quarter" idx="10"/>
          </p:nvPr>
        </p:nvSpPr>
        <p:spPr/>
        <p:txBody>
          <a:bodyPr/>
          <a:lstStyle>
            <a:extLst/>
          </a:lstStyle>
          <a:p>
            <a:fld id="{61807874-5299-41B2-A37A-6AA3547857F4}" type="slidenum">
              <a:rPr lang="ru-RU" smtClean="0"/>
              <a:pPr/>
              <a:t>1</a:t>
            </a:fld>
            <a:endParaRPr lang="ru-RU"/>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a:spLocks noGrp="1" noRot="1" noChangeAspect="1"/>
          </p:cNvSpPr>
          <p:nvPr>
            <p:ph type="sldImg"/>
          </p:nvPr>
        </p:nvSpPr>
        <p:spPr/>
      </p:sp>
      <p:sp>
        <p:nvSpPr>
          <p:cNvPr id="3" name="Rectangle 3"/>
          <p:cNvSpPr>
            <a:spLocks noGrp="1"/>
          </p:cNvSpPr>
          <p:nvPr>
            <p:ph type="body" idx="1"/>
          </p:nvPr>
        </p:nvSpPr>
        <p:spPr/>
        <p:txBody>
          <a:bodyPr/>
          <a:lstStyle>
            <a:extLst/>
          </a:lstStyle>
          <a:p>
            <a:endParaRPr lang="ru-RU"/>
          </a:p>
        </p:txBody>
      </p:sp>
      <p:sp>
        <p:nvSpPr>
          <p:cNvPr id="4" name="Rectangle 4"/>
          <p:cNvSpPr>
            <a:spLocks noGrp="1"/>
          </p:cNvSpPr>
          <p:nvPr>
            <p:ph type="sldNum" sz="quarter" idx="10"/>
          </p:nvPr>
        </p:nvSpPr>
        <p:spPr/>
        <p:txBody>
          <a:bodyPr/>
          <a:lstStyle>
            <a:extLst/>
          </a:lstStyle>
          <a:p>
            <a:fld id="{61807874-5299-41B2-A37A-6AA3547857F4}" type="slidenum">
              <a:rPr lang="ru-RU" smtClean="0"/>
              <a:pPr/>
              <a:t>6</a:t>
            </a:fld>
            <a:endParaRPr lang="ru-RU"/>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a:spLocks noGrp="1" noRot="1" noChangeAspect="1"/>
          </p:cNvSpPr>
          <p:nvPr>
            <p:ph type="sldImg"/>
          </p:nvPr>
        </p:nvSpPr>
        <p:spPr/>
      </p:sp>
      <p:sp>
        <p:nvSpPr>
          <p:cNvPr id="3" name="Rectangle 3"/>
          <p:cNvSpPr>
            <a:spLocks noGrp="1"/>
          </p:cNvSpPr>
          <p:nvPr>
            <p:ph type="body" idx="1"/>
          </p:nvPr>
        </p:nvSpPr>
        <p:spPr/>
        <p:txBody>
          <a:bodyPr/>
          <a:lstStyle>
            <a:extLst/>
          </a:lstStyle>
          <a:p>
            <a:endParaRPr lang="ru-RU"/>
          </a:p>
        </p:txBody>
      </p:sp>
      <p:sp>
        <p:nvSpPr>
          <p:cNvPr id="4" name="Rectangle 4"/>
          <p:cNvSpPr>
            <a:spLocks noGrp="1"/>
          </p:cNvSpPr>
          <p:nvPr>
            <p:ph type="sldNum" sz="quarter" idx="10"/>
          </p:nvPr>
        </p:nvSpPr>
        <p:spPr/>
        <p:txBody>
          <a:bodyPr/>
          <a:lstStyle>
            <a:extLst/>
          </a:lstStyle>
          <a:p>
            <a:fld id="{61807874-5299-41B2-A37A-6AA3547857F4}" type="slidenum">
              <a:rPr lang="ru-RU" smtClean="0"/>
              <a:pPr/>
              <a:t>7</a:t>
            </a:fld>
            <a:endParaRPr lang="ru-RU"/>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a:spLocks noGrp="1" noRot="1" noChangeAspect="1"/>
          </p:cNvSpPr>
          <p:nvPr>
            <p:ph type="sldImg"/>
          </p:nvPr>
        </p:nvSpPr>
        <p:spPr/>
      </p:sp>
      <p:sp>
        <p:nvSpPr>
          <p:cNvPr id="3" name="Rectangle 3"/>
          <p:cNvSpPr>
            <a:spLocks noGrp="1"/>
          </p:cNvSpPr>
          <p:nvPr>
            <p:ph type="body" idx="1"/>
          </p:nvPr>
        </p:nvSpPr>
        <p:spPr/>
        <p:txBody>
          <a:bodyPr/>
          <a:lstStyle>
            <a:extLst/>
          </a:lstStyle>
          <a:p>
            <a:endParaRPr lang="ru-RU"/>
          </a:p>
        </p:txBody>
      </p:sp>
      <p:sp>
        <p:nvSpPr>
          <p:cNvPr id="4" name="Rectangle 4"/>
          <p:cNvSpPr>
            <a:spLocks noGrp="1"/>
          </p:cNvSpPr>
          <p:nvPr>
            <p:ph type="sldNum" sz="quarter" idx="10"/>
          </p:nvPr>
        </p:nvSpPr>
        <p:spPr/>
        <p:txBody>
          <a:bodyPr/>
          <a:lstStyle>
            <a:extLst/>
          </a:lstStyle>
          <a:p>
            <a:fld id="{61807874-5299-41B2-A37A-6AA3547857F4}" type="slidenum">
              <a:rPr lang="ru-RU" smtClean="0"/>
              <a:pPr/>
              <a:t>8</a:t>
            </a:fld>
            <a:endParaRPr lang="ru-RU"/>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a:spLocks noGrp="1" noRot="1" noChangeAspect="1"/>
          </p:cNvSpPr>
          <p:nvPr>
            <p:ph type="sldImg"/>
          </p:nvPr>
        </p:nvSpPr>
        <p:spPr/>
      </p:sp>
      <p:sp>
        <p:nvSpPr>
          <p:cNvPr id="3" name="Rectangle 3"/>
          <p:cNvSpPr>
            <a:spLocks noGrp="1"/>
          </p:cNvSpPr>
          <p:nvPr>
            <p:ph type="body" idx="1"/>
          </p:nvPr>
        </p:nvSpPr>
        <p:spPr/>
        <p:txBody>
          <a:bodyPr/>
          <a:lstStyle>
            <a:extLst/>
          </a:lstStyle>
          <a:p>
            <a:endParaRPr lang="ru-RU"/>
          </a:p>
        </p:txBody>
      </p:sp>
      <p:sp>
        <p:nvSpPr>
          <p:cNvPr id="4" name="Rectangle 4"/>
          <p:cNvSpPr>
            <a:spLocks noGrp="1"/>
          </p:cNvSpPr>
          <p:nvPr>
            <p:ph type="sldNum" sz="quarter" idx="10"/>
          </p:nvPr>
        </p:nvSpPr>
        <p:spPr/>
        <p:txBody>
          <a:bodyPr/>
          <a:lstStyle>
            <a:extLst/>
          </a:lstStyle>
          <a:p>
            <a:fld id="{61807874-5299-41B2-A37A-6AA3547857F4}" type="slidenum">
              <a:rPr lang="ru-RU" smtClean="0"/>
              <a:pPr/>
              <a:t>9</a:t>
            </a:fld>
            <a:endParaRPr lang="ru-RU"/>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Титульный слайд">
    <p:spTree>
      <p:nvGrpSpPr>
        <p:cNvPr id="1" name=""/>
        <p:cNvGrpSpPr/>
        <p:nvPr/>
      </p:nvGrpSpPr>
      <p:grpSpPr>
        <a:xfrm>
          <a:off x="0" y="0"/>
          <a:ext cx="0" cy="0"/>
          <a:chOff x="0" y="0"/>
          <a:chExt cx="0" cy="0"/>
        </a:xfrm>
      </p:grpSpPr>
      <p:sp>
        <p:nvSpPr>
          <p:cNvPr id="12" name="Rectangle 3"/>
          <p:cNvSpPr>
            <a:spLocks noGrp="1"/>
          </p:cNvSpPr>
          <p:nvPr>
            <p:ph type="subTitle" idx="1"/>
          </p:nvPr>
        </p:nvSpPr>
        <p:spPr>
          <a:xfrm>
            <a:off x="457200" y="5396132"/>
            <a:ext cx="8098302" cy="762000"/>
          </a:xfrm>
        </p:spPr>
        <p:txBody>
          <a:bodyPr/>
          <a:lstStyle>
            <a:lvl1pPr marL="0" indent="0" algn="r" eaLnBrk="1" latinLnBrk="0" hangingPunct="1">
              <a:buNone/>
              <a:defRPr kumimoji="0" lang="ru-RU" sz="1400"/>
            </a:lvl1pPr>
            <a:lvl2pPr marL="457200" indent="0" algn="ctr" eaLnBrk="1" latinLnBrk="0" hangingPunct="1">
              <a:buNone/>
            </a:lvl2pPr>
            <a:lvl3pPr marL="914400" indent="0" algn="ctr" eaLnBrk="1" latinLnBrk="0" hangingPunct="1">
              <a:buNone/>
            </a:lvl3pPr>
            <a:lvl4pPr marL="1371600" indent="0" algn="ctr" eaLnBrk="1" latinLnBrk="0" hangingPunct="1">
              <a:buNone/>
            </a:lvl4pPr>
            <a:lvl5pPr marL="1828800" indent="0" algn="ctr" eaLnBrk="1" latinLnBrk="0" hangingPunct="1">
              <a:buNone/>
            </a:lvl5pPr>
            <a:lvl6pPr marL="2286000" indent="0" algn="ctr" eaLnBrk="1" latinLnBrk="0" hangingPunct="1">
              <a:buNone/>
            </a:lvl6pPr>
            <a:lvl7pPr marL="2743200" indent="0" algn="ctr" eaLnBrk="1" latinLnBrk="0" hangingPunct="1">
              <a:buNone/>
            </a:lvl7pPr>
            <a:lvl8pPr marL="3200400" indent="0" algn="ctr" eaLnBrk="1" latinLnBrk="0" hangingPunct="1">
              <a:buNone/>
            </a:lvl8pPr>
            <a:lvl9pPr marL="3657600" indent="0" algn="ctr" eaLnBrk="1" latinLnBrk="0" hangingPunct="1">
              <a:buNone/>
            </a:lvl9pPr>
            <a:extLst/>
          </a:lstStyle>
          <a:p>
            <a:pPr eaLnBrk="1" latinLnBrk="0" hangingPunct="1"/>
            <a:r>
              <a:rPr lang="ru-RU" smtClean="0"/>
              <a:t>Образец подзаголовка</a:t>
            </a:r>
            <a:endParaRPr/>
          </a:p>
        </p:txBody>
      </p:sp>
      <p:grpSp>
        <p:nvGrpSpPr>
          <p:cNvPr id="16" name="Group 23"/>
          <p:cNvGrpSpPr/>
          <p:nvPr/>
        </p:nvGrpSpPr>
        <p:grpSpPr>
          <a:xfrm>
            <a:off x="14990" y="1976657"/>
            <a:ext cx="2042410" cy="533400"/>
            <a:chOff x="0" y="2000250"/>
            <a:chExt cx="3733800" cy="533400"/>
          </a:xfrm>
        </p:grpSpPr>
        <p:sp>
          <p:nvSpPr>
            <p:cNvPr id="30" name="Rectangle 14"/>
            <p:cNvSpPr/>
            <p:nvPr/>
          </p:nvSpPr>
          <p:spPr>
            <a:xfrm>
              <a:off x="0" y="2381250"/>
              <a:ext cx="3733800" cy="76200"/>
            </a:xfrm>
            <a:prstGeom prst="rect">
              <a:avLst/>
            </a:prstGeom>
          </p:spPr>
          <p:style>
            <a:lnRef idx="1">
              <a:schemeClr val="accent6"/>
            </a:lnRef>
            <a:fillRef idx="3">
              <a:schemeClr val="accent6"/>
            </a:fillRef>
            <a:effectRef idx="3">
              <a:schemeClr val="accent6"/>
            </a:effectRef>
            <a:fontRef idx="minor">
              <a:schemeClr val="lt1"/>
            </a:fontRef>
          </p:style>
          <p:txBody>
            <a:bodyPr anchor="ctr"/>
            <a:lstStyle>
              <a:extLst/>
            </a:lstStyle>
            <a:p>
              <a:pPr algn="ctr"/>
              <a:endParaRPr kumimoji="0" lang="ru-RU"/>
            </a:p>
          </p:txBody>
        </p:sp>
        <p:sp>
          <p:nvSpPr>
            <p:cNvPr id="7" name="Rectangle 14"/>
            <p:cNvSpPr/>
            <p:nvPr/>
          </p:nvSpPr>
          <p:spPr>
            <a:xfrm>
              <a:off x="0" y="2305050"/>
              <a:ext cx="3733800" cy="76200"/>
            </a:xfrm>
            <a:prstGeom prst="rect">
              <a:avLst/>
            </a:prstGeom>
          </p:spPr>
          <p:style>
            <a:lnRef idx="1">
              <a:schemeClr val="accent5"/>
            </a:lnRef>
            <a:fillRef idx="3">
              <a:schemeClr val="accent5"/>
            </a:fillRef>
            <a:effectRef idx="3">
              <a:schemeClr val="accent5"/>
            </a:effectRef>
            <a:fontRef idx="minor">
              <a:schemeClr val="lt1"/>
            </a:fontRef>
          </p:style>
          <p:txBody>
            <a:bodyPr anchor="ctr"/>
            <a:lstStyle>
              <a:extLst/>
            </a:lstStyle>
            <a:p>
              <a:pPr algn="ctr"/>
              <a:endParaRPr kumimoji="0" lang="ru-RU"/>
            </a:p>
          </p:txBody>
        </p:sp>
        <p:sp>
          <p:nvSpPr>
            <p:cNvPr id="21" name="Rectangle 14"/>
            <p:cNvSpPr/>
            <p:nvPr/>
          </p:nvSpPr>
          <p:spPr>
            <a:xfrm>
              <a:off x="0" y="2228850"/>
              <a:ext cx="3733800" cy="76200"/>
            </a:xfrm>
            <a:prstGeom prst="rect">
              <a:avLst/>
            </a:prstGeom>
          </p:spPr>
          <p:style>
            <a:lnRef idx="1">
              <a:schemeClr val="accent4"/>
            </a:lnRef>
            <a:fillRef idx="3">
              <a:schemeClr val="accent4"/>
            </a:fillRef>
            <a:effectRef idx="3">
              <a:schemeClr val="accent4"/>
            </a:effectRef>
            <a:fontRef idx="minor">
              <a:schemeClr val="lt1"/>
            </a:fontRef>
          </p:style>
          <p:txBody>
            <a:bodyPr anchor="ctr"/>
            <a:lstStyle>
              <a:extLst/>
            </a:lstStyle>
            <a:p>
              <a:pPr algn="ctr"/>
              <a:endParaRPr kumimoji="0" lang="ru-RU"/>
            </a:p>
          </p:txBody>
        </p:sp>
        <p:sp>
          <p:nvSpPr>
            <p:cNvPr id="8" name="Rectangle 14"/>
            <p:cNvSpPr/>
            <p:nvPr/>
          </p:nvSpPr>
          <p:spPr>
            <a:xfrm>
              <a:off x="0" y="2152650"/>
              <a:ext cx="3733800" cy="76200"/>
            </a:xfrm>
            <a:prstGeom prst="rect">
              <a:avLst/>
            </a:prstGeom>
          </p:spPr>
          <p:style>
            <a:lnRef idx="1">
              <a:schemeClr val="accent3"/>
            </a:lnRef>
            <a:fillRef idx="3">
              <a:schemeClr val="accent3"/>
            </a:fillRef>
            <a:effectRef idx="3">
              <a:schemeClr val="accent3"/>
            </a:effectRef>
            <a:fontRef idx="minor">
              <a:schemeClr val="lt1"/>
            </a:fontRef>
          </p:style>
          <p:txBody>
            <a:bodyPr anchor="ctr"/>
            <a:lstStyle>
              <a:extLst/>
            </a:lstStyle>
            <a:p>
              <a:pPr algn="ctr"/>
              <a:endParaRPr kumimoji="0" lang="ru-RU"/>
            </a:p>
          </p:txBody>
        </p:sp>
        <p:sp>
          <p:nvSpPr>
            <p:cNvPr id="6" name="Rectangle 14"/>
            <p:cNvSpPr/>
            <p:nvPr/>
          </p:nvSpPr>
          <p:spPr>
            <a:xfrm>
              <a:off x="0" y="2076450"/>
              <a:ext cx="3733800" cy="76200"/>
            </a:xfrm>
            <a:prstGeom prst="rect">
              <a:avLst/>
            </a:prstGeom>
          </p:spPr>
          <p:style>
            <a:lnRef idx="1">
              <a:schemeClr val="accent2"/>
            </a:lnRef>
            <a:fillRef idx="3">
              <a:schemeClr val="accent2"/>
            </a:fillRef>
            <a:effectRef idx="3">
              <a:schemeClr val="accent2"/>
            </a:effectRef>
            <a:fontRef idx="minor">
              <a:schemeClr val="lt1"/>
            </a:fontRef>
          </p:style>
          <p:txBody>
            <a:bodyPr anchor="ctr"/>
            <a:lstStyle>
              <a:extLst/>
            </a:lstStyle>
            <a:p>
              <a:pPr algn="ctr"/>
              <a:endParaRPr kumimoji="0" lang="ru-RU"/>
            </a:p>
          </p:txBody>
        </p:sp>
        <p:sp>
          <p:nvSpPr>
            <p:cNvPr id="20" name="Rectangle 14"/>
            <p:cNvSpPr/>
            <p:nvPr/>
          </p:nvSpPr>
          <p:spPr>
            <a:xfrm>
              <a:off x="0" y="2000250"/>
              <a:ext cx="3733800" cy="76200"/>
            </a:xfrm>
            <a:prstGeom prst="rect">
              <a:avLst/>
            </a:prstGeom>
          </p:spPr>
          <p:style>
            <a:lnRef idx="1">
              <a:schemeClr val="accent1"/>
            </a:lnRef>
            <a:fillRef idx="3">
              <a:schemeClr val="accent1"/>
            </a:fillRef>
            <a:effectRef idx="3">
              <a:schemeClr val="accent1"/>
            </a:effectRef>
            <a:fontRef idx="minor">
              <a:schemeClr val="lt1"/>
            </a:fontRef>
          </p:style>
          <p:txBody>
            <a:bodyPr anchor="ctr"/>
            <a:lstStyle>
              <a:extLst/>
            </a:lstStyle>
            <a:p>
              <a:pPr algn="ctr"/>
              <a:endParaRPr kumimoji="0" lang="ru-RU"/>
            </a:p>
          </p:txBody>
        </p:sp>
        <p:sp>
          <p:nvSpPr>
            <p:cNvPr id="13" name="Rectangle 14"/>
            <p:cNvSpPr/>
            <p:nvPr/>
          </p:nvSpPr>
          <p:spPr>
            <a:xfrm>
              <a:off x="0" y="2457450"/>
              <a:ext cx="3733800" cy="76200"/>
            </a:xfrm>
            <a:prstGeom prst="rect">
              <a:avLst/>
            </a:prstGeom>
          </p:spPr>
          <p:style>
            <a:lnRef idx="1">
              <a:schemeClr val="accent1"/>
            </a:lnRef>
            <a:fillRef idx="3">
              <a:schemeClr val="accent1"/>
            </a:fillRef>
            <a:effectRef idx="3">
              <a:schemeClr val="accent1"/>
            </a:effectRef>
            <a:fontRef idx="minor">
              <a:schemeClr val="lt1"/>
            </a:fontRef>
          </p:style>
          <p:txBody>
            <a:bodyPr anchor="ctr"/>
            <a:lstStyle>
              <a:extLst/>
            </a:lstStyle>
            <a:p>
              <a:pPr algn="ctr"/>
              <a:endParaRPr kumimoji="0" lang="ru-RU"/>
            </a:p>
          </p:txBody>
        </p:sp>
      </p:grpSp>
      <p:grpSp>
        <p:nvGrpSpPr>
          <p:cNvPr id="29" name="Group 35"/>
          <p:cNvGrpSpPr/>
          <p:nvPr/>
        </p:nvGrpSpPr>
        <p:grpSpPr>
          <a:xfrm>
            <a:off x="8584055" y="1976657"/>
            <a:ext cx="552450" cy="542925"/>
            <a:chOff x="8667750" y="2000250"/>
            <a:chExt cx="476250" cy="542925"/>
          </a:xfrm>
        </p:grpSpPr>
        <p:sp>
          <p:nvSpPr>
            <p:cNvPr id="26" name="Rectangle 14"/>
            <p:cNvSpPr/>
            <p:nvPr/>
          </p:nvSpPr>
          <p:spPr>
            <a:xfrm>
              <a:off x="8667750" y="2381250"/>
              <a:ext cx="476250" cy="76200"/>
            </a:xfrm>
            <a:prstGeom prst="rect">
              <a:avLst/>
            </a:prstGeom>
          </p:spPr>
          <p:style>
            <a:lnRef idx="1">
              <a:schemeClr val="accent6"/>
            </a:lnRef>
            <a:fillRef idx="3">
              <a:schemeClr val="accent6"/>
            </a:fillRef>
            <a:effectRef idx="3">
              <a:schemeClr val="accent6"/>
            </a:effectRef>
            <a:fontRef idx="minor">
              <a:schemeClr val="lt1"/>
            </a:fontRef>
          </p:style>
          <p:txBody>
            <a:bodyPr anchor="ctr"/>
            <a:lstStyle>
              <a:extLst/>
            </a:lstStyle>
            <a:p>
              <a:pPr algn="ctr"/>
              <a:endParaRPr kumimoji="0" lang="ru-RU"/>
            </a:p>
          </p:txBody>
        </p:sp>
        <p:sp>
          <p:nvSpPr>
            <p:cNvPr id="22" name="Rectangle 14"/>
            <p:cNvSpPr/>
            <p:nvPr/>
          </p:nvSpPr>
          <p:spPr>
            <a:xfrm>
              <a:off x="8667750" y="2305050"/>
              <a:ext cx="476250" cy="76200"/>
            </a:xfrm>
            <a:prstGeom prst="rect">
              <a:avLst/>
            </a:prstGeom>
          </p:spPr>
          <p:style>
            <a:lnRef idx="1">
              <a:schemeClr val="accent5"/>
            </a:lnRef>
            <a:fillRef idx="3">
              <a:schemeClr val="accent5"/>
            </a:fillRef>
            <a:effectRef idx="3">
              <a:schemeClr val="accent5"/>
            </a:effectRef>
            <a:fontRef idx="minor">
              <a:schemeClr val="lt1"/>
            </a:fontRef>
          </p:style>
          <p:txBody>
            <a:bodyPr anchor="ctr"/>
            <a:lstStyle>
              <a:extLst/>
            </a:lstStyle>
            <a:p>
              <a:pPr algn="ctr"/>
              <a:endParaRPr kumimoji="0" lang="ru-RU"/>
            </a:p>
          </p:txBody>
        </p:sp>
        <p:sp>
          <p:nvSpPr>
            <p:cNvPr id="17" name="Rectangle 14"/>
            <p:cNvSpPr/>
            <p:nvPr/>
          </p:nvSpPr>
          <p:spPr>
            <a:xfrm>
              <a:off x="8667750" y="2228850"/>
              <a:ext cx="476250" cy="76200"/>
            </a:xfrm>
            <a:prstGeom prst="rect">
              <a:avLst/>
            </a:prstGeom>
          </p:spPr>
          <p:style>
            <a:lnRef idx="1">
              <a:schemeClr val="accent4"/>
            </a:lnRef>
            <a:fillRef idx="3">
              <a:schemeClr val="accent4"/>
            </a:fillRef>
            <a:effectRef idx="3">
              <a:schemeClr val="accent4"/>
            </a:effectRef>
            <a:fontRef idx="minor">
              <a:schemeClr val="lt1"/>
            </a:fontRef>
          </p:style>
          <p:txBody>
            <a:bodyPr anchor="ctr"/>
            <a:lstStyle>
              <a:extLst/>
            </a:lstStyle>
            <a:p>
              <a:pPr algn="ctr"/>
              <a:endParaRPr kumimoji="0" lang="ru-RU"/>
            </a:p>
          </p:txBody>
        </p:sp>
        <p:sp>
          <p:nvSpPr>
            <p:cNvPr id="28" name="Rectangle 14"/>
            <p:cNvSpPr/>
            <p:nvPr/>
          </p:nvSpPr>
          <p:spPr>
            <a:xfrm>
              <a:off x="8667750" y="2152650"/>
              <a:ext cx="476250" cy="76200"/>
            </a:xfrm>
            <a:prstGeom prst="rect">
              <a:avLst/>
            </a:prstGeom>
          </p:spPr>
          <p:style>
            <a:lnRef idx="1">
              <a:schemeClr val="accent3"/>
            </a:lnRef>
            <a:fillRef idx="3">
              <a:schemeClr val="accent3"/>
            </a:fillRef>
            <a:effectRef idx="3">
              <a:schemeClr val="accent3"/>
            </a:effectRef>
            <a:fontRef idx="minor">
              <a:schemeClr val="lt1"/>
            </a:fontRef>
          </p:style>
          <p:txBody>
            <a:bodyPr anchor="ctr"/>
            <a:lstStyle>
              <a:extLst/>
            </a:lstStyle>
            <a:p>
              <a:pPr algn="ctr"/>
              <a:endParaRPr kumimoji="0" lang="ru-RU"/>
            </a:p>
          </p:txBody>
        </p:sp>
        <p:sp>
          <p:nvSpPr>
            <p:cNvPr id="15" name="Rectangle 14"/>
            <p:cNvSpPr/>
            <p:nvPr/>
          </p:nvSpPr>
          <p:spPr>
            <a:xfrm>
              <a:off x="8667750" y="2076450"/>
              <a:ext cx="476250" cy="76200"/>
            </a:xfrm>
            <a:prstGeom prst="rect">
              <a:avLst/>
            </a:prstGeom>
          </p:spPr>
          <p:style>
            <a:lnRef idx="1">
              <a:schemeClr val="accent2"/>
            </a:lnRef>
            <a:fillRef idx="3">
              <a:schemeClr val="accent2"/>
            </a:fillRef>
            <a:effectRef idx="3">
              <a:schemeClr val="accent2"/>
            </a:effectRef>
            <a:fontRef idx="minor">
              <a:schemeClr val="lt1"/>
            </a:fontRef>
          </p:style>
          <p:txBody>
            <a:bodyPr anchor="ctr"/>
            <a:lstStyle>
              <a:extLst/>
            </a:lstStyle>
            <a:p>
              <a:pPr algn="ctr"/>
              <a:endParaRPr kumimoji="0" lang="ru-RU"/>
            </a:p>
          </p:txBody>
        </p:sp>
        <p:sp>
          <p:nvSpPr>
            <p:cNvPr id="18" name="Rectangle 14"/>
            <p:cNvSpPr/>
            <p:nvPr/>
          </p:nvSpPr>
          <p:spPr>
            <a:xfrm>
              <a:off x="8667750" y="2000250"/>
              <a:ext cx="476250" cy="76200"/>
            </a:xfrm>
            <a:prstGeom prst="rect">
              <a:avLst/>
            </a:prstGeom>
          </p:spPr>
          <p:style>
            <a:lnRef idx="1">
              <a:schemeClr val="accent1"/>
            </a:lnRef>
            <a:fillRef idx="3">
              <a:schemeClr val="accent1"/>
            </a:fillRef>
            <a:effectRef idx="3">
              <a:schemeClr val="accent1"/>
            </a:effectRef>
            <a:fontRef idx="minor">
              <a:schemeClr val="lt1"/>
            </a:fontRef>
          </p:style>
          <p:txBody>
            <a:bodyPr anchor="ctr"/>
            <a:lstStyle>
              <a:extLst/>
            </a:lstStyle>
            <a:p>
              <a:pPr algn="ctr"/>
              <a:endParaRPr kumimoji="0" lang="ru-RU"/>
            </a:p>
          </p:txBody>
        </p:sp>
        <p:sp>
          <p:nvSpPr>
            <p:cNvPr id="9" name="Rectangle 14"/>
            <p:cNvSpPr/>
            <p:nvPr/>
          </p:nvSpPr>
          <p:spPr>
            <a:xfrm>
              <a:off x="8667750" y="2466975"/>
              <a:ext cx="476250" cy="76200"/>
            </a:xfrm>
            <a:prstGeom prst="rect">
              <a:avLst/>
            </a:prstGeom>
          </p:spPr>
          <p:style>
            <a:lnRef idx="1">
              <a:schemeClr val="accent1"/>
            </a:lnRef>
            <a:fillRef idx="3">
              <a:schemeClr val="accent1"/>
            </a:fillRef>
            <a:effectRef idx="3">
              <a:schemeClr val="accent1"/>
            </a:effectRef>
            <a:fontRef idx="minor">
              <a:schemeClr val="lt1"/>
            </a:fontRef>
          </p:style>
          <p:txBody>
            <a:bodyPr anchor="ctr"/>
            <a:lstStyle>
              <a:extLst/>
            </a:lstStyle>
            <a:p>
              <a:pPr algn="ctr"/>
              <a:endParaRPr kumimoji="0" lang="ru-RU"/>
            </a:p>
          </p:txBody>
        </p:sp>
      </p:grpSp>
      <p:sp>
        <p:nvSpPr>
          <p:cNvPr id="24" name="Oval 28"/>
          <p:cNvSpPr/>
          <p:nvPr userDrawn="1"/>
        </p:nvSpPr>
        <p:spPr>
          <a:xfrm>
            <a:off x="8572500" y="6038850"/>
            <a:ext cx="152400" cy="152400"/>
          </a:xfrm>
          <a:prstGeom prst="ellipse">
            <a:avLst/>
          </a:prstGeom>
          <a:effectLst/>
        </p:spPr>
        <p:style>
          <a:lnRef idx="1">
            <a:schemeClr val="accent6"/>
          </a:lnRef>
          <a:fillRef idx="3">
            <a:schemeClr val="accent6"/>
          </a:fillRef>
          <a:effectRef idx="3">
            <a:schemeClr val="accent6"/>
          </a:effectRef>
          <a:fontRef idx="minor">
            <a:schemeClr val="lt1"/>
          </a:fontRef>
        </p:style>
        <p:txBody>
          <a:bodyPr anchor="ctr"/>
          <a:lstStyle>
            <a:extLst/>
          </a:lstStyle>
          <a:p>
            <a:pPr algn="ctr"/>
            <a:endParaRPr kumimoji="0" lang="ru-RU"/>
          </a:p>
        </p:txBody>
      </p:sp>
      <p:sp>
        <p:nvSpPr>
          <p:cNvPr id="23" name="Oval 28"/>
          <p:cNvSpPr/>
          <p:nvPr userDrawn="1"/>
        </p:nvSpPr>
        <p:spPr>
          <a:xfrm>
            <a:off x="8572500" y="6324600"/>
            <a:ext cx="152400" cy="152400"/>
          </a:xfrm>
          <a:prstGeom prst="ellipse">
            <a:avLst/>
          </a:prstGeom>
          <a:effectLst/>
        </p:spPr>
        <p:style>
          <a:lnRef idx="1">
            <a:schemeClr val="accent4"/>
          </a:lnRef>
          <a:fillRef idx="3">
            <a:schemeClr val="accent4"/>
          </a:fillRef>
          <a:effectRef idx="3">
            <a:schemeClr val="accent4"/>
          </a:effectRef>
          <a:fontRef idx="minor">
            <a:schemeClr val="lt1"/>
          </a:fontRef>
        </p:style>
        <p:txBody>
          <a:bodyPr anchor="ctr"/>
          <a:lstStyle>
            <a:extLst/>
          </a:lstStyle>
          <a:p>
            <a:pPr algn="ctr"/>
            <a:endParaRPr kumimoji="0" lang="ru-RU"/>
          </a:p>
        </p:txBody>
      </p:sp>
      <p:sp>
        <p:nvSpPr>
          <p:cNvPr id="5" name="Oval 28"/>
          <p:cNvSpPr/>
          <p:nvPr userDrawn="1"/>
        </p:nvSpPr>
        <p:spPr>
          <a:xfrm>
            <a:off x="8572500" y="5476875"/>
            <a:ext cx="152400" cy="152400"/>
          </a:xfrm>
          <a:prstGeom prst="ellipse">
            <a:avLst/>
          </a:prstGeom>
          <a:effectLst/>
        </p:spPr>
        <p:style>
          <a:lnRef idx="1">
            <a:schemeClr val="accent1"/>
          </a:lnRef>
          <a:fillRef idx="3">
            <a:schemeClr val="accent1"/>
          </a:fillRef>
          <a:effectRef idx="3">
            <a:schemeClr val="accent1"/>
          </a:effectRef>
          <a:fontRef idx="minor">
            <a:schemeClr val="lt1"/>
          </a:fontRef>
        </p:style>
        <p:txBody>
          <a:bodyPr anchor="ctr"/>
          <a:lstStyle>
            <a:extLst/>
          </a:lstStyle>
          <a:p>
            <a:pPr algn="ctr"/>
            <a:endParaRPr kumimoji="0" lang="ru-RU"/>
          </a:p>
        </p:txBody>
      </p:sp>
      <p:sp>
        <p:nvSpPr>
          <p:cNvPr id="14" name="Oval 28"/>
          <p:cNvSpPr/>
          <p:nvPr userDrawn="1"/>
        </p:nvSpPr>
        <p:spPr>
          <a:xfrm>
            <a:off x="8572500" y="5753100"/>
            <a:ext cx="152400" cy="152400"/>
          </a:xfrm>
          <a:prstGeom prst="ellipse">
            <a:avLst/>
          </a:prstGeom>
          <a:effectLst/>
        </p:spPr>
        <p:style>
          <a:lnRef idx="1">
            <a:schemeClr val="accent3"/>
          </a:lnRef>
          <a:fillRef idx="3">
            <a:schemeClr val="accent3"/>
          </a:fillRef>
          <a:effectRef idx="3">
            <a:schemeClr val="accent3"/>
          </a:effectRef>
          <a:fontRef idx="minor">
            <a:schemeClr val="lt1"/>
          </a:fontRef>
        </p:style>
        <p:txBody>
          <a:bodyPr anchor="ctr"/>
          <a:lstStyle>
            <a:extLst/>
          </a:lstStyle>
          <a:p>
            <a:pPr algn="ctr"/>
            <a:endParaRPr kumimoji="0" lang="ru-RU"/>
          </a:p>
        </p:txBody>
      </p:sp>
      <p:sp>
        <p:nvSpPr>
          <p:cNvPr id="19" name="Rectangle 34"/>
          <p:cNvSpPr>
            <a:spLocks noGrp="1"/>
          </p:cNvSpPr>
          <p:nvPr>
            <p:ph type="dt" sz="half" idx="10"/>
          </p:nvPr>
        </p:nvSpPr>
        <p:spPr/>
        <p:txBody>
          <a:bodyPr rtlCol="0"/>
          <a:lstStyle>
            <a:extLst/>
          </a:lstStyle>
          <a:p>
            <a:pPr algn="r"/>
            <a:fld id="{8F67D422-08A8-451B-9A67-21962FC4B660}" type="datetimeFigureOut">
              <a:rPr kumimoji="0" lang="ru-RU" sz="1100"/>
              <a:pPr algn="r"/>
              <a:t>18.09.2013</a:t>
            </a:fld>
            <a:endParaRPr kumimoji="0" lang="ru-RU"/>
          </a:p>
        </p:txBody>
      </p:sp>
      <p:sp>
        <p:nvSpPr>
          <p:cNvPr id="25" name="Rectangle 35"/>
          <p:cNvSpPr>
            <a:spLocks noGrp="1"/>
          </p:cNvSpPr>
          <p:nvPr>
            <p:ph type="sldNum" sz="quarter" idx="11"/>
          </p:nvPr>
        </p:nvSpPr>
        <p:spPr/>
        <p:txBody>
          <a:bodyPr rtlCol="0"/>
          <a:lstStyle>
            <a:extLst/>
          </a:lstStyle>
          <a:p>
            <a:fld id="{169B2101-2E9F-420A-91A3-890890D84497}" type="slidenum">
              <a:rPr kumimoji="0" lang="ru-RU" sz="1200"/>
              <a:pPr/>
              <a:t>‹#›</a:t>
            </a:fld>
            <a:endParaRPr kumimoji="0" lang="ru-RU"/>
          </a:p>
        </p:txBody>
      </p:sp>
      <p:sp>
        <p:nvSpPr>
          <p:cNvPr id="31" name="Rectangle 36"/>
          <p:cNvSpPr>
            <a:spLocks noGrp="1"/>
          </p:cNvSpPr>
          <p:nvPr>
            <p:ph type="ftr" sz="quarter" idx="12"/>
          </p:nvPr>
        </p:nvSpPr>
        <p:spPr/>
        <p:txBody>
          <a:bodyPr rtlCol="0"/>
          <a:lstStyle>
            <a:extLst/>
          </a:lstStyle>
          <a:p>
            <a:endParaRPr kumimoji="0" lang="ru-RU"/>
          </a:p>
        </p:txBody>
      </p:sp>
      <p:sp>
        <p:nvSpPr>
          <p:cNvPr id="33" name="Rectangle 32"/>
          <p:cNvSpPr>
            <a:spLocks noGrp="1"/>
          </p:cNvSpPr>
          <p:nvPr>
            <p:ph type="title" hasCustomPrompt="1"/>
          </p:nvPr>
        </p:nvSpPr>
        <p:spPr>
          <a:xfrm>
            <a:off x="2057400" y="281352"/>
            <a:ext cx="6509239" cy="3886200"/>
          </a:xfrm>
          <a:scene3d>
            <a:camera prst="orthographicFront"/>
            <a:lightRig rig="threePt" dir="t"/>
          </a:scene3d>
          <a:sp3d/>
        </p:spPr>
        <p:txBody>
          <a:bodyPr vert="horz" anchor="ctr">
            <a:normAutofit/>
          </a:bodyPr>
          <a:lstStyle>
            <a:lvl1pPr algn="ctr" eaLnBrk="1" latinLnBrk="0" hangingPunct="1">
              <a:lnSpc>
                <a:spcPct val="100000"/>
              </a:lnSpc>
              <a:defRPr kumimoji="0" lang="ru-RU" sz="7200" b="1" i="0" u="none" strike="noStrike" kern="0" cap="none" spc="0" normalizeH="0" baseline="0">
                <a:ln w="0">
                  <a:solidFill>
                    <a:srgbClr val="FFFFFF"/>
                  </a:solidFill>
                  <a:prstDash val="solid"/>
                </a:ln>
                <a:gradFill flip="none">
                  <a:gsLst>
                    <a:gs pos="40000">
                      <a:schemeClr val="accent6">
                        <a:shade val="80000"/>
                      </a:schemeClr>
                    </a:gs>
                    <a:gs pos="45000">
                      <a:schemeClr val="accent6">
                        <a:shade val="100000"/>
                      </a:schemeClr>
                    </a:gs>
                  </a:gsLst>
                  <a:lin ang="16200000"/>
                </a:gradFill>
                <a:effectLst>
                  <a:outerShdw blurRad="23036" dist="23036" dir="5400000" algn="tl">
                    <a:srgbClr val="656565">
                      <a:alpha val="65000"/>
                    </a:srgbClr>
                  </a:outerShdw>
                  <a:reflection blurRad="12700" stA="25000" endPos="55000" dist="5000" dir="5400000" sy="-100000" algn="bl" rotWithShape="0"/>
                </a:effectLst>
                <a:uLnTx/>
                <a:uFillTx/>
                <a:latin typeface="+mj-lt"/>
                <a:ea typeface="+mj-ea"/>
                <a:cs typeface="+mj-cs"/>
              </a:defRPr>
            </a:lvl1pPr>
            <a:extLst/>
          </a:lstStyle>
          <a:p>
            <a:r>
              <a:rPr kumimoji="0" lang="ru-RU"/>
              <a:t>Показать заголовок</a:t>
            </a:r>
          </a:p>
        </p:txBody>
      </p:sp>
    </p:spTree>
  </p:cSld>
  <p:clrMapOvr>
    <a:masterClrMapping/>
  </p:clrMapOvr>
  <p:transition spd="med">
    <p:pull dir="ru"/>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Заголовок и объект">
    <p:spTree>
      <p:nvGrpSpPr>
        <p:cNvPr id="1" name=""/>
        <p:cNvGrpSpPr/>
        <p:nvPr/>
      </p:nvGrpSpPr>
      <p:grpSpPr>
        <a:xfrm>
          <a:off x="0" y="0"/>
          <a:ext cx="0" cy="0"/>
          <a:chOff x="0" y="0"/>
          <a:chExt cx="0" cy="0"/>
        </a:xfrm>
      </p:grpSpPr>
      <p:sp>
        <p:nvSpPr>
          <p:cNvPr id="10" name="Rectangle 3"/>
          <p:cNvSpPr>
            <a:spLocks noGrp="1"/>
          </p:cNvSpPr>
          <p:nvPr>
            <p:ph idx="1"/>
          </p:nvPr>
        </p:nvSpPr>
        <p:spPr/>
        <p:txBody>
          <a:bodyPr/>
          <a:lstStyle>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a:p>
        </p:txBody>
      </p:sp>
      <p:sp>
        <p:nvSpPr>
          <p:cNvPr id="12" name="Rectangle 10"/>
          <p:cNvSpPr>
            <a:spLocks noGrp="1"/>
          </p:cNvSpPr>
          <p:nvPr>
            <p:ph type="dt" sz="half" idx="10"/>
          </p:nvPr>
        </p:nvSpPr>
        <p:spPr/>
        <p:txBody>
          <a:bodyPr rtlCol="0"/>
          <a:lstStyle>
            <a:extLst/>
          </a:lstStyle>
          <a:p>
            <a:pPr algn="r"/>
            <a:fld id="{8F67D422-08A8-451B-9A67-21962FC4B660}" type="datetimeFigureOut">
              <a:rPr kumimoji="0" lang="ru-RU" sz="1100"/>
              <a:pPr algn="r"/>
              <a:t>18.09.2013</a:t>
            </a:fld>
            <a:endParaRPr kumimoji="0" lang="ru-RU"/>
          </a:p>
        </p:txBody>
      </p:sp>
      <p:sp>
        <p:nvSpPr>
          <p:cNvPr id="27" name="Rectangle 11"/>
          <p:cNvSpPr>
            <a:spLocks noGrp="1"/>
          </p:cNvSpPr>
          <p:nvPr>
            <p:ph type="sldNum" sz="quarter" idx="11"/>
          </p:nvPr>
        </p:nvSpPr>
        <p:spPr/>
        <p:txBody>
          <a:bodyPr rtlCol="0"/>
          <a:lstStyle>
            <a:extLst/>
          </a:lstStyle>
          <a:p>
            <a:fld id="{169B2101-2E9F-420A-91A3-890890D84497}" type="slidenum">
              <a:rPr kumimoji="0" lang="ru-RU" sz="1200"/>
              <a:pPr/>
              <a:t>‹#›</a:t>
            </a:fld>
            <a:endParaRPr kumimoji="0" lang="ru-RU"/>
          </a:p>
        </p:txBody>
      </p:sp>
      <p:sp>
        <p:nvSpPr>
          <p:cNvPr id="4" name="Rectangle 12"/>
          <p:cNvSpPr>
            <a:spLocks noGrp="1"/>
          </p:cNvSpPr>
          <p:nvPr>
            <p:ph type="ftr" sz="quarter" idx="12"/>
          </p:nvPr>
        </p:nvSpPr>
        <p:spPr/>
        <p:txBody>
          <a:bodyPr rtlCol="0"/>
          <a:lstStyle>
            <a:extLst/>
          </a:lstStyle>
          <a:p>
            <a:endParaRPr kumimoji="0" lang="ru-RU"/>
          </a:p>
        </p:txBody>
      </p:sp>
      <p:sp>
        <p:nvSpPr>
          <p:cNvPr id="28" name="Rectangle 14"/>
          <p:cNvSpPr>
            <a:spLocks noGrp="1"/>
          </p:cNvSpPr>
          <p:nvPr>
            <p:ph type="title"/>
          </p:nvPr>
        </p:nvSpPr>
        <p:spPr/>
        <p:txBody>
          <a:bodyPr rtlCol="0" anchor="b"/>
          <a:lstStyle>
            <a:extLst/>
          </a:lstStyle>
          <a:p>
            <a:pPr eaLnBrk="1" latinLnBrk="0" hangingPunct="1"/>
            <a:r>
              <a:rPr lang="ru-RU" smtClean="0"/>
              <a:t>Образец заголовка</a:t>
            </a:r>
            <a:endParaRPr/>
          </a:p>
        </p:txBody>
      </p:sp>
    </p:spTree>
  </p:cSld>
  <p:clrMapOvr>
    <a:masterClrMapping/>
  </p:clrMapOvr>
  <p:transition spd="med">
    <p:pull dir="ru"/>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Заголовок раздела">
    <p:spTree>
      <p:nvGrpSpPr>
        <p:cNvPr id="1" name=""/>
        <p:cNvGrpSpPr/>
        <p:nvPr/>
      </p:nvGrpSpPr>
      <p:grpSpPr>
        <a:xfrm>
          <a:off x="0" y="0"/>
          <a:ext cx="0" cy="0"/>
          <a:chOff x="0" y="0"/>
          <a:chExt cx="0" cy="0"/>
        </a:xfrm>
      </p:grpSpPr>
      <p:sp>
        <p:nvSpPr>
          <p:cNvPr id="29" name="Rectangle 3"/>
          <p:cNvSpPr>
            <a:spLocks noGrp="1"/>
          </p:cNvSpPr>
          <p:nvPr>
            <p:ph type="dt" sz="half" idx="10"/>
          </p:nvPr>
        </p:nvSpPr>
        <p:spPr/>
        <p:txBody>
          <a:bodyPr rtlCol="0"/>
          <a:lstStyle>
            <a:extLst/>
          </a:lstStyle>
          <a:p>
            <a:pPr algn="r"/>
            <a:fld id="{8F67D422-08A8-451B-9A67-21962FC4B660}" type="datetimeFigureOut">
              <a:rPr kumimoji="0" lang="ru-RU" sz="1100"/>
              <a:pPr algn="r"/>
              <a:t>18.09.2013</a:t>
            </a:fld>
            <a:endParaRPr kumimoji="0" lang="ru-RU"/>
          </a:p>
        </p:txBody>
      </p:sp>
      <p:sp>
        <p:nvSpPr>
          <p:cNvPr id="26" name="Rectangle 4"/>
          <p:cNvSpPr>
            <a:spLocks noGrp="1"/>
          </p:cNvSpPr>
          <p:nvPr>
            <p:ph type="ftr" sz="quarter" idx="11"/>
          </p:nvPr>
        </p:nvSpPr>
        <p:spPr/>
        <p:txBody>
          <a:bodyPr rtlCol="0"/>
          <a:lstStyle>
            <a:extLst/>
          </a:lstStyle>
          <a:p>
            <a:endParaRPr kumimoji="0" lang="ru-RU"/>
          </a:p>
        </p:txBody>
      </p:sp>
      <p:sp>
        <p:nvSpPr>
          <p:cNvPr id="12" name="Rectangle 5"/>
          <p:cNvSpPr>
            <a:spLocks noGrp="1"/>
          </p:cNvSpPr>
          <p:nvPr>
            <p:ph type="sldNum" sz="quarter" idx="12"/>
          </p:nvPr>
        </p:nvSpPr>
        <p:spPr/>
        <p:txBody>
          <a:bodyPr rtlCol="0"/>
          <a:lstStyle>
            <a:extLst/>
          </a:lstStyle>
          <a:p>
            <a:fld id="{169B2101-2E9F-420A-91A3-890890D84497}" type="slidenum">
              <a:rPr kumimoji="0" lang="ru-RU" sz="1200"/>
              <a:pPr/>
              <a:t>‹#›</a:t>
            </a:fld>
            <a:endParaRPr kumimoji="0" lang="ru-RU"/>
          </a:p>
        </p:txBody>
      </p:sp>
      <p:sp>
        <p:nvSpPr>
          <p:cNvPr id="27" name="Rectangle 6"/>
          <p:cNvSpPr>
            <a:spLocks noGrp="1"/>
          </p:cNvSpPr>
          <p:nvPr>
            <p:ph type="title" hasCustomPrompt="1"/>
          </p:nvPr>
        </p:nvSpPr>
        <p:spPr>
          <a:xfrm>
            <a:off x="228600" y="1676400"/>
            <a:ext cx="8229600" cy="1143000"/>
          </a:xfrm>
        </p:spPr>
        <p:txBody>
          <a:bodyPr rtlCol="0" anchor="ctr">
            <a:normAutofit/>
          </a:bodyPr>
          <a:lstStyle>
            <a:lvl1pPr eaLnBrk="1" latinLnBrk="0" hangingPunct="1">
              <a:defRPr kumimoji="0" lang="ru-RU" sz="4800" b="1" i="0" u="none" strike="noStrike" kern="0" cap="none" spc="0" normalizeH="0" baseline="0">
                <a:ln w="0">
                  <a:solidFill>
                    <a:srgbClr val="FFFFFF"/>
                  </a:solidFill>
                  <a:prstDash val="solid"/>
                </a:ln>
                <a:gradFill flip="none">
                  <a:gsLst>
                    <a:gs pos="40000">
                      <a:srgbClr val="FA8D3D">
                        <a:shade val="80000"/>
                      </a:srgbClr>
                    </a:gs>
                    <a:gs pos="45000">
                      <a:srgbClr val="FA8D3D">
                        <a:shade val="100000"/>
                      </a:srgbClr>
                    </a:gs>
                  </a:gsLst>
                  <a:lin ang="16200000"/>
                </a:gradFill>
                <a:effectLst>
                  <a:outerShdw blurRad="23036" dist="23036" dir="5400000" algn="tl">
                    <a:srgbClr val="656565">
                      <a:alpha val="65000"/>
                    </a:srgbClr>
                  </a:outerShdw>
                  <a:reflection blurRad="12700" stA="25000" endPos="55000" dist="5000" dir="5400000" sy="-100000" algn="bl" rotWithShape="0"/>
                </a:effectLst>
                <a:uLnTx/>
                <a:uFillTx/>
                <a:latin typeface="Trebuchet MS"/>
                <a:ea typeface="+mj-ea"/>
                <a:cs typeface="+mj-cs"/>
              </a:defRPr>
            </a:lvl1pPr>
            <a:extLst/>
          </a:lstStyle>
          <a:p>
            <a:r>
              <a:rPr kumimoji="0" lang="ru-RU"/>
              <a:t>Заголовок раздела</a:t>
            </a:r>
          </a:p>
        </p:txBody>
      </p:sp>
    </p:spTree>
  </p:cSld>
  <p:clrMapOvr>
    <a:masterClrMapping/>
  </p:clrMapOvr>
  <p:transition spd="med">
    <p:pull dir="ru"/>
  </p:transition>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Простой вопрос и ответ">
    <p:spTree>
      <p:nvGrpSpPr>
        <p:cNvPr id="1" name=""/>
        <p:cNvGrpSpPr/>
        <p:nvPr/>
      </p:nvGrpSpPr>
      <p:grpSpPr>
        <a:xfrm>
          <a:off x="0" y="0"/>
          <a:ext cx="0" cy="0"/>
          <a:chOff x="0" y="0"/>
          <a:chExt cx="0" cy="0"/>
        </a:xfrm>
      </p:grpSpPr>
      <p:sp>
        <p:nvSpPr>
          <p:cNvPr id="25" name="Rectangle 3"/>
          <p:cNvSpPr>
            <a:spLocks noGrp="1"/>
          </p:cNvSpPr>
          <p:nvPr>
            <p:ph type="dt" sz="half" idx="10"/>
          </p:nvPr>
        </p:nvSpPr>
        <p:spPr/>
        <p:txBody>
          <a:bodyPr vert="horz"/>
          <a:lstStyle>
            <a:lvl1pPr algn="r" eaLnBrk="1" latinLnBrk="0" hangingPunct="1">
              <a:defRPr kumimoji="0" lang="ru-RU"/>
            </a:lvl1pPr>
            <a:extLst/>
          </a:lstStyle>
          <a:p>
            <a:fld id="{1BEBB2CB-903D-46EF-8227-E770ED8FF514}" type="datetimeFigureOut">
              <a:rPr/>
              <a:pPr/>
              <a:t>6/30/2006</a:t>
            </a:fld>
            <a:endParaRPr kumimoji="0" lang="ru-RU"/>
          </a:p>
        </p:txBody>
      </p:sp>
      <p:sp>
        <p:nvSpPr>
          <p:cNvPr id="22" name="Rectangle 4"/>
          <p:cNvSpPr>
            <a:spLocks noGrp="1"/>
          </p:cNvSpPr>
          <p:nvPr>
            <p:ph type="ftr" sz="quarter" idx="11"/>
          </p:nvPr>
        </p:nvSpPr>
        <p:spPr/>
        <p:txBody>
          <a:bodyPr vert="horz"/>
          <a:lstStyle>
            <a:extLst/>
          </a:lstStyle>
          <a:p>
            <a:endParaRPr kumimoji="0" lang="ru-RU"/>
          </a:p>
        </p:txBody>
      </p:sp>
      <p:sp>
        <p:nvSpPr>
          <p:cNvPr id="31" name="Rectangle 5"/>
          <p:cNvSpPr>
            <a:spLocks noGrp="1"/>
          </p:cNvSpPr>
          <p:nvPr>
            <p:ph type="sldNum" sz="quarter" idx="12"/>
          </p:nvPr>
        </p:nvSpPr>
        <p:spPr/>
        <p:txBody>
          <a:bodyPr vert="horz"/>
          <a:lstStyle>
            <a:extLst/>
          </a:lstStyle>
          <a:p>
            <a:fld id="{C75B88FA-3392-4D65-A457-DB2A9953195B}" type="slidenum">
              <a:rPr/>
              <a:pPr/>
              <a:t>‹#›</a:t>
            </a:fld>
            <a:endParaRPr kumimoji="0" lang="ru-RU"/>
          </a:p>
        </p:txBody>
      </p:sp>
      <p:sp>
        <p:nvSpPr>
          <p:cNvPr id="4" name="Rectangle 8"/>
          <p:cNvSpPr>
            <a:spLocks noGrp="1"/>
          </p:cNvSpPr>
          <p:nvPr>
            <p:ph type="title" hasCustomPrompt="1"/>
          </p:nvPr>
        </p:nvSpPr>
        <p:spPr>
          <a:xfrm>
            <a:off x="228600" y="457200"/>
            <a:ext cx="8229600" cy="1143000"/>
          </a:xfrm>
        </p:spPr>
        <p:txBody>
          <a:bodyPr rtlCol="0" anchor="ctr"/>
          <a:lstStyle>
            <a:lvl1pPr algn="l" eaLnBrk="1" latinLnBrk="0" hangingPunct="1">
              <a:defRPr kumimoji="0" lang="ru-RU" i="1">
                <a:solidFill>
                  <a:schemeClr val="tx1">
                    <a:shade val="75000"/>
                  </a:schemeClr>
                </a:solidFill>
              </a:defRPr>
            </a:lvl1pPr>
            <a:extLst/>
          </a:lstStyle>
          <a:p>
            <a:r>
              <a:rPr kumimoji="0" lang="ru-RU"/>
              <a:t>Вопрос</a:t>
            </a:r>
          </a:p>
        </p:txBody>
      </p:sp>
      <p:sp>
        <p:nvSpPr>
          <p:cNvPr id="13" name="Rectangle 13"/>
          <p:cNvSpPr>
            <a:spLocks noGrp="1"/>
          </p:cNvSpPr>
          <p:nvPr>
            <p:ph type="body" sz="quarter" idx="14" hasCustomPrompt="1"/>
          </p:nvPr>
        </p:nvSpPr>
        <p:spPr>
          <a:xfrm>
            <a:off x="228600" y="1676400"/>
            <a:ext cx="8229600" cy="1143000"/>
          </a:xfrm>
        </p:spPr>
        <p:txBody>
          <a:bodyPr rtlCol="0" anchor="ctr"/>
          <a:lstStyle>
            <a:lvl1pPr algn="ctr" eaLnBrk="1" latinLnBrk="0" hangingPunct="1">
              <a:buFontTx/>
              <a:buNone/>
              <a:defRPr kumimoji="0" lang="ru-RU" sz="4800" b="1" i="0" u="none" strike="noStrike" kern="0" cap="none" spc="0" normalizeH="0" baseline="0">
                <a:ln w="0">
                  <a:solidFill>
                    <a:srgbClr val="FFFFFF"/>
                  </a:solidFill>
                  <a:prstDash val="solid"/>
                </a:ln>
                <a:gradFill flip="none">
                  <a:gsLst>
                    <a:gs pos="40000">
                      <a:schemeClr val="accent6">
                        <a:shade val="80000"/>
                      </a:schemeClr>
                    </a:gs>
                    <a:gs pos="45000">
                      <a:schemeClr val="accent6">
                        <a:shade val="100000"/>
                      </a:schemeClr>
                    </a:gs>
                  </a:gsLst>
                  <a:lin ang="16200000"/>
                </a:gradFill>
                <a:effectLst>
                  <a:outerShdw blurRad="23036" dist="23036" dir="5400000" algn="tl">
                    <a:srgbClr val="656565">
                      <a:alpha val="65000"/>
                    </a:srgbClr>
                  </a:outerShdw>
                  <a:reflection blurRad="12700" stA="25000" endPos="55000" dist="5000" dir="5400000" sy="-100000" algn="bl" rotWithShape="0"/>
                </a:effectLst>
                <a:uLnTx/>
                <a:uFillTx/>
                <a:latin typeface="+mj-lt"/>
                <a:ea typeface="+mj-ea"/>
                <a:cs typeface="+mj-cs"/>
              </a:defRPr>
            </a:lvl1pPr>
            <a:extLst/>
          </a:lstStyle>
          <a:p>
            <a:pPr lvl="0"/>
            <a:r>
              <a:rPr kumimoji="0" lang="ru-RU"/>
              <a:t>Ответ</a:t>
            </a:r>
          </a:p>
        </p:txBody>
      </p:sp>
    </p:spTree>
  </p:cSld>
  <p:clrMapOvr>
    <a:masterClrMapping/>
  </p:clrMapOvr>
  <p:transition spd="med">
    <p:pull dir="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mph" presetSubtype="2" fill="hold" grpId="0" nodeType="clickEffect">
                                  <p:stCondLst>
                                    <p:cond delay="0"/>
                                  </p:stCondLst>
                                  <p:childTnLst>
                                    <p:animClr clrSpc="rgb">
                                      <p:cBhvr override="childStyle">
                                        <p:cTn id="6" dur="500" fill="hold"/>
                                        <p:tgtEl>
                                          <p:spTgt spid="4"/>
                                        </p:tgtEl>
                                        <p:attrNameLst>
                                          <p:attrName>style.color</p:attrName>
                                        </p:attrNameLst>
                                      </p:cBhvr>
                                      <p:to>
                                        <a:srgbClr val="969696"/>
                                      </p:to>
                                    </p:animClr>
                                  </p:childTnLst>
                                </p:cTn>
                              </p:par>
                            </p:childTnLst>
                          </p:cTn>
                        </p:par>
                        <p:par>
                          <p:cTn id="7" fill="hold">
                            <p:stCondLst>
                              <p:cond delay="500"/>
                            </p:stCondLst>
                            <p:childTnLst>
                              <p:par>
                                <p:cTn id="8" presetID="45" presetClass="entr" presetSubtype="0" fill="hold" grpId="0" nodeType="afterEffect">
                                  <p:stCondLst>
                                    <p:cond delay="0"/>
                                  </p:stCondLst>
                                  <p:iterate type="lt">
                                    <p:tmPct val="10000"/>
                                  </p:iterate>
                                  <p:childTnLst>
                                    <p:set>
                                      <p:cBhvr>
                                        <p:cTn id="9" dur="1" fill="hold">
                                          <p:stCondLst>
                                            <p:cond delay="0"/>
                                          </p:stCondLst>
                                        </p:cTn>
                                        <p:tgtEl>
                                          <p:spTgt spid="13">
                                            <p:txEl>
                                              <p:pRg st="0" end="0"/>
                                            </p:txEl>
                                          </p:spTgt>
                                        </p:tgtEl>
                                        <p:attrNameLst>
                                          <p:attrName>style.visibility</p:attrName>
                                        </p:attrNameLst>
                                      </p:cBhvr>
                                      <p:to>
                                        <p:strVal val="visible"/>
                                      </p:to>
                                    </p:set>
                                    <p:animEffect transition="in" filter="fade">
                                      <p:cBhvr>
                                        <p:cTn id="10" dur="1000"/>
                                        <p:tgtEl>
                                          <p:spTgt spid="13">
                                            <p:txEl>
                                              <p:pRg st="0" end="0"/>
                                            </p:txEl>
                                          </p:spTgt>
                                        </p:tgtEl>
                                      </p:cBhvr>
                                    </p:animEffect>
                                    <p:anim calcmode="lin" valueType="num">
                                      <p:cBhvr>
                                        <p:cTn id="11" dur="1000" fill="hold"/>
                                        <p:tgtEl>
                                          <p:spTgt spid="13">
                                            <p:txEl>
                                              <p:pRg st="0" end="0"/>
                                            </p:txEl>
                                          </p:spTgt>
                                        </p:tgtEl>
                                        <p:attrNameLst>
                                          <p:attrName>ppt_w</p:attrName>
                                        </p:attrNameLst>
                                      </p:cBhvr>
                                      <p:tavLst>
                                        <p:tav tm="0" fmla="#ppt_w*sin(2.5*pi*$)">
                                          <p:val>
                                            <p:fltVal val="0"/>
                                          </p:val>
                                        </p:tav>
                                        <p:tav tm="100000">
                                          <p:val>
                                            <p:fltVal val="1"/>
                                          </p:val>
                                        </p:tav>
                                      </p:tavLst>
                                    </p:anim>
                                    <p:anim calcmode="lin" valueType="num">
                                      <p:cBhvr>
                                        <p:cTn id="12" dur="1000" fill="hold"/>
                                        <p:tgtEl>
                                          <p:spTgt spid="13">
                                            <p:txEl>
                                              <p:pRg st="0" end="0"/>
                                            </p:txEl>
                                          </p:spTgt>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13" grpId="0" build="p">
        <p:tmplLst>
          <p:tmpl lvl="1">
            <p:tnLst>
              <p:par>
                <p:cTn presetID="45" presetClass="entr" presetSubtype="0" fill="hold" nodeType="afterEffect">
                  <p:stCondLst>
                    <p:cond delay="0"/>
                  </p:stCondLst>
                  <p:iterate type="lt">
                    <p:tmPct val="10000"/>
                  </p:iterate>
                  <p:childTnLst>
                    <p:set>
                      <p:cBhvr>
                        <p:cTn dur="1" fill="hold">
                          <p:stCondLst>
                            <p:cond delay="0"/>
                          </p:stCondLst>
                        </p:cTn>
                        <p:tgtEl>
                          <p:spTgt spid="13"/>
                        </p:tgtEl>
                        <p:attrNameLst>
                          <p:attrName>style.visibility</p:attrName>
                        </p:attrNameLst>
                      </p:cBhvr>
                      <p:to>
                        <p:strVal val="visible"/>
                      </p:to>
                    </p:set>
                    <p:animEffect transition="in" filter="fade">
                      <p:cBhvr>
                        <p:cTn dur="1000"/>
                        <p:tgtEl>
                          <p:spTgt spid="13"/>
                        </p:tgtEl>
                      </p:cBhvr>
                    </p:animEffect>
                    <p:anim calcmode="lin" valueType="num">
                      <p:cBhvr>
                        <p:cTn dur="1000" fill="hold"/>
                        <p:tgtEl>
                          <p:spTgt spid="13"/>
                        </p:tgtEl>
                        <p:attrNameLst>
                          <p:attrName>ppt_w</p:attrName>
                        </p:attrNameLst>
                      </p:cBhvr>
                      <p:tavLst>
                        <p:tav tm="0" fmla="#ppt_w*sin(2.5*pi*$)">
                          <p:val>
                            <p:fltVal val="0"/>
                          </p:val>
                        </p:tav>
                        <p:tav tm="100000">
                          <p:val>
                            <p:fltVal val="1"/>
                          </p:val>
                        </p:tav>
                      </p:tavLst>
                    </p:anim>
                    <p:anim calcmode="lin" valueType="num">
                      <p:cBhvr>
                        <p:cTn dur="1000" fill="hold"/>
                        <p:tgtEl>
                          <p:spTgt spid="13"/>
                        </p:tgtEl>
                        <p:attrNameLst>
                          <p:attrName>ppt_h</p:attrName>
                        </p:attrNameLst>
                      </p:cBhvr>
                      <p:tavLst>
                        <p:tav tm="0">
                          <p:val>
                            <p:strVal val="#ppt_h"/>
                          </p:val>
                        </p:tav>
                        <p:tav tm="100000">
                          <p:val>
                            <p:strVal val="#ppt_h"/>
                          </p:val>
                        </p:tav>
                      </p:tavLst>
                    </p:anim>
                  </p:childTnLst>
                </p:cTn>
              </p:par>
            </p:tnLst>
          </p:tmpl>
        </p:tmplLst>
      </p:bldP>
    </p:bld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Вопрос и ответ с пояснением">
    <p:spTree>
      <p:nvGrpSpPr>
        <p:cNvPr id="1" name=""/>
        <p:cNvGrpSpPr/>
        <p:nvPr/>
      </p:nvGrpSpPr>
      <p:grpSpPr>
        <a:xfrm>
          <a:off x="0" y="0"/>
          <a:ext cx="0" cy="0"/>
          <a:chOff x="0" y="0"/>
          <a:chExt cx="0" cy="0"/>
        </a:xfrm>
      </p:grpSpPr>
      <p:sp>
        <p:nvSpPr>
          <p:cNvPr id="27" name="Rectangle 3"/>
          <p:cNvSpPr>
            <a:spLocks noGrp="1"/>
          </p:cNvSpPr>
          <p:nvPr>
            <p:ph type="dt" sz="half" idx="10"/>
          </p:nvPr>
        </p:nvSpPr>
        <p:spPr/>
        <p:txBody>
          <a:bodyPr vert="horz"/>
          <a:lstStyle>
            <a:lvl1pPr algn="r" eaLnBrk="1" latinLnBrk="0" hangingPunct="1">
              <a:defRPr kumimoji="0" lang="ru-RU"/>
            </a:lvl1pPr>
            <a:extLst/>
          </a:lstStyle>
          <a:p>
            <a:fld id="{1BEBB2CB-903D-46EF-8227-E770ED8FF514}" type="datetimeFigureOut">
              <a:rPr/>
              <a:pPr/>
              <a:t>6/30/2006</a:t>
            </a:fld>
            <a:endParaRPr kumimoji="0" lang="ru-RU"/>
          </a:p>
        </p:txBody>
      </p:sp>
      <p:sp>
        <p:nvSpPr>
          <p:cNvPr id="28" name="Rectangle 4"/>
          <p:cNvSpPr>
            <a:spLocks noGrp="1"/>
          </p:cNvSpPr>
          <p:nvPr>
            <p:ph type="ftr" sz="quarter" idx="11"/>
          </p:nvPr>
        </p:nvSpPr>
        <p:spPr/>
        <p:txBody>
          <a:bodyPr vert="horz"/>
          <a:lstStyle>
            <a:extLst/>
          </a:lstStyle>
          <a:p>
            <a:endParaRPr kumimoji="0" lang="ru-RU"/>
          </a:p>
        </p:txBody>
      </p:sp>
      <p:sp>
        <p:nvSpPr>
          <p:cNvPr id="10" name="Rectangle 5"/>
          <p:cNvSpPr>
            <a:spLocks noGrp="1"/>
          </p:cNvSpPr>
          <p:nvPr>
            <p:ph type="sldNum" sz="quarter" idx="12"/>
          </p:nvPr>
        </p:nvSpPr>
        <p:spPr/>
        <p:txBody>
          <a:bodyPr vert="horz"/>
          <a:lstStyle>
            <a:extLst/>
          </a:lstStyle>
          <a:p>
            <a:fld id="{C75B88FA-3392-4D65-A457-DB2A9953195B}" type="slidenum">
              <a:rPr/>
              <a:pPr/>
              <a:t>‹#›</a:t>
            </a:fld>
            <a:endParaRPr kumimoji="0" lang="ru-RU"/>
          </a:p>
        </p:txBody>
      </p:sp>
      <p:sp>
        <p:nvSpPr>
          <p:cNvPr id="31" name="Rectangle 8"/>
          <p:cNvSpPr>
            <a:spLocks noGrp="1"/>
          </p:cNvSpPr>
          <p:nvPr>
            <p:ph type="title" hasCustomPrompt="1"/>
          </p:nvPr>
        </p:nvSpPr>
        <p:spPr>
          <a:xfrm>
            <a:off x="228600" y="457200"/>
            <a:ext cx="8229600" cy="1143000"/>
          </a:xfrm>
        </p:spPr>
        <p:txBody>
          <a:bodyPr rtlCol="0" anchor="ctr"/>
          <a:lstStyle>
            <a:lvl1pPr algn="l" eaLnBrk="1" latinLnBrk="0" hangingPunct="1">
              <a:defRPr kumimoji="0" lang="ru-RU" i="1">
                <a:solidFill>
                  <a:schemeClr val="tx1">
                    <a:shade val="75000"/>
                  </a:schemeClr>
                </a:solidFill>
              </a:defRPr>
            </a:lvl1pPr>
            <a:extLst/>
          </a:lstStyle>
          <a:p>
            <a:r>
              <a:rPr kumimoji="0" lang="ru-RU"/>
              <a:t>Вопрос</a:t>
            </a:r>
          </a:p>
        </p:txBody>
      </p:sp>
      <p:sp>
        <p:nvSpPr>
          <p:cNvPr id="25" name="Rectangle 13"/>
          <p:cNvSpPr>
            <a:spLocks noGrp="1"/>
          </p:cNvSpPr>
          <p:nvPr>
            <p:ph type="body" sz="quarter" idx="14" hasCustomPrompt="1"/>
          </p:nvPr>
        </p:nvSpPr>
        <p:spPr>
          <a:xfrm>
            <a:off x="228600" y="1676400"/>
            <a:ext cx="8229600" cy="1143000"/>
          </a:xfrm>
        </p:spPr>
        <p:txBody>
          <a:bodyPr rtlCol="0" anchor="ctr"/>
          <a:lstStyle>
            <a:lvl1pPr algn="ctr" eaLnBrk="1" latinLnBrk="0" hangingPunct="1">
              <a:buFontTx/>
              <a:buNone/>
              <a:defRPr kumimoji="0" lang="ru-RU" sz="4800" b="1" i="0" u="none" strike="noStrike" kern="0" cap="none" spc="0" normalizeH="0" baseline="0">
                <a:ln w="0">
                  <a:solidFill>
                    <a:srgbClr val="FFFFFF"/>
                  </a:solidFill>
                  <a:prstDash val="solid"/>
                </a:ln>
                <a:gradFill flip="none">
                  <a:gsLst>
                    <a:gs pos="40000">
                      <a:schemeClr val="accent6">
                        <a:shade val="80000"/>
                      </a:schemeClr>
                    </a:gs>
                    <a:gs pos="45000">
                      <a:schemeClr val="accent6">
                        <a:shade val="100000"/>
                      </a:schemeClr>
                    </a:gs>
                  </a:gsLst>
                  <a:lin ang="16200000"/>
                </a:gradFill>
                <a:effectLst>
                  <a:outerShdw blurRad="23036" dist="23036" dir="5400000" algn="tl">
                    <a:srgbClr val="656565">
                      <a:alpha val="65000"/>
                    </a:srgbClr>
                  </a:outerShdw>
                  <a:reflection blurRad="12700" stA="25000" endPos="55000" dist="5000" dir="5400000" sy="-100000" algn="bl" rotWithShape="0"/>
                </a:effectLst>
                <a:uLnTx/>
                <a:uFillTx/>
                <a:latin typeface="+mj-lt"/>
                <a:ea typeface="+mj-ea"/>
                <a:cs typeface="+mj-cs"/>
              </a:defRPr>
            </a:lvl1pPr>
            <a:extLst/>
          </a:lstStyle>
          <a:p>
            <a:pPr lvl="0"/>
            <a:r>
              <a:rPr kumimoji="0" lang="ru-RU"/>
              <a:t>Ответ</a:t>
            </a:r>
          </a:p>
        </p:txBody>
      </p:sp>
      <p:sp>
        <p:nvSpPr>
          <p:cNvPr id="22" name="Rectangle 9"/>
          <p:cNvSpPr>
            <a:spLocks noGrp="1"/>
          </p:cNvSpPr>
          <p:nvPr>
            <p:ph type="body" sz="quarter" idx="15" hasCustomPrompt="1"/>
          </p:nvPr>
        </p:nvSpPr>
        <p:spPr>
          <a:xfrm>
            <a:off x="1828800" y="3124200"/>
            <a:ext cx="5105400" cy="1981200"/>
          </a:xfrm>
        </p:spPr>
        <p:txBody>
          <a:bodyPr vert="horz"/>
          <a:lstStyle>
            <a:lvl1pPr algn="ctr" eaLnBrk="1" latinLnBrk="0" hangingPunct="1">
              <a:buFontTx/>
              <a:buNone/>
              <a:defRPr kumimoji="0" lang="ru-RU" i="1" baseline="0"/>
            </a:lvl1pPr>
            <a:extLst/>
          </a:lstStyle>
          <a:p>
            <a:pPr lvl="0"/>
            <a:r>
              <a:rPr kumimoji="0" lang="ru-RU"/>
              <a:t>Пояснение к ответу</a:t>
            </a:r>
          </a:p>
        </p:txBody>
      </p:sp>
    </p:spTree>
  </p:cSld>
  <p:clrMapOvr>
    <a:masterClrMapping/>
  </p:clrMapOvr>
  <p:transition spd="med">
    <p:pull dir="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mph" presetSubtype="2" fill="hold" grpId="0" nodeType="clickEffect">
                                  <p:stCondLst>
                                    <p:cond delay="0"/>
                                  </p:stCondLst>
                                  <p:childTnLst>
                                    <p:animClr clrSpc="rgb">
                                      <p:cBhvr override="childStyle">
                                        <p:cTn id="6" dur="500" fill="hold"/>
                                        <p:tgtEl>
                                          <p:spTgt spid="31"/>
                                        </p:tgtEl>
                                        <p:attrNameLst>
                                          <p:attrName>style.color</p:attrName>
                                        </p:attrNameLst>
                                      </p:cBhvr>
                                      <p:to>
                                        <a:srgbClr val="969696"/>
                                      </p:to>
                                    </p:animClr>
                                  </p:childTnLst>
                                </p:cTn>
                              </p:par>
                            </p:childTnLst>
                          </p:cTn>
                        </p:par>
                        <p:par>
                          <p:cTn id="7" fill="hold">
                            <p:stCondLst>
                              <p:cond delay="500"/>
                            </p:stCondLst>
                            <p:childTnLst>
                              <p:par>
                                <p:cTn id="8" presetID="45" presetClass="entr" presetSubtype="0" fill="hold" grpId="0" nodeType="afterEffect">
                                  <p:stCondLst>
                                    <p:cond delay="0"/>
                                  </p:stCondLst>
                                  <p:iterate type="lt">
                                    <p:tmPct val="10000"/>
                                  </p:iterate>
                                  <p:childTnLst>
                                    <p:set>
                                      <p:cBhvr>
                                        <p:cTn id="9" dur="1" fill="hold">
                                          <p:stCondLst>
                                            <p:cond delay="0"/>
                                          </p:stCondLst>
                                        </p:cTn>
                                        <p:tgtEl>
                                          <p:spTgt spid="25">
                                            <p:txEl>
                                              <p:pRg st="0" end="0"/>
                                            </p:txEl>
                                          </p:spTgt>
                                        </p:tgtEl>
                                        <p:attrNameLst>
                                          <p:attrName>style.visibility</p:attrName>
                                        </p:attrNameLst>
                                      </p:cBhvr>
                                      <p:to>
                                        <p:strVal val="visible"/>
                                      </p:to>
                                    </p:set>
                                    <p:animEffect transition="in" filter="fade">
                                      <p:cBhvr>
                                        <p:cTn id="10" dur="1000"/>
                                        <p:tgtEl>
                                          <p:spTgt spid="25">
                                            <p:txEl>
                                              <p:pRg st="0" end="0"/>
                                            </p:txEl>
                                          </p:spTgt>
                                        </p:tgtEl>
                                      </p:cBhvr>
                                    </p:animEffect>
                                    <p:anim calcmode="lin" valueType="num">
                                      <p:cBhvr>
                                        <p:cTn id="11" dur="1000" fill="hold"/>
                                        <p:tgtEl>
                                          <p:spTgt spid="25">
                                            <p:txEl>
                                              <p:pRg st="0" end="0"/>
                                            </p:txEl>
                                          </p:spTgt>
                                        </p:tgtEl>
                                        <p:attrNameLst>
                                          <p:attrName>ppt_w</p:attrName>
                                        </p:attrNameLst>
                                      </p:cBhvr>
                                      <p:tavLst>
                                        <p:tav tm="0" fmla="#ppt_w*sin(2.5*pi*$)">
                                          <p:val>
                                            <p:fltVal val="0"/>
                                          </p:val>
                                        </p:tav>
                                        <p:tav tm="100000">
                                          <p:val>
                                            <p:fltVal val="1"/>
                                          </p:val>
                                        </p:tav>
                                      </p:tavLst>
                                    </p:anim>
                                    <p:anim calcmode="lin" valueType="num">
                                      <p:cBhvr>
                                        <p:cTn id="12" dur="1000" fill="hold"/>
                                        <p:tgtEl>
                                          <p:spTgt spid="25">
                                            <p:txEl>
                                              <p:pRg st="0" end="0"/>
                                            </p:txEl>
                                          </p:spTgt>
                                        </p:tgtEl>
                                        <p:attrNameLst>
                                          <p:attrName>ppt_h</p:attrName>
                                        </p:attrNameLst>
                                      </p:cBhvr>
                                      <p:tavLst>
                                        <p:tav tm="0">
                                          <p:val>
                                            <p:strVal val="#ppt_h"/>
                                          </p:val>
                                        </p:tav>
                                        <p:tav tm="100000">
                                          <p:val>
                                            <p:strVal val="#ppt_h"/>
                                          </p:val>
                                        </p:tav>
                                      </p:tavLst>
                                    </p:anim>
                                  </p:childTnLst>
                                </p:cTn>
                              </p:par>
                            </p:childTnLst>
                          </p:cTn>
                        </p:par>
                        <p:par>
                          <p:cTn id="13" fill="hold">
                            <p:stCondLst>
                              <p:cond delay="3000"/>
                            </p:stCondLst>
                            <p:childTnLst>
                              <p:par>
                                <p:cTn id="14" presetID="10" presetClass="entr" presetSubtype="0" fill="hold" grpId="0" nodeType="afterEffect">
                                  <p:stCondLst>
                                    <p:cond delay="0"/>
                                  </p:stCondLst>
                                  <p:childTnLst>
                                    <p:set>
                                      <p:cBhvr>
                                        <p:cTn id="15" dur="1" fill="hold">
                                          <p:stCondLst>
                                            <p:cond delay="0"/>
                                          </p:stCondLst>
                                        </p:cTn>
                                        <p:tgtEl>
                                          <p:spTgt spid="22">
                                            <p:txEl>
                                              <p:pRg st="0" end="0"/>
                                            </p:txEl>
                                          </p:spTgt>
                                        </p:tgtEl>
                                        <p:attrNameLst>
                                          <p:attrName>style.visibility</p:attrName>
                                        </p:attrNameLst>
                                      </p:cBhvr>
                                      <p:to>
                                        <p:strVal val="visible"/>
                                      </p:to>
                                    </p:set>
                                    <p:animEffect transition="in" filter="fade">
                                      <p:cBhvr>
                                        <p:cTn id="16" dur="1000"/>
                                        <p:tgtEl>
                                          <p:spTgt spid="2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p:bldP spid="25" grpId="0" build="p">
        <p:tmplLst>
          <p:tmpl lvl="1">
            <p:tnLst>
              <p:par>
                <p:cTn presetID="45" presetClass="entr" presetSubtype="0" fill="hold" nodeType="afterEffect">
                  <p:stCondLst>
                    <p:cond delay="0"/>
                  </p:stCondLst>
                  <p:iterate type="lt">
                    <p:tmPct val="10000"/>
                  </p:iterate>
                  <p:childTnLst>
                    <p:set>
                      <p:cBhvr>
                        <p:cTn dur="1" fill="hold">
                          <p:stCondLst>
                            <p:cond delay="0"/>
                          </p:stCondLst>
                        </p:cTn>
                        <p:tgtEl>
                          <p:spTgt spid="25"/>
                        </p:tgtEl>
                        <p:attrNameLst>
                          <p:attrName>style.visibility</p:attrName>
                        </p:attrNameLst>
                      </p:cBhvr>
                      <p:to>
                        <p:strVal val="visible"/>
                      </p:to>
                    </p:set>
                    <p:animEffect transition="in" filter="fade">
                      <p:cBhvr>
                        <p:cTn dur="1000"/>
                        <p:tgtEl>
                          <p:spTgt spid="25"/>
                        </p:tgtEl>
                      </p:cBhvr>
                    </p:animEffect>
                    <p:anim calcmode="lin" valueType="num">
                      <p:cBhvr>
                        <p:cTn dur="1000" fill="hold"/>
                        <p:tgtEl>
                          <p:spTgt spid="25"/>
                        </p:tgtEl>
                        <p:attrNameLst>
                          <p:attrName>ppt_w</p:attrName>
                        </p:attrNameLst>
                      </p:cBhvr>
                      <p:tavLst>
                        <p:tav tm="0" fmla="#ppt_w*sin(2.5*pi*$)">
                          <p:val>
                            <p:fltVal val="0"/>
                          </p:val>
                        </p:tav>
                        <p:tav tm="100000">
                          <p:val>
                            <p:fltVal val="1"/>
                          </p:val>
                        </p:tav>
                      </p:tavLst>
                    </p:anim>
                    <p:anim calcmode="lin" valueType="num">
                      <p:cBhvr>
                        <p:cTn dur="1000" fill="hold"/>
                        <p:tgtEl>
                          <p:spTgt spid="25"/>
                        </p:tgtEl>
                        <p:attrNameLst>
                          <p:attrName>ppt_h</p:attrName>
                        </p:attrNameLst>
                      </p:cBhvr>
                      <p:tavLst>
                        <p:tav tm="0">
                          <p:val>
                            <p:strVal val="#ppt_h"/>
                          </p:val>
                        </p:tav>
                        <p:tav tm="100000">
                          <p:val>
                            <p:strVal val="#ppt_h"/>
                          </p:val>
                        </p:tav>
                      </p:tavLst>
                    </p:anim>
                  </p:childTnLst>
                </p:cTn>
              </p:par>
            </p:tnLst>
          </p:tmpl>
        </p:tmplLst>
      </p:bldP>
      <p:bldP spid="22" grpId="0" build="p">
        <p:tmplLst>
          <p:tmpl lvl="1">
            <p:tnLst>
              <p:par>
                <p:cTn presetID="10" presetClass="entr" presetSubtype="0" fill="hold" nodeType="afterEffect">
                  <p:stCondLst>
                    <p:cond delay="0"/>
                  </p:stCondLst>
                  <p:childTnLst>
                    <p:set>
                      <p:cBhvr>
                        <p:cTn dur="1" fill="hold">
                          <p:stCondLst>
                            <p:cond delay="0"/>
                          </p:stCondLst>
                        </p:cTn>
                        <p:tgtEl>
                          <p:spTgt spid="22"/>
                        </p:tgtEl>
                        <p:attrNameLst>
                          <p:attrName>style.visibility</p:attrName>
                        </p:attrNameLst>
                      </p:cBhvr>
                      <p:to>
                        <p:strVal val="visible"/>
                      </p:to>
                    </p:set>
                    <p:animEffect transition="in" filter="fade">
                      <p:cBhvr>
                        <p:cTn dur="1000"/>
                        <p:tgtEl>
                          <p:spTgt spid="22"/>
                        </p:tgtEl>
                      </p:cBhvr>
                    </p:animEffect>
                  </p:childTnLst>
                </p:cTn>
              </p:par>
            </p:tnLst>
          </p:tmpl>
        </p:tmplLst>
      </p:bldP>
    </p:bld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Правильно или неправильно (ответ: правильно)">
    <p:spTree>
      <p:nvGrpSpPr>
        <p:cNvPr id="1" name=""/>
        <p:cNvGrpSpPr/>
        <p:nvPr/>
      </p:nvGrpSpPr>
      <p:grpSpPr>
        <a:xfrm>
          <a:off x="0" y="0"/>
          <a:ext cx="0" cy="0"/>
          <a:chOff x="0" y="0"/>
          <a:chExt cx="0" cy="0"/>
        </a:xfrm>
      </p:grpSpPr>
      <p:sp>
        <p:nvSpPr>
          <p:cNvPr id="22" name="Rectangle 3"/>
          <p:cNvSpPr>
            <a:spLocks noGrp="1"/>
          </p:cNvSpPr>
          <p:nvPr>
            <p:ph type="dt" sz="half" idx="10"/>
          </p:nvPr>
        </p:nvSpPr>
        <p:spPr/>
        <p:txBody>
          <a:bodyPr vert="horz"/>
          <a:lstStyle>
            <a:lvl1pPr algn="r" eaLnBrk="1" latinLnBrk="0" hangingPunct="1">
              <a:defRPr kumimoji="0" lang="ru-RU"/>
            </a:lvl1pPr>
            <a:extLst/>
          </a:lstStyle>
          <a:p>
            <a:fld id="{1BEBB2CB-903D-46EF-8227-E770ED8FF514}" type="datetimeFigureOut">
              <a:rPr/>
              <a:pPr/>
              <a:t>6/30/2006</a:t>
            </a:fld>
            <a:endParaRPr kumimoji="0" lang="ru-RU"/>
          </a:p>
        </p:txBody>
      </p:sp>
      <p:sp>
        <p:nvSpPr>
          <p:cNvPr id="11" name="Rectangle 4"/>
          <p:cNvSpPr>
            <a:spLocks noGrp="1"/>
          </p:cNvSpPr>
          <p:nvPr>
            <p:ph type="ftr" sz="quarter" idx="11"/>
          </p:nvPr>
        </p:nvSpPr>
        <p:spPr/>
        <p:txBody>
          <a:bodyPr vert="horz"/>
          <a:lstStyle>
            <a:extLst/>
          </a:lstStyle>
          <a:p>
            <a:endParaRPr kumimoji="0" lang="ru-RU"/>
          </a:p>
        </p:txBody>
      </p:sp>
      <p:sp>
        <p:nvSpPr>
          <p:cNvPr id="10" name="Rectangle 5"/>
          <p:cNvSpPr>
            <a:spLocks noGrp="1"/>
          </p:cNvSpPr>
          <p:nvPr>
            <p:ph type="sldNum" sz="quarter" idx="12"/>
          </p:nvPr>
        </p:nvSpPr>
        <p:spPr/>
        <p:txBody>
          <a:bodyPr vert="horz"/>
          <a:lstStyle>
            <a:extLst/>
          </a:lstStyle>
          <a:p>
            <a:fld id="{C75B88FA-3392-4D65-A457-DB2A9953195B}" type="slidenum">
              <a:rPr/>
              <a:pPr/>
              <a:t>‹#›</a:t>
            </a:fld>
            <a:endParaRPr kumimoji="0" lang="ru-RU"/>
          </a:p>
        </p:txBody>
      </p:sp>
      <p:sp>
        <p:nvSpPr>
          <p:cNvPr id="27" name="Question"/>
          <p:cNvSpPr>
            <a:spLocks noGrp="1"/>
          </p:cNvSpPr>
          <p:nvPr>
            <p:ph type="title" hasCustomPrompt="1"/>
          </p:nvPr>
        </p:nvSpPr>
        <p:spPr>
          <a:xfrm>
            <a:off x="228600" y="457200"/>
            <a:ext cx="8229600" cy="1143000"/>
          </a:xfrm>
        </p:spPr>
        <p:txBody>
          <a:bodyPr rtlCol="0" anchor="ctr"/>
          <a:lstStyle>
            <a:lvl1pPr algn="l" eaLnBrk="1" latinLnBrk="0" hangingPunct="1">
              <a:defRPr kumimoji="0" lang="ru-RU" i="1">
                <a:solidFill>
                  <a:schemeClr val="tx1">
                    <a:shade val="75000"/>
                  </a:schemeClr>
                </a:solidFill>
              </a:defRPr>
            </a:lvl1pPr>
            <a:extLst/>
          </a:lstStyle>
          <a:p>
            <a:r>
              <a:rPr kumimoji="0" lang="ru-RU"/>
              <a:t>Вопрос</a:t>
            </a:r>
          </a:p>
        </p:txBody>
      </p:sp>
      <p:sp>
        <p:nvSpPr>
          <p:cNvPr id="8" name="Answer Base"/>
          <p:cNvSpPr txBox="1"/>
          <p:nvPr userDrawn="1"/>
        </p:nvSpPr>
        <p:spPr>
          <a:xfrm>
            <a:off x="182880" y="1676400"/>
            <a:ext cx="8321040" cy="1828800"/>
          </a:xfrm>
          <a:prstGeom prst="rect">
            <a:avLst/>
          </a:prstGeom>
          <a:noFill/>
        </p:spPr>
        <p:txBody>
          <a:bodyPr wrap="square">
            <a:noAutofit/>
          </a:bodyPr>
          <a:lstStyle>
            <a:extLst/>
          </a:lstStyle>
          <a:p>
            <a:pPr marL="0" indent="0" algn="ctr" latinLnBrk="0">
              <a:spcBef>
                <a:spcPct val="20000"/>
              </a:spcBef>
              <a:buNone/>
            </a:pPr>
            <a:r>
              <a:rPr kumimoji="0" lang="ru-RU" sz="7200">
                <a:solidFill>
                  <a:schemeClr val="tx1">
                    <a:alpha val="40000"/>
                  </a:schemeClr>
                </a:solidFill>
              </a:rPr>
              <a:t>ПРАВИЛЬНО</a:t>
            </a:r>
            <a:r>
              <a:rPr kumimoji="0" lang="ru-RU" sz="7200" baseline="0">
                <a:solidFill>
                  <a:schemeClr val="tx1">
                    <a:alpha val="40000"/>
                  </a:schemeClr>
                </a:solidFill>
              </a:rPr>
              <a:t> </a:t>
            </a:r>
            <a:r>
              <a:rPr kumimoji="0" lang="ru-RU" sz="7200">
                <a:solidFill>
                  <a:schemeClr val="tx1">
                    <a:alpha val="40000"/>
                  </a:schemeClr>
                </a:solidFill>
              </a:rPr>
              <a:t>или НЕПРАВИЛЬНО?</a:t>
            </a:r>
          </a:p>
        </p:txBody>
      </p:sp>
      <p:sp>
        <p:nvSpPr>
          <p:cNvPr id="7" name="Answer"/>
          <p:cNvSpPr/>
          <p:nvPr userDrawn="1"/>
        </p:nvSpPr>
        <p:spPr>
          <a:xfrm>
            <a:off x="182880" y="1676400"/>
            <a:ext cx="8321040" cy="1200329"/>
          </a:xfrm>
          <a:prstGeom prst="rect">
            <a:avLst/>
          </a:prstGeom>
        </p:spPr>
        <p:txBody>
          <a:bodyPr wrap="square">
            <a:spAutoFit/>
          </a:bodyPr>
          <a:lstStyle>
            <a:extLst/>
          </a:lstStyle>
          <a:p>
            <a:pPr indent="0" algn="ctr" latinLnBrk="0">
              <a:spcBef>
                <a:spcPct val="20000"/>
              </a:spcBef>
              <a:buNone/>
            </a:pPr>
            <a:r>
              <a:rPr kumimoji="0" lang="ru-RU" sz="7200">
                <a:ln w="0">
                  <a:solidFill>
                    <a:srgbClr val="FFFFFF"/>
                  </a:solidFill>
                  <a:prstDash val="solid"/>
                </a:ln>
                <a:gradFill flip="none">
                  <a:gsLst>
                    <a:gs pos="40000">
                      <a:srgbClr val="FA8D3D">
                        <a:shade val="80000"/>
                      </a:srgbClr>
                    </a:gs>
                    <a:gs pos="45000">
                      <a:srgbClr val="FA8D3D">
                        <a:shade val="100000"/>
                      </a:srgbClr>
                    </a:gs>
                  </a:gsLst>
                  <a:lin ang="16200000"/>
                </a:gradFill>
                <a:effectLst>
                  <a:outerShdw blurRad="23036" dist="23036" dir="5400000" algn="tl">
                    <a:srgbClr val="656565">
                      <a:alpha val="65000"/>
                    </a:srgbClr>
                  </a:outerShdw>
                  <a:reflection blurRad="12700" stA="25000" endPos="55000" dist="5000" dir="5400000" sy="-100000" algn="bl" rotWithShape="0"/>
                </a:effectLst>
                <a:ea typeface="+mn-ea"/>
                <a:cs typeface="+mn-cs"/>
              </a:rPr>
              <a:t>ПРАВИЛЬНО </a:t>
            </a:r>
            <a:r>
              <a:rPr kumimoji="0" lang="ru-RU" sz="7200">
                <a:solidFill>
                  <a:prstClr val="white">
                    <a:alpha val="40000"/>
                  </a:prstClr>
                </a:solidFill>
                <a:ea typeface="+mn-ea"/>
                <a:cs typeface="+mn-cs"/>
              </a:rPr>
              <a:t>или НЕПРАВИЛЬНО?</a:t>
            </a:r>
            <a:endParaRPr kumimoji="0" lang="ru-RU"/>
          </a:p>
        </p:txBody>
      </p:sp>
    </p:spTree>
  </p:cSld>
  <p:clrMapOvr>
    <a:masterClrMapping/>
  </p:clrMapOvr>
  <p:transition spd="med">
    <p:pull dir="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3000"/>
                                        <p:tgtEl>
                                          <p:spTgt spid="8"/>
                                        </p:tgtEl>
                                      </p:cBhvr>
                                    </p:animEffect>
                                    <p:set>
                                      <p:cBhvr>
                                        <p:cTn id="7" dur="1" fill="hold">
                                          <p:stCondLst>
                                            <p:cond delay="2999"/>
                                          </p:stCondLst>
                                        </p:cTn>
                                        <p:tgtEl>
                                          <p:spTgt spid="8"/>
                                        </p:tgtEl>
                                        <p:attrNameLst>
                                          <p:attrName>style.visibility</p:attrName>
                                        </p:attrNameLst>
                                      </p:cBhvr>
                                      <p:to>
                                        <p:strVal val="hidden"/>
                                      </p:to>
                                    </p:set>
                                  </p:childTnLst>
                                </p:cTn>
                              </p:par>
                              <p:par>
                                <p:cTn id="8" presetID="10" presetClass="entr" presetSubtype="0"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fade">
                                      <p:cBhvr>
                                        <p:cTn id="10"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7" grpId="0"/>
    </p:bld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Правильно или неправильно (ответ: неправильно)">
    <p:spTree>
      <p:nvGrpSpPr>
        <p:cNvPr id="1" name=""/>
        <p:cNvGrpSpPr/>
        <p:nvPr/>
      </p:nvGrpSpPr>
      <p:grpSpPr>
        <a:xfrm>
          <a:off x="0" y="0"/>
          <a:ext cx="0" cy="0"/>
          <a:chOff x="0" y="0"/>
          <a:chExt cx="0" cy="0"/>
        </a:xfrm>
      </p:grpSpPr>
      <p:sp>
        <p:nvSpPr>
          <p:cNvPr id="31" name="Rectangle 3"/>
          <p:cNvSpPr>
            <a:spLocks noGrp="1"/>
          </p:cNvSpPr>
          <p:nvPr>
            <p:ph type="dt" sz="half" idx="10"/>
          </p:nvPr>
        </p:nvSpPr>
        <p:spPr/>
        <p:txBody>
          <a:bodyPr vert="horz"/>
          <a:lstStyle>
            <a:lvl1pPr algn="r" eaLnBrk="1" latinLnBrk="0" hangingPunct="1">
              <a:defRPr kumimoji="0" lang="ru-RU"/>
            </a:lvl1pPr>
            <a:extLst/>
          </a:lstStyle>
          <a:p>
            <a:fld id="{1BEBB2CB-903D-46EF-8227-E770ED8FF514}" type="datetimeFigureOut">
              <a:rPr/>
              <a:pPr/>
              <a:t>6/30/2006</a:t>
            </a:fld>
            <a:endParaRPr kumimoji="0" lang="ru-RU"/>
          </a:p>
        </p:txBody>
      </p:sp>
      <p:sp>
        <p:nvSpPr>
          <p:cNvPr id="2" name="Rectangle 4"/>
          <p:cNvSpPr>
            <a:spLocks noGrp="1"/>
          </p:cNvSpPr>
          <p:nvPr>
            <p:ph type="ftr" sz="quarter" idx="11"/>
          </p:nvPr>
        </p:nvSpPr>
        <p:spPr/>
        <p:txBody>
          <a:bodyPr vert="horz"/>
          <a:lstStyle>
            <a:extLst/>
          </a:lstStyle>
          <a:p>
            <a:endParaRPr kumimoji="0" lang="ru-RU"/>
          </a:p>
        </p:txBody>
      </p:sp>
      <p:sp>
        <p:nvSpPr>
          <p:cNvPr id="28" name="Rectangle 5"/>
          <p:cNvSpPr>
            <a:spLocks noGrp="1"/>
          </p:cNvSpPr>
          <p:nvPr>
            <p:ph type="sldNum" sz="quarter" idx="12"/>
          </p:nvPr>
        </p:nvSpPr>
        <p:spPr/>
        <p:txBody>
          <a:bodyPr vert="horz"/>
          <a:lstStyle>
            <a:extLst/>
          </a:lstStyle>
          <a:p>
            <a:fld id="{C75B88FA-3392-4D65-A457-DB2A9953195B}" type="slidenum">
              <a:rPr/>
              <a:pPr/>
              <a:t>‹#›</a:t>
            </a:fld>
            <a:endParaRPr kumimoji="0" lang="ru-RU"/>
          </a:p>
        </p:txBody>
      </p:sp>
      <p:sp>
        <p:nvSpPr>
          <p:cNvPr id="6" name="Question"/>
          <p:cNvSpPr>
            <a:spLocks noGrp="1"/>
          </p:cNvSpPr>
          <p:nvPr>
            <p:ph type="title" hasCustomPrompt="1"/>
          </p:nvPr>
        </p:nvSpPr>
        <p:spPr>
          <a:xfrm>
            <a:off x="228600" y="457200"/>
            <a:ext cx="8229600" cy="1143000"/>
          </a:xfrm>
        </p:spPr>
        <p:txBody>
          <a:bodyPr rtlCol="0" anchor="ctr"/>
          <a:lstStyle>
            <a:lvl1pPr algn="l" eaLnBrk="1" latinLnBrk="0" hangingPunct="1">
              <a:defRPr kumimoji="0" lang="ru-RU" i="1">
                <a:solidFill>
                  <a:schemeClr val="tx1">
                    <a:shade val="75000"/>
                  </a:schemeClr>
                </a:solidFill>
              </a:defRPr>
            </a:lvl1pPr>
            <a:extLst/>
          </a:lstStyle>
          <a:p>
            <a:r>
              <a:rPr kumimoji="0" lang="ru-RU"/>
              <a:t>Вопрос</a:t>
            </a:r>
          </a:p>
        </p:txBody>
      </p:sp>
      <p:sp>
        <p:nvSpPr>
          <p:cNvPr id="29" name="Answer Base"/>
          <p:cNvSpPr txBox="1"/>
          <p:nvPr userDrawn="1"/>
        </p:nvSpPr>
        <p:spPr>
          <a:xfrm>
            <a:off x="228600" y="1600200"/>
            <a:ext cx="8229600" cy="1293926"/>
          </a:xfrm>
          <a:prstGeom prst="rect">
            <a:avLst/>
          </a:prstGeom>
          <a:noFill/>
        </p:spPr>
        <p:txBody>
          <a:bodyPr wrap="square">
            <a:noAutofit/>
          </a:bodyPr>
          <a:lstStyle>
            <a:extLst/>
          </a:lstStyle>
          <a:p>
            <a:pPr marL="0" indent="0" algn="ctr" latinLnBrk="0">
              <a:spcBef>
                <a:spcPct val="20000"/>
              </a:spcBef>
              <a:buNone/>
            </a:pPr>
            <a:r>
              <a:rPr kumimoji="0" lang="ru-RU" sz="7200">
                <a:solidFill>
                  <a:schemeClr val="tx1">
                    <a:alpha val="40000"/>
                  </a:schemeClr>
                </a:solidFill>
              </a:rPr>
              <a:t>ПРАВИЛЬНО</a:t>
            </a:r>
            <a:r>
              <a:rPr kumimoji="0" lang="ru-RU" sz="7200" baseline="0">
                <a:solidFill>
                  <a:schemeClr val="tx1">
                    <a:alpha val="40000"/>
                  </a:schemeClr>
                </a:solidFill>
              </a:rPr>
              <a:t> </a:t>
            </a:r>
            <a:r>
              <a:rPr kumimoji="0" lang="ru-RU" sz="7200">
                <a:solidFill>
                  <a:schemeClr val="tx1">
                    <a:alpha val="40000"/>
                  </a:schemeClr>
                </a:solidFill>
              </a:rPr>
              <a:t>или НЕПРАВИЛЬНО?</a:t>
            </a:r>
          </a:p>
        </p:txBody>
      </p:sp>
      <p:sp>
        <p:nvSpPr>
          <p:cNvPr id="7" name="Answer"/>
          <p:cNvSpPr/>
          <p:nvPr userDrawn="1"/>
        </p:nvSpPr>
        <p:spPr>
          <a:xfrm>
            <a:off x="228600" y="1600200"/>
            <a:ext cx="8229600" cy="1200329"/>
          </a:xfrm>
          <a:prstGeom prst="rect">
            <a:avLst/>
          </a:prstGeom>
        </p:spPr>
        <p:txBody>
          <a:bodyPr wrap="square">
            <a:spAutoFit/>
          </a:bodyPr>
          <a:lstStyle>
            <a:extLst/>
          </a:lstStyle>
          <a:p>
            <a:pPr algn="ctr"/>
            <a:r>
              <a:rPr kumimoji="0" lang="ru-RU" sz="7200">
                <a:solidFill>
                  <a:prstClr val="white">
                    <a:alpha val="40000"/>
                  </a:prstClr>
                </a:solidFill>
                <a:ea typeface="+mn-ea"/>
                <a:cs typeface="+mn-cs"/>
              </a:rPr>
              <a:t>ПРАВИЛЬНО или </a:t>
            </a:r>
            <a:r>
              <a:rPr kumimoji="0" lang="ru-RU" sz="7200">
                <a:ln w="0">
                  <a:solidFill>
                    <a:srgbClr val="FFFFFF"/>
                  </a:solidFill>
                  <a:prstDash val="solid"/>
                </a:ln>
                <a:gradFill flip="none">
                  <a:gsLst>
                    <a:gs pos="40000">
                      <a:srgbClr val="FA8D3D">
                        <a:shade val="80000"/>
                      </a:srgbClr>
                    </a:gs>
                    <a:gs pos="45000">
                      <a:srgbClr val="FA8D3D">
                        <a:shade val="100000"/>
                      </a:srgbClr>
                    </a:gs>
                  </a:gsLst>
                  <a:lin ang="16200000"/>
                </a:gradFill>
                <a:effectLst>
                  <a:outerShdw blurRad="23036" dist="23036" dir="5400000" algn="tl">
                    <a:srgbClr val="656565">
                      <a:alpha val="65000"/>
                    </a:srgbClr>
                  </a:outerShdw>
                  <a:reflection blurRad="12700" stA="25000" endPos="55000" dist="5000" dir="5400000" sy="-100000" algn="bl" rotWithShape="0"/>
                </a:effectLst>
                <a:ea typeface="+mn-ea"/>
                <a:cs typeface="+mn-cs"/>
              </a:rPr>
              <a:t>НЕПРАВИЛЬНО</a:t>
            </a:r>
            <a:r>
              <a:rPr kumimoji="0" lang="ru-RU" sz="7200">
                <a:solidFill>
                  <a:prstClr val="white">
                    <a:alpha val="40000"/>
                  </a:prstClr>
                </a:solidFill>
                <a:ea typeface="+mn-ea"/>
                <a:cs typeface="+mn-cs"/>
              </a:rPr>
              <a:t>?</a:t>
            </a:r>
            <a:endParaRPr kumimoji="0" lang="ru-RU"/>
          </a:p>
        </p:txBody>
      </p:sp>
    </p:spTree>
  </p:cSld>
  <p:clrMapOvr>
    <a:masterClrMapping/>
  </p:clrMapOvr>
  <p:transition spd="med">
    <p:pull dir="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3000"/>
                                        <p:tgtEl>
                                          <p:spTgt spid="29"/>
                                        </p:tgtEl>
                                      </p:cBhvr>
                                    </p:animEffect>
                                    <p:set>
                                      <p:cBhvr>
                                        <p:cTn id="7" dur="1" fill="hold">
                                          <p:stCondLst>
                                            <p:cond delay="2999"/>
                                          </p:stCondLst>
                                        </p:cTn>
                                        <p:tgtEl>
                                          <p:spTgt spid="29"/>
                                        </p:tgtEl>
                                        <p:attrNameLst>
                                          <p:attrName>style.visibility</p:attrName>
                                        </p:attrNameLst>
                                      </p:cBhvr>
                                      <p:to>
                                        <p:strVal val="hidden"/>
                                      </p:to>
                                    </p:set>
                                  </p:childTnLst>
                                </p:cTn>
                              </p:par>
                              <p:par>
                                <p:cTn id="8" presetID="10" presetClass="entr" presetSubtype="0"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fade">
                                      <p:cBhvr>
                                        <p:cTn id="10"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p:bldP spid="7" grpId="0"/>
    </p:bld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Сопоставление элементов">
    <p:spTree>
      <p:nvGrpSpPr>
        <p:cNvPr id="1" name=""/>
        <p:cNvGrpSpPr/>
        <p:nvPr/>
      </p:nvGrpSpPr>
      <p:grpSpPr>
        <a:xfrm>
          <a:off x="0" y="0"/>
          <a:ext cx="0" cy="0"/>
          <a:chOff x="0" y="0"/>
          <a:chExt cx="0" cy="0"/>
        </a:xfrm>
      </p:grpSpPr>
      <p:sp>
        <p:nvSpPr>
          <p:cNvPr id="25" name="Rectangle 4"/>
          <p:cNvSpPr>
            <a:spLocks noGrp="1"/>
          </p:cNvSpPr>
          <p:nvPr>
            <p:ph type="ftr" sz="quarter" idx="11"/>
          </p:nvPr>
        </p:nvSpPr>
        <p:spPr/>
        <p:txBody>
          <a:bodyPr vert="horz"/>
          <a:lstStyle>
            <a:extLst/>
          </a:lstStyle>
          <a:p>
            <a:endParaRPr kumimoji="0" lang="ru-RU"/>
          </a:p>
        </p:txBody>
      </p:sp>
      <p:sp>
        <p:nvSpPr>
          <p:cNvPr id="16" name="Rectangle 7"/>
          <p:cNvSpPr>
            <a:spLocks noGrp="1"/>
          </p:cNvSpPr>
          <p:nvPr>
            <p:ph type="body" sz="quarter" idx="13" hasCustomPrompt="1"/>
          </p:nvPr>
        </p:nvSpPr>
        <p:spPr>
          <a:xfrm>
            <a:off x="914400" y="2057400"/>
            <a:ext cx="2971800" cy="457200"/>
          </a:xfrm>
          <a:prstGeom prst="roundRect">
            <a:avLst>
              <a:gd name="adj" fmla="val 16667"/>
            </a:avLst>
          </a:prstGeom>
        </p:spPr>
        <p:style>
          <a:lnRef idx="1">
            <a:schemeClr val="accent2"/>
          </a:lnRef>
          <a:fillRef idx="3">
            <a:schemeClr val="accent2"/>
          </a:fillRef>
          <a:effectRef idx="3">
            <a:schemeClr val="accent2"/>
          </a:effectRef>
          <a:fontRef idx="minor">
            <a:schemeClr val="lt1"/>
          </a:fontRef>
        </p:style>
        <p:txBody>
          <a:bodyPr vert="horz" anchor="ctr"/>
          <a:lstStyle>
            <a:lvl1pPr algn="ctr" eaLnBrk="1" latinLnBrk="0" hangingPunct="1">
              <a:buFontTx/>
              <a:buNone/>
              <a:defRPr kumimoji="0" lang="ru-RU"/>
            </a:lvl1pPr>
            <a:lvl2pPr eaLnBrk="1" latinLnBrk="0" hangingPunct="1">
              <a:buFontTx/>
              <a:buChar char="•"/>
              <a:defRPr kumimoji="0" lang="ru-RU"/>
            </a:lvl2pPr>
            <a:lvl3pPr eaLnBrk="1" latinLnBrk="0" hangingPunct="1">
              <a:buFontTx/>
              <a:buChar char="•"/>
              <a:defRPr kumimoji="0" lang="ru-RU"/>
            </a:lvl3pPr>
            <a:lvl4pPr eaLnBrk="1" latinLnBrk="0" hangingPunct="1">
              <a:buFontTx/>
              <a:buChar char="•"/>
              <a:defRPr kumimoji="0" lang="ru-RU"/>
            </a:lvl4pPr>
            <a:lvl5pPr eaLnBrk="1" latinLnBrk="0" hangingPunct="1">
              <a:buFontTx/>
              <a:buChar char="•"/>
              <a:defRPr kumimoji="0" lang="ru-RU"/>
            </a:lvl5pPr>
            <a:extLst/>
          </a:lstStyle>
          <a:p>
            <a:pPr lvl="0"/>
            <a:r>
              <a:rPr kumimoji="0" lang="ru-RU"/>
              <a:t>Элемент 1</a:t>
            </a:r>
          </a:p>
        </p:txBody>
      </p:sp>
      <p:sp>
        <p:nvSpPr>
          <p:cNvPr id="12" name="Rectangle 7"/>
          <p:cNvSpPr>
            <a:spLocks noGrp="1"/>
          </p:cNvSpPr>
          <p:nvPr>
            <p:ph type="body" sz="quarter" idx="14" hasCustomPrompt="1"/>
          </p:nvPr>
        </p:nvSpPr>
        <p:spPr>
          <a:xfrm>
            <a:off x="914400" y="2971800"/>
            <a:ext cx="2971800" cy="457200"/>
          </a:xfrm>
          <a:prstGeom prst="roundRect">
            <a:avLst>
              <a:gd name="adj" fmla="val 16667"/>
            </a:avLst>
          </a:prstGeom>
        </p:spPr>
        <p:style>
          <a:lnRef idx="1">
            <a:schemeClr val="accent2"/>
          </a:lnRef>
          <a:fillRef idx="3">
            <a:schemeClr val="accent2"/>
          </a:fillRef>
          <a:effectRef idx="3">
            <a:schemeClr val="accent2"/>
          </a:effectRef>
          <a:fontRef idx="minor">
            <a:schemeClr val="lt1"/>
          </a:fontRef>
        </p:style>
        <p:txBody>
          <a:bodyPr vert="horz" anchor="ctr"/>
          <a:lstStyle>
            <a:lvl1pPr algn="ctr" eaLnBrk="1" latinLnBrk="0" hangingPunct="1">
              <a:buFontTx/>
              <a:buNone/>
              <a:defRPr kumimoji="0" lang="ru-RU"/>
            </a:lvl1pPr>
            <a:lvl2pPr eaLnBrk="1" latinLnBrk="0" hangingPunct="1">
              <a:buFontTx/>
              <a:buChar char="•"/>
              <a:defRPr kumimoji="0" lang="ru-RU"/>
            </a:lvl2pPr>
            <a:lvl3pPr eaLnBrk="1" latinLnBrk="0" hangingPunct="1">
              <a:buFontTx/>
              <a:buChar char="•"/>
              <a:defRPr kumimoji="0" lang="ru-RU"/>
            </a:lvl3pPr>
            <a:lvl4pPr eaLnBrk="1" latinLnBrk="0" hangingPunct="1">
              <a:buFontTx/>
              <a:buChar char="•"/>
              <a:defRPr kumimoji="0" lang="ru-RU"/>
            </a:lvl4pPr>
            <a:lvl5pPr eaLnBrk="1" latinLnBrk="0" hangingPunct="1">
              <a:buFontTx/>
              <a:buChar char="•"/>
              <a:defRPr kumimoji="0" lang="ru-RU"/>
            </a:lvl5pPr>
            <a:extLst/>
          </a:lstStyle>
          <a:p>
            <a:pPr lvl="0"/>
            <a:r>
              <a:rPr kumimoji="0" lang="ru-RU"/>
              <a:t>Элемент 2</a:t>
            </a:r>
          </a:p>
        </p:txBody>
      </p:sp>
      <p:sp>
        <p:nvSpPr>
          <p:cNvPr id="13" name="Rectangle 7"/>
          <p:cNvSpPr>
            <a:spLocks noGrp="1"/>
          </p:cNvSpPr>
          <p:nvPr>
            <p:ph type="body" sz="quarter" idx="15" hasCustomPrompt="1"/>
          </p:nvPr>
        </p:nvSpPr>
        <p:spPr>
          <a:xfrm>
            <a:off x="914400" y="3886200"/>
            <a:ext cx="2971800" cy="457200"/>
          </a:xfrm>
          <a:prstGeom prst="roundRect">
            <a:avLst>
              <a:gd name="adj" fmla="val 16667"/>
            </a:avLst>
          </a:prstGeom>
        </p:spPr>
        <p:style>
          <a:lnRef idx="1">
            <a:schemeClr val="accent2"/>
          </a:lnRef>
          <a:fillRef idx="3">
            <a:schemeClr val="accent2"/>
          </a:fillRef>
          <a:effectRef idx="3">
            <a:schemeClr val="accent2"/>
          </a:effectRef>
          <a:fontRef idx="minor">
            <a:schemeClr val="lt1"/>
          </a:fontRef>
        </p:style>
        <p:txBody>
          <a:bodyPr vert="horz" anchor="ctr"/>
          <a:lstStyle>
            <a:lvl1pPr algn="ctr" eaLnBrk="1" latinLnBrk="0" hangingPunct="1">
              <a:buFontTx/>
              <a:buNone/>
              <a:defRPr kumimoji="0" lang="ru-RU"/>
            </a:lvl1pPr>
            <a:lvl2pPr eaLnBrk="1" latinLnBrk="0" hangingPunct="1">
              <a:buFontTx/>
              <a:buChar char="•"/>
              <a:defRPr kumimoji="0" lang="ru-RU"/>
            </a:lvl2pPr>
            <a:lvl3pPr eaLnBrk="1" latinLnBrk="0" hangingPunct="1">
              <a:buFontTx/>
              <a:buChar char="•"/>
              <a:defRPr kumimoji="0" lang="ru-RU"/>
            </a:lvl3pPr>
            <a:lvl4pPr eaLnBrk="1" latinLnBrk="0" hangingPunct="1">
              <a:buFontTx/>
              <a:buChar char="•"/>
              <a:defRPr kumimoji="0" lang="ru-RU"/>
            </a:lvl4pPr>
            <a:lvl5pPr eaLnBrk="1" latinLnBrk="0" hangingPunct="1">
              <a:buFontTx/>
              <a:buChar char="•"/>
              <a:defRPr kumimoji="0" lang="ru-RU"/>
            </a:lvl5pPr>
            <a:extLst/>
          </a:lstStyle>
          <a:p>
            <a:pPr lvl="0"/>
            <a:r>
              <a:rPr kumimoji="0" lang="ru-RU"/>
              <a:t>Элемент 3</a:t>
            </a:r>
          </a:p>
        </p:txBody>
      </p:sp>
      <p:sp>
        <p:nvSpPr>
          <p:cNvPr id="14" name="Rectangle 7"/>
          <p:cNvSpPr>
            <a:spLocks noGrp="1"/>
          </p:cNvSpPr>
          <p:nvPr>
            <p:ph type="body" sz="quarter" idx="16" hasCustomPrompt="1"/>
          </p:nvPr>
        </p:nvSpPr>
        <p:spPr>
          <a:xfrm>
            <a:off x="914400" y="4800600"/>
            <a:ext cx="2971800" cy="457200"/>
          </a:xfrm>
          <a:prstGeom prst="roundRect">
            <a:avLst>
              <a:gd name="adj" fmla="val 16667"/>
            </a:avLst>
          </a:prstGeom>
        </p:spPr>
        <p:style>
          <a:lnRef idx="1">
            <a:schemeClr val="accent2"/>
          </a:lnRef>
          <a:fillRef idx="3">
            <a:schemeClr val="accent2"/>
          </a:fillRef>
          <a:effectRef idx="3">
            <a:schemeClr val="accent2"/>
          </a:effectRef>
          <a:fontRef idx="minor">
            <a:schemeClr val="lt1"/>
          </a:fontRef>
        </p:style>
        <p:txBody>
          <a:bodyPr vert="horz" anchor="ctr"/>
          <a:lstStyle>
            <a:lvl1pPr algn="ctr" eaLnBrk="1" latinLnBrk="0" hangingPunct="1">
              <a:buFontTx/>
              <a:buNone/>
              <a:defRPr kumimoji="0" lang="ru-RU"/>
            </a:lvl1pPr>
            <a:lvl2pPr eaLnBrk="1" latinLnBrk="0" hangingPunct="1">
              <a:buFontTx/>
              <a:buChar char="•"/>
              <a:defRPr kumimoji="0" lang="ru-RU"/>
            </a:lvl2pPr>
            <a:lvl3pPr eaLnBrk="1" latinLnBrk="0" hangingPunct="1">
              <a:buFontTx/>
              <a:buChar char="•"/>
              <a:defRPr kumimoji="0" lang="ru-RU"/>
            </a:lvl3pPr>
            <a:lvl4pPr eaLnBrk="1" latinLnBrk="0" hangingPunct="1">
              <a:buFontTx/>
              <a:buChar char="•"/>
              <a:defRPr kumimoji="0" lang="ru-RU"/>
            </a:lvl4pPr>
            <a:lvl5pPr eaLnBrk="1" latinLnBrk="0" hangingPunct="1">
              <a:buFontTx/>
              <a:buChar char="•"/>
              <a:defRPr kumimoji="0" lang="ru-RU"/>
            </a:lvl5pPr>
            <a:extLst/>
          </a:lstStyle>
          <a:p>
            <a:pPr lvl="0"/>
            <a:r>
              <a:rPr kumimoji="0" lang="ru-RU"/>
              <a:t>Элемент 4</a:t>
            </a:r>
          </a:p>
        </p:txBody>
      </p:sp>
      <p:sp>
        <p:nvSpPr>
          <p:cNvPr id="10" name="Rectangle 7"/>
          <p:cNvSpPr>
            <a:spLocks noGrp="1"/>
          </p:cNvSpPr>
          <p:nvPr>
            <p:ph type="body" sz="quarter" idx="17" hasCustomPrompt="1"/>
          </p:nvPr>
        </p:nvSpPr>
        <p:spPr>
          <a:xfrm>
            <a:off x="914400" y="5715000"/>
            <a:ext cx="2971800" cy="457200"/>
          </a:xfrm>
          <a:prstGeom prst="roundRect">
            <a:avLst>
              <a:gd name="adj" fmla="val 16667"/>
            </a:avLst>
          </a:prstGeom>
        </p:spPr>
        <p:style>
          <a:lnRef idx="1">
            <a:schemeClr val="accent2"/>
          </a:lnRef>
          <a:fillRef idx="3">
            <a:schemeClr val="accent2"/>
          </a:fillRef>
          <a:effectRef idx="3">
            <a:schemeClr val="accent2"/>
          </a:effectRef>
          <a:fontRef idx="minor">
            <a:schemeClr val="lt1"/>
          </a:fontRef>
        </p:style>
        <p:txBody>
          <a:bodyPr vert="horz" anchor="ctr"/>
          <a:lstStyle>
            <a:lvl1pPr algn="ctr" eaLnBrk="1" latinLnBrk="0" hangingPunct="1">
              <a:buFontTx/>
              <a:buNone/>
              <a:defRPr kumimoji="0" lang="ru-RU"/>
            </a:lvl1pPr>
            <a:lvl2pPr eaLnBrk="1" latinLnBrk="0" hangingPunct="1">
              <a:buFontTx/>
              <a:buChar char="•"/>
              <a:defRPr kumimoji="0" lang="ru-RU"/>
            </a:lvl2pPr>
            <a:lvl3pPr eaLnBrk="1" latinLnBrk="0" hangingPunct="1">
              <a:buFontTx/>
              <a:buChar char="•"/>
              <a:defRPr kumimoji="0" lang="ru-RU"/>
            </a:lvl3pPr>
            <a:lvl4pPr eaLnBrk="1" latinLnBrk="0" hangingPunct="1">
              <a:buFontTx/>
              <a:buChar char="•"/>
              <a:defRPr kumimoji="0" lang="ru-RU"/>
            </a:lvl4pPr>
            <a:lvl5pPr eaLnBrk="1" latinLnBrk="0" hangingPunct="1">
              <a:buFontTx/>
              <a:buChar char="•"/>
              <a:defRPr kumimoji="0" lang="ru-RU"/>
            </a:lvl5pPr>
            <a:extLst/>
          </a:lstStyle>
          <a:p>
            <a:pPr lvl="0"/>
            <a:r>
              <a:rPr kumimoji="0" lang="ru-RU"/>
              <a:t>Элемент 5</a:t>
            </a:r>
          </a:p>
        </p:txBody>
      </p:sp>
      <p:sp>
        <p:nvSpPr>
          <p:cNvPr id="20" name="Rectangle 3"/>
          <p:cNvSpPr>
            <a:spLocks noGrp="1"/>
          </p:cNvSpPr>
          <p:nvPr>
            <p:ph type="dt" sz="half" idx="10"/>
          </p:nvPr>
        </p:nvSpPr>
        <p:spPr/>
        <p:txBody>
          <a:bodyPr vert="horz"/>
          <a:lstStyle>
            <a:lvl1pPr algn="r" eaLnBrk="1" latinLnBrk="0" hangingPunct="1">
              <a:defRPr kumimoji="0" lang="ru-RU"/>
            </a:lvl1pPr>
            <a:extLst/>
          </a:lstStyle>
          <a:p>
            <a:fld id="{1BEBB2CB-903D-46EF-8227-E770ED8FF514}" type="datetimeFigureOut">
              <a:rPr/>
              <a:pPr/>
              <a:t>6/30/2006</a:t>
            </a:fld>
            <a:endParaRPr kumimoji="0" lang="ru-RU"/>
          </a:p>
        </p:txBody>
      </p:sp>
      <p:sp>
        <p:nvSpPr>
          <p:cNvPr id="15" name="Rectangle 7"/>
          <p:cNvSpPr>
            <a:spLocks noGrp="1"/>
          </p:cNvSpPr>
          <p:nvPr>
            <p:ph type="body" sz="quarter" idx="18" hasCustomPrompt="1"/>
          </p:nvPr>
        </p:nvSpPr>
        <p:spPr>
          <a:xfrm>
            <a:off x="4800600" y="2057400"/>
            <a:ext cx="2971800" cy="457200"/>
          </a:xfrm>
          <a:prstGeom prst="roundRect">
            <a:avLst>
              <a:gd name="adj" fmla="val 16667"/>
            </a:avLst>
          </a:prstGeom>
        </p:spPr>
        <p:style>
          <a:lnRef idx="1">
            <a:schemeClr val="accent4"/>
          </a:lnRef>
          <a:fillRef idx="3">
            <a:schemeClr val="accent4"/>
          </a:fillRef>
          <a:effectRef idx="3">
            <a:schemeClr val="accent4"/>
          </a:effectRef>
          <a:fontRef idx="minor">
            <a:schemeClr val="lt1"/>
          </a:fontRef>
        </p:style>
        <p:txBody>
          <a:bodyPr vert="horz" anchor="ctr"/>
          <a:lstStyle>
            <a:lvl1pPr algn="ctr" eaLnBrk="1" latinLnBrk="0" hangingPunct="1">
              <a:buFontTx/>
              <a:buNone/>
              <a:defRPr kumimoji="0" lang="ru-RU"/>
            </a:lvl1pPr>
            <a:lvl2pPr eaLnBrk="1" latinLnBrk="0" hangingPunct="1">
              <a:buFontTx/>
              <a:buChar char="•"/>
              <a:defRPr kumimoji="0" lang="ru-RU"/>
            </a:lvl2pPr>
            <a:lvl3pPr eaLnBrk="1" latinLnBrk="0" hangingPunct="1">
              <a:buFontTx/>
              <a:buChar char="•"/>
              <a:defRPr kumimoji="0" lang="ru-RU"/>
            </a:lvl3pPr>
            <a:lvl4pPr eaLnBrk="1" latinLnBrk="0" hangingPunct="1">
              <a:buFontTx/>
              <a:buChar char="•"/>
              <a:defRPr kumimoji="0" lang="ru-RU"/>
            </a:lvl4pPr>
            <a:lvl5pPr eaLnBrk="1" latinLnBrk="0" hangingPunct="1">
              <a:buFontTx/>
              <a:buChar char="•"/>
              <a:defRPr kumimoji="0" lang="ru-RU"/>
            </a:lvl5pPr>
            <a:extLst/>
          </a:lstStyle>
          <a:p>
            <a:pPr lvl="0"/>
            <a:r>
              <a:rPr kumimoji="0" lang="ru-RU"/>
              <a:t>Сопоставленный элемент 5</a:t>
            </a:r>
          </a:p>
        </p:txBody>
      </p:sp>
      <p:sp>
        <p:nvSpPr>
          <p:cNvPr id="17" name="Rectangle 7"/>
          <p:cNvSpPr>
            <a:spLocks noGrp="1"/>
          </p:cNvSpPr>
          <p:nvPr>
            <p:ph type="body" sz="quarter" idx="19" hasCustomPrompt="1"/>
          </p:nvPr>
        </p:nvSpPr>
        <p:spPr>
          <a:xfrm>
            <a:off x="4800600" y="2971800"/>
            <a:ext cx="2971800" cy="457200"/>
          </a:xfrm>
          <a:prstGeom prst="roundRect">
            <a:avLst>
              <a:gd name="adj" fmla="val 16667"/>
            </a:avLst>
          </a:prstGeom>
        </p:spPr>
        <p:style>
          <a:lnRef idx="1">
            <a:schemeClr val="accent4"/>
          </a:lnRef>
          <a:fillRef idx="3">
            <a:schemeClr val="accent4"/>
          </a:fillRef>
          <a:effectRef idx="3">
            <a:schemeClr val="accent4"/>
          </a:effectRef>
          <a:fontRef idx="minor">
            <a:schemeClr val="lt1"/>
          </a:fontRef>
        </p:style>
        <p:txBody>
          <a:bodyPr vert="horz" anchor="ctr"/>
          <a:lstStyle>
            <a:lvl1pPr algn="ctr" eaLnBrk="1" latinLnBrk="0" hangingPunct="1">
              <a:buFontTx/>
              <a:buNone/>
              <a:defRPr kumimoji="0" lang="ru-RU"/>
            </a:lvl1pPr>
            <a:lvl2pPr eaLnBrk="1" latinLnBrk="0" hangingPunct="1">
              <a:buFontTx/>
              <a:buChar char="•"/>
              <a:defRPr kumimoji="0" lang="ru-RU"/>
            </a:lvl2pPr>
            <a:lvl3pPr eaLnBrk="1" latinLnBrk="0" hangingPunct="1">
              <a:buFontTx/>
              <a:buChar char="•"/>
              <a:defRPr kumimoji="0" lang="ru-RU"/>
            </a:lvl3pPr>
            <a:lvl4pPr eaLnBrk="1" latinLnBrk="0" hangingPunct="1">
              <a:buFontTx/>
              <a:buChar char="•"/>
              <a:defRPr kumimoji="0" lang="ru-RU"/>
            </a:lvl4pPr>
            <a:lvl5pPr eaLnBrk="1" latinLnBrk="0" hangingPunct="1">
              <a:buFontTx/>
              <a:buChar char="•"/>
              <a:defRPr kumimoji="0" lang="ru-RU"/>
            </a:lvl5pPr>
            <a:extLst/>
          </a:lstStyle>
          <a:p>
            <a:pPr lvl="0"/>
            <a:r>
              <a:rPr kumimoji="0" lang="ru-RU"/>
              <a:t>Сопоставленный элемент 3</a:t>
            </a:r>
          </a:p>
        </p:txBody>
      </p:sp>
      <p:sp>
        <p:nvSpPr>
          <p:cNvPr id="18" name="Rectangle 7"/>
          <p:cNvSpPr>
            <a:spLocks noGrp="1"/>
          </p:cNvSpPr>
          <p:nvPr>
            <p:ph type="body" sz="quarter" idx="20" hasCustomPrompt="1"/>
          </p:nvPr>
        </p:nvSpPr>
        <p:spPr>
          <a:xfrm>
            <a:off x="4800600" y="3886200"/>
            <a:ext cx="2971800" cy="457200"/>
          </a:xfrm>
          <a:prstGeom prst="roundRect">
            <a:avLst>
              <a:gd name="adj" fmla="val 16667"/>
            </a:avLst>
          </a:prstGeom>
        </p:spPr>
        <p:style>
          <a:lnRef idx="1">
            <a:schemeClr val="accent4"/>
          </a:lnRef>
          <a:fillRef idx="3">
            <a:schemeClr val="accent4"/>
          </a:fillRef>
          <a:effectRef idx="3">
            <a:schemeClr val="accent4"/>
          </a:effectRef>
          <a:fontRef idx="minor">
            <a:schemeClr val="lt1"/>
          </a:fontRef>
        </p:style>
        <p:txBody>
          <a:bodyPr vert="horz" anchor="ctr"/>
          <a:lstStyle>
            <a:lvl1pPr algn="ctr" eaLnBrk="1" latinLnBrk="0" hangingPunct="1">
              <a:buFontTx/>
              <a:buNone/>
              <a:defRPr kumimoji="0" lang="ru-RU"/>
            </a:lvl1pPr>
            <a:lvl2pPr eaLnBrk="1" latinLnBrk="0" hangingPunct="1">
              <a:buFontTx/>
              <a:buChar char="•"/>
              <a:defRPr kumimoji="0" lang="ru-RU"/>
            </a:lvl2pPr>
            <a:lvl3pPr eaLnBrk="1" latinLnBrk="0" hangingPunct="1">
              <a:buFontTx/>
              <a:buChar char="•"/>
              <a:defRPr kumimoji="0" lang="ru-RU"/>
            </a:lvl3pPr>
            <a:lvl4pPr eaLnBrk="1" latinLnBrk="0" hangingPunct="1">
              <a:buFontTx/>
              <a:buChar char="•"/>
              <a:defRPr kumimoji="0" lang="ru-RU"/>
            </a:lvl4pPr>
            <a:lvl5pPr eaLnBrk="1" latinLnBrk="0" hangingPunct="1">
              <a:buFontTx/>
              <a:buChar char="•"/>
              <a:defRPr kumimoji="0" lang="ru-RU"/>
            </a:lvl5pPr>
            <a:extLst/>
          </a:lstStyle>
          <a:p>
            <a:pPr lvl="0"/>
            <a:r>
              <a:rPr kumimoji="0" lang="ru-RU"/>
              <a:t>Сопоставленный элемент 1</a:t>
            </a:r>
          </a:p>
        </p:txBody>
      </p:sp>
      <p:sp>
        <p:nvSpPr>
          <p:cNvPr id="19" name="Rectangle 7"/>
          <p:cNvSpPr>
            <a:spLocks noGrp="1"/>
          </p:cNvSpPr>
          <p:nvPr>
            <p:ph type="body" sz="quarter" idx="21" hasCustomPrompt="1"/>
          </p:nvPr>
        </p:nvSpPr>
        <p:spPr>
          <a:xfrm>
            <a:off x="4800600" y="4800600"/>
            <a:ext cx="2971800" cy="457200"/>
          </a:xfrm>
          <a:prstGeom prst="roundRect">
            <a:avLst>
              <a:gd name="adj" fmla="val 16667"/>
            </a:avLst>
          </a:prstGeom>
        </p:spPr>
        <p:style>
          <a:lnRef idx="1">
            <a:schemeClr val="accent4"/>
          </a:lnRef>
          <a:fillRef idx="3">
            <a:schemeClr val="accent4"/>
          </a:fillRef>
          <a:effectRef idx="3">
            <a:schemeClr val="accent4"/>
          </a:effectRef>
          <a:fontRef idx="minor">
            <a:schemeClr val="lt1"/>
          </a:fontRef>
        </p:style>
        <p:txBody>
          <a:bodyPr vert="horz" anchor="ctr"/>
          <a:lstStyle>
            <a:lvl1pPr algn="ctr" eaLnBrk="1" latinLnBrk="0" hangingPunct="1">
              <a:buFontTx/>
              <a:buNone/>
              <a:defRPr kumimoji="0" lang="ru-RU"/>
            </a:lvl1pPr>
            <a:lvl2pPr eaLnBrk="1" latinLnBrk="0" hangingPunct="1">
              <a:buFontTx/>
              <a:buChar char="•"/>
              <a:defRPr kumimoji="0" lang="ru-RU"/>
            </a:lvl2pPr>
            <a:lvl3pPr eaLnBrk="1" latinLnBrk="0" hangingPunct="1">
              <a:buFontTx/>
              <a:buChar char="•"/>
              <a:defRPr kumimoji="0" lang="ru-RU"/>
            </a:lvl3pPr>
            <a:lvl4pPr eaLnBrk="1" latinLnBrk="0" hangingPunct="1">
              <a:buFontTx/>
              <a:buChar char="•"/>
              <a:defRPr kumimoji="0" lang="ru-RU"/>
            </a:lvl4pPr>
            <a:lvl5pPr eaLnBrk="1" latinLnBrk="0" hangingPunct="1">
              <a:buFontTx/>
              <a:buChar char="•"/>
              <a:defRPr kumimoji="0" lang="ru-RU"/>
            </a:lvl5pPr>
            <a:extLst/>
          </a:lstStyle>
          <a:p>
            <a:pPr lvl="0"/>
            <a:r>
              <a:rPr kumimoji="0" lang="ru-RU"/>
              <a:t>Сопоставленный элемент 2</a:t>
            </a:r>
          </a:p>
        </p:txBody>
      </p:sp>
      <p:sp>
        <p:nvSpPr>
          <p:cNvPr id="21" name="Rectangle 7"/>
          <p:cNvSpPr>
            <a:spLocks noGrp="1"/>
          </p:cNvSpPr>
          <p:nvPr>
            <p:ph type="body" sz="quarter" idx="22" hasCustomPrompt="1"/>
          </p:nvPr>
        </p:nvSpPr>
        <p:spPr>
          <a:xfrm>
            <a:off x="4800600" y="5715000"/>
            <a:ext cx="2971800" cy="457200"/>
          </a:xfrm>
          <a:prstGeom prst="roundRect">
            <a:avLst>
              <a:gd name="adj" fmla="val 16667"/>
            </a:avLst>
          </a:prstGeom>
        </p:spPr>
        <p:style>
          <a:lnRef idx="1">
            <a:schemeClr val="accent4"/>
          </a:lnRef>
          <a:fillRef idx="3">
            <a:schemeClr val="accent4"/>
          </a:fillRef>
          <a:effectRef idx="3">
            <a:schemeClr val="accent4"/>
          </a:effectRef>
          <a:fontRef idx="minor">
            <a:schemeClr val="lt1"/>
          </a:fontRef>
        </p:style>
        <p:txBody>
          <a:bodyPr vert="horz" anchor="ctr"/>
          <a:lstStyle>
            <a:lvl1pPr algn="ctr" eaLnBrk="1" latinLnBrk="0" hangingPunct="1">
              <a:buFontTx/>
              <a:buNone/>
              <a:defRPr kumimoji="0" lang="ru-RU"/>
            </a:lvl1pPr>
            <a:lvl2pPr eaLnBrk="1" latinLnBrk="0" hangingPunct="1">
              <a:buFontTx/>
              <a:buChar char="•"/>
              <a:defRPr kumimoji="0" lang="ru-RU"/>
            </a:lvl2pPr>
            <a:lvl3pPr eaLnBrk="1" latinLnBrk="0" hangingPunct="1">
              <a:buFontTx/>
              <a:buChar char="•"/>
              <a:defRPr kumimoji="0" lang="ru-RU"/>
            </a:lvl3pPr>
            <a:lvl4pPr eaLnBrk="1" latinLnBrk="0" hangingPunct="1">
              <a:buFontTx/>
              <a:buChar char="•"/>
              <a:defRPr kumimoji="0" lang="ru-RU"/>
            </a:lvl4pPr>
            <a:lvl5pPr eaLnBrk="1" latinLnBrk="0" hangingPunct="1">
              <a:buFontTx/>
              <a:buChar char="•"/>
              <a:defRPr kumimoji="0" lang="ru-RU"/>
            </a:lvl5pPr>
            <a:extLst/>
          </a:lstStyle>
          <a:p>
            <a:pPr lvl="0"/>
            <a:r>
              <a:rPr kumimoji="0" lang="ru-RU"/>
              <a:t>Сопоставленный элемент 4</a:t>
            </a:r>
          </a:p>
        </p:txBody>
      </p:sp>
      <p:sp>
        <p:nvSpPr>
          <p:cNvPr id="11" name="Rectangle 2"/>
          <p:cNvSpPr>
            <a:spLocks noGrp="1"/>
          </p:cNvSpPr>
          <p:nvPr>
            <p:ph type="title" hasCustomPrompt="1"/>
          </p:nvPr>
        </p:nvSpPr>
        <p:spPr/>
        <p:txBody>
          <a:bodyPr vert="horz"/>
          <a:lstStyle>
            <a:lvl1pPr algn="l" eaLnBrk="1" latinLnBrk="0" hangingPunct="1">
              <a:defRPr kumimoji="0" lang="ru-RU" i="1" baseline="0"/>
            </a:lvl1pPr>
            <a:extLst/>
          </a:lstStyle>
          <a:p>
            <a:r>
              <a:rPr kumimoji="0" lang="ru-RU"/>
              <a:t>Введите вопрос</a:t>
            </a:r>
          </a:p>
        </p:txBody>
      </p:sp>
      <p:sp>
        <p:nvSpPr>
          <p:cNvPr id="7" name="Rectangle 5"/>
          <p:cNvSpPr>
            <a:spLocks noGrp="1"/>
          </p:cNvSpPr>
          <p:nvPr>
            <p:ph type="sldNum" sz="quarter" idx="12"/>
          </p:nvPr>
        </p:nvSpPr>
        <p:spPr/>
        <p:txBody>
          <a:bodyPr vert="horz"/>
          <a:lstStyle>
            <a:extLst/>
          </a:lstStyle>
          <a:p>
            <a:fld id="{C75B88FA-3392-4D65-A457-DB2A9953195B}" type="slidenum">
              <a:rPr/>
              <a:pPr/>
              <a:t>‹#›</a:t>
            </a:fld>
            <a:endParaRPr kumimoji="0" lang="ru-RU"/>
          </a:p>
        </p:txBody>
      </p:sp>
      <p:cxnSp>
        <p:nvCxnSpPr>
          <p:cNvPr id="23" name="Straight Connector 23"/>
          <p:cNvCxnSpPr>
            <a:stCxn id="16" idx="3"/>
            <a:endCxn id="18" idx="1"/>
          </p:cNvCxnSpPr>
          <p:nvPr/>
        </p:nvCxnSpPr>
        <p:spPr>
          <a:xfrm>
            <a:off x="3886200" y="2286000"/>
            <a:ext cx="914400" cy="1828800"/>
          </a:xfrm>
          <a:prstGeom prst="line">
            <a:avLst/>
          </a:prstGeom>
          <a:ln w="19050" cap="flat" cmpd="sng" algn="ctr">
            <a:solidFill>
              <a:schemeClr val="accent4">
                <a:shade val="50000"/>
              </a:schemeClr>
            </a:solidFill>
            <a:prstDash val="solid"/>
            <a:headEnd type="none" w="med" len="med"/>
            <a:tailEnd type="none" w="med" len="med"/>
          </a:ln>
        </p:spPr>
        <p:style>
          <a:lnRef idx="3">
            <a:schemeClr val="accent6"/>
          </a:lnRef>
          <a:fillRef idx="0">
            <a:schemeClr val="accent6"/>
          </a:fillRef>
          <a:effectRef idx="2">
            <a:schemeClr val="accent6"/>
          </a:effectRef>
          <a:fontRef idx="minor">
            <a:schemeClr val="tx1"/>
          </a:fontRef>
        </p:style>
      </p:cxnSp>
      <p:cxnSp>
        <p:nvCxnSpPr>
          <p:cNvPr id="24" name="Straight Connector 23"/>
          <p:cNvCxnSpPr>
            <a:stCxn id="12" idx="3"/>
            <a:endCxn id="19" idx="1"/>
          </p:cNvCxnSpPr>
          <p:nvPr/>
        </p:nvCxnSpPr>
        <p:spPr>
          <a:xfrm>
            <a:off x="3886200" y="3200400"/>
            <a:ext cx="914400" cy="1828800"/>
          </a:xfrm>
          <a:prstGeom prst="line">
            <a:avLst/>
          </a:prstGeom>
          <a:ln w="19050" cap="flat" cmpd="sng" algn="ctr">
            <a:solidFill>
              <a:schemeClr val="accent4">
                <a:shade val="50000"/>
              </a:schemeClr>
            </a:solidFill>
            <a:prstDash val="solid"/>
            <a:headEnd type="none" w="med" len="med"/>
            <a:tailEnd type="none" w="med" len="med"/>
          </a:ln>
        </p:spPr>
        <p:style>
          <a:lnRef idx="3">
            <a:schemeClr val="accent6"/>
          </a:lnRef>
          <a:fillRef idx="0">
            <a:schemeClr val="accent6"/>
          </a:fillRef>
          <a:effectRef idx="2">
            <a:schemeClr val="accent6"/>
          </a:effectRef>
          <a:fontRef idx="minor">
            <a:schemeClr val="tx1"/>
          </a:fontRef>
        </p:style>
      </p:cxnSp>
      <p:cxnSp>
        <p:nvCxnSpPr>
          <p:cNvPr id="30" name="Straight Connector 23"/>
          <p:cNvCxnSpPr>
            <a:stCxn id="13" idx="3"/>
            <a:endCxn id="17" idx="1"/>
          </p:cNvCxnSpPr>
          <p:nvPr/>
        </p:nvCxnSpPr>
        <p:spPr>
          <a:xfrm flipV="1">
            <a:off x="3886200" y="3200400"/>
            <a:ext cx="914400" cy="914400"/>
          </a:xfrm>
          <a:prstGeom prst="line">
            <a:avLst/>
          </a:prstGeom>
          <a:ln w="19050" cap="flat" cmpd="sng" algn="ctr">
            <a:solidFill>
              <a:schemeClr val="accent4">
                <a:shade val="50000"/>
              </a:schemeClr>
            </a:solidFill>
            <a:prstDash val="solid"/>
            <a:headEnd type="none" w="med" len="med"/>
            <a:tailEnd type="none" w="med" len="med"/>
          </a:ln>
        </p:spPr>
        <p:style>
          <a:lnRef idx="3">
            <a:schemeClr val="accent6"/>
          </a:lnRef>
          <a:fillRef idx="0">
            <a:schemeClr val="accent6"/>
          </a:fillRef>
          <a:effectRef idx="2">
            <a:schemeClr val="accent6"/>
          </a:effectRef>
          <a:fontRef idx="minor">
            <a:schemeClr val="tx1"/>
          </a:fontRef>
        </p:style>
      </p:cxnSp>
      <p:cxnSp>
        <p:nvCxnSpPr>
          <p:cNvPr id="34" name="Straight Connector 23"/>
          <p:cNvCxnSpPr>
            <a:stCxn id="14" idx="3"/>
            <a:endCxn id="21" idx="1"/>
          </p:cNvCxnSpPr>
          <p:nvPr/>
        </p:nvCxnSpPr>
        <p:spPr>
          <a:xfrm>
            <a:off x="3886200" y="5029200"/>
            <a:ext cx="914400" cy="914400"/>
          </a:xfrm>
          <a:prstGeom prst="line">
            <a:avLst/>
          </a:prstGeom>
          <a:ln w="19050" cap="flat" cmpd="sng" algn="ctr">
            <a:solidFill>
              <a:schemeClr val="accent4">
                <a:shade val="50000"/>
              </a:schemeClr>
            </a:solidFill>
            <a:prstDash val="solid"/>
            <a:headEnd type="none" w="med" len="med"/>
            <a:tailEnd type="none" w="med" len="med"/>
          </a:ln>
        </p:spPr>
        <p:style>
          <a:lnRef idx="3">
            <a:schemeClr val="accent6"/>
          </a:lnRef>
          <a:fillRef idx="0">
            <a:schemeClr val="accent6"/>
          </a:fillRef>
          <a:effectRef idx="2">
            <a:schemeClr val="accent6"/>
          </a:effectRef>
          <a:fontRef idx="minor">
            <a:schemeClr val="tx1"/>
          </a:fontRef>
        </p:style>
      </p:cxnSp>
      <p:cxnSp>
        <p:nvCxnSpPr>
          <p:cNvPr id="39" name="Straight Connector 23"/>
          <p:cNvCxnSpPr>
            <a:stCxn id="10" idx="3"/>
            <a:endCxn id="15" idx="1"/>
          </p:cNvCxnSpPr>
          <p:nvPr/>
        </p:nvCxnSpPr>
        <p:spPr>
          <a:xfrm flipV="1">
            <a:off x="3886200" y="2286000"/>
            <a:ext cx="914400" cy="3657600"/>
          </a:xfrm>
          <a:prstGeom prst="line">
            <a:avLst/>
          </a:prstGeom>
          <a:ln w="19050" cap="flat" cmpd="sng" algn="ctr">
            <a:solidFill>
              <a:schemeClr val="accent4">
                <a:shade val="50000"/>
              </a:schemeClr>
            </a:solidFill>
            <a:prstDash val="solid"/>
            <a:headEnd type="none" w="med" len="med"/>
            <a:tailEnd type="none" w="med" len="med"/>
          </a:ln>
        </p:spPr>
        <p:style>
          <a:lnRef idx="3">
            <a:schemeClr val="accent6"/>
          </a:lnRef>
          <a:fillRef idx="0">
            <a:schemeClr val="accent6"/>
          </a:fillRef>
          <a:effectRef idx="2">
            <a:schemeClr val="accent6"/>
          </a:effectRef>
          <a:fontRef idx="minor">
            <a:schemeClr val="tx1"/>
          </a:fontRef>
        </p:style>
      </p:cxnSp>
    </p:spTree>
  </p:cSld>
  <p:clrMapOvr>
    <a:masterClrMapping/>
  </p:clrMapOvr>
  <p:transition spd="med">
    <p:pull dir="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fade">
                                      <p:cBhvr>
                                        <p:cTn id="7" dur="500"/>
                                        <p:tgtEl>
                                          <p:spTgt spid="2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4"/>
                                        </p:tgtEl>
                                        <p:attrNameLst>
                                          <p:attrName>style.visibility</p:attrName>
                                        </p:attrNameLst>
                                      </p:cBhvr>
                                      <p:to>
                                        <p:strVal val="visible"/>
                                      </p:to>
                                    </p:set>
                                    <p:animEffect transition="in" filter="fade">
                                      <p:cBhvr>
                                        <p:cTn id="12" dur="500"/>
                                        <p:tgtEl>
                                          <p:spTgt spid="2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0"/>
                                        </p:tgtEl>
                                        <p:attrNameLst>
                                          <p:attrName>style.visibility</p:attrName>
                                        </p:attrNameLst>
                                      </p:cBhvr>
                                      <p:to>
                                        <p:strVal val="visible"/>
                                      </p:to>
                                    </p:set>
                                    <p:animEffect transition="in" filter="fade">
                                      <p:cBhvr>
                                        <p:cTn id="17" dur="500"/>
                                        <p:tgtEl>
                                          <p:spTgt spid="30"/>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4"/>
                                        </p:tgtEl>
                                        <p:attrNameLst>
                                          <p:attrName>style.visibility</p:attrName>
                                        </p:attrNameLst>
                                      </p:cBhvr>
                                      <p:to>
                                        <p:strVal val="visible"/>
                                      </p:to>
                                    </p:set>
                                    <p:animEffect transition="in" filter="fade">
                                      <p:cBhvr>
                                        <p:cTn id="22" dur="500"/>
                                        <p:tgtEl>
                                          <p:spTgt spid="34"/>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9"/>
                                        </p:tgtEl>
                                        <p:attrNameLst>
                                          <p:attrName>style.visibility</p:attrName>
                                        </p:attrNameLst>
                                      </p:cBhvr>
                                      <p:to>
                                        <p:strVal val="visible"/>
                                      </p:to>
                                    </p:set>
                                    <p:animEffect transition="in" filter="fade">
                                      <p:cBhvr>
                                        <p:cTn id="27" dur="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gradFill flip="none" rotWithShape="1">
          <a:gsLst>
            <a:gs pos="0">
              <a:schemeClr val="bg1">
                <a:lumMod val="85000"/>
                <a:lumOff val="15000"/>
              </a:schemeClr>
            </a:gs>
            <a:gs pos="100000">
              <a:schemeClr val="bg1">
                <a:lumMod val="85000"/>
                <a:lumOff val="15000"/>
              </a:schemeClr>
            </a:gs>
          </a:gsLst>
          <a:path path="circle">
            <a:fillToRect l="50000" t="50000" r="100000" b="100000"/>
          </a:path>
          <a:tileRect/>
        </a:gradFill>
        <a:effectLst/>
      </p:bgPr>
    </p:bg>
    <p:spTree>
      <p:nvGrpSpPr>
        <p:cNvPr id="1" name=""/>
        <p:cNvGrpSpPr/>
        <p:nvPr/>
      </p:nvGrpSpPr>
      <p:grpSpPr>
        <a:xfrm>
          <a:off x="0" y="0"/>
          <a:ext cx="0" cy="0"/>
          <a:chOff x="0" y="0"/>
          <a:chExt cx="0" cy="0"/>
        </a:xfrm>
      </p:grpSpPr>
      <p:sp>
        <p:nvSpPr>
          <p:cNvPr id="20" name="Rectangle 2"/>
          <p:cNvSpPr>
            <a:spLocks noGrp="1"/>
          </p:cNvSpPr>
          <p:nvPr>
            <p:ph type="title"/>
          </p:nvPr>
        </p:nvSpPr>
        <p:spPr>
          <a:xfrm>
            <a:off x="914400" y="457200"/>
            <a:ext cx="7696200" cy="1143000"/>
          </a:xfrm>
          <a:prstGeom prst="rect">
            <a:avLst/>
          </a:prstGeom>
        </p:spPr>
        <p:txBody>
          <a:bodyPr vert="horz" anchor="b">
            <a:normAutofit/>
          </a:bodyPr>
          <a:lstStyle>
            <a:extLst/>
          </a:lstStyle>
          <a:p>
            <a:pPr eaLnBrk="1" latinLnBrk="0" hangingPunct="1"/>
            <a:r>
              <a:rPr kumimoji="0" lang="ru-RU" smtClean="0"/>
              <a:t>Образец заголовка</a:t>
            </a:r>
            <a:endParaRPr kumimoji="0" lang="en-US" smtClean="0"/>
          </a:p>
        </p:txBody>
      </p:sp>
      <p:sp>
        <p:nvSpPr>
          <p:cNvPr id="5" name="Rectangle 3"/>
          <p:cNvSpPr>
            <a:spLocks noGrp="1"/>
          </p:cNvSpPr>
          <p:nvPr>
            <p:ph type="body" idx="1"/>
          </p:nvPr>
        </p:nvSpPr>
        <p:spPr>
          <a:xfrm>
            <a:off x="914400" y="1905000"/>
            <a:ext cx="7467600" cy="4221163"/>
          </a:xfrm>
          <a:prstGeom prst="rect">
            <a:avLst/>
          </a:prstGeom>
        </p:spPr>
        <p:txBody>
          <a:bodyPr vert="horz">
            <a:normAutofit/>
          </a:bodyPr>
          <a:lstStyle>
            <a:extLst/>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29" name="Rectangle 4"/>
          <p:cNvSpPr>
            <a:spLocks noGrp="1"/>
          </p:cNvSpPr>
          <p:nvPr>
            <p:ph type="dt" sz="half" idx="2"/>
          </p:nvPr>
        </p:nvSpPr>
        <p:spPr>
          <a:xfrm>
            <a:off x="6705600" y="6248400"/>
            <a:ext cx="1828800" cy="323850"/>
          </a:xfrm>
          <a:prstGeom prst="rect">
            <a:avLst/>
          </a:prstGeom>
        </p:spPr>
        <p:txBody>
          <a:bodyPr vert="horz" anchor="ctr"/>
          <a:lstStyle>
            <a:lvl1pPr eaLnBrk="1" latinLnBrk="0" hangingPunct="1">
              <a:defRPr kumimoji="0" lang="ru-RU" sz="1100"/>
            </a:lvl1pPr>
            <a:extLst/>
          </a:lstStyle>
          <a:p>
            <a:pPr algn="r"/>
            <a:fld id="{8F67D422-08A8-451B-9A67-21962FC4B660}" type="datetimeFigureOut">
              <a:rPr kumimoji="0" lang="ru-RU" sz="1100"/>
              <a:pPr algn="r"/>
              <a:t>18.09.2013</a:t>
            </a:fld>
            <a:endParaRPr kumimoji="0" lang="ru-RU" sz="1050"/>
          </a:p>
        </p:txBody>
      </p:sp>
      <p:sp>
        <p:nvSpPr>
          <p:cNvPr id="18" name="Rectangle 5"/>
          <p:cNvSpPr>
            <a:spLocks noGrp="1"/>
          </p:cNvSpPr>
          <p:nvPr>
            <p:ph type="ftr" sz="quarter" idx="3"/>
          </p:nvPr>
        </p:nvSpPr>
        <p:spPr>
          <a:xfrm>
            <a:off x="457200" y="6248400"/>
            <a:ext cx="3260886" cy="323850"/>
          </a:xfrm>
          <a:prstGeom prst="rect">
            <a:avLst/>
          </a:prstGeom>
        </p:spPr>
        <p:txBody>
          <a:bodyPr vert="horz"/>
          <a:lstStyle>
            <a:lvl1pPr eaLnBrk="1" latinLnBrk="0" hangingPunct="1">
              <a:defRPr kumimoji="0" lang="ru-RU" sz="1200"/>
            </a:lvl1pPr>
            <a:extLst/>
          </a:lstStyle>
          <a:p>
            <a:endParaRPr kumimoji="0" lang="ru-RU" sz="1200"/>
          </a:p>
        </p:txBody>
      </p:sp>
      <p:sp>
        <p:nvSpPr>
          <p:cNvPr id="7" name="Slide Number Placeholder 6"/>
          <p:cNvSpPr>
            <a:spLocks noGrp="1"/>
          </p:cNvSpPr>
          <p:nvPr>
            <p:ph type="sldNum" sz="quarter" idx="4"/>
          </p:nvPr>
        </p:nvSpPr>
        <p:spPr>
          <a:xfrm>
            <a:off x="8714936" y="6151098"/>
            <a:ext cx="429064" cy="457200"/>
          </a:xfrm>
          <a:prstGeom prst="rect">
            <a:avLst/>
          </a:prstGeom>
        </p:spPr>
        <p:txBody>
          <a:bodyPr vert="horz" anchor="ctr"/>
          <a:lstStyle>
            <a:lvl1pPr eaLnBrk="1" latinLnBrk="0" hangingPunct="1">
              <a:defRPr kumimoji="0" lang="ru-RU" sz="1200"/>
            </a:lvl1pPr>
            <a:extLst/>
          </a:lstStyle>
          <a:p>
            <a:fld id="{169B2101-2E9F-420A-91A3-890890D84497}" type="slidenum">
              <a:rPr kumimoji="0" lang="ru-RU" sz="1200"/>
              <a:pPr/>
              <a:t>‹#›</a:t>
            </a:fld>
            <a:endParaRPr kumimoji="0" lang="ru-RU" sz="1200"/>
          </a:p>
        </p:txBody>
      </p:sp>
      <p:grpSp>
        <p:nvGrpSpPr>
          <p:cNvPr id="2" name="Group 23"/>
          <p:cNvGrpSpPr/>
          <p:nvPr/>
        </p:nvGrpSpPr>
        <p:grpSpPr>
          <a:xfrm>
            <a:off x="11555" y="2000250"/>
            <a:ext cx="133350" cy="533400"/>
            <a:chOff x="0" y="2000250"/>
            <a:chExt cx="3733800" cy="533400"/>
          </a:xfrm>
        </p:grpSpPr>
        <p:sp>
          <p:nvSpPr>
            <p:cNvPr id="3" name="Rectangle 14"/>
            <p:cNvSpPr/>
            <p:nvPr/>
          </p:nvSpPr>
          <p:spPr>
            <a:xfrm>
              <a:off x="0" y="2381250"/>
              <a:ext cx="3733800" cy="76200"/>
            </a:xfrm>
            <a:prstGeom prst="rect">
              <a:avLst/>
            </a:prstGeom>
          </p:spPr>
          <p:style>
            <a:lnRef idx="1">
              <a:schemeClr val="accent6"/>
            </a:lnRef>
            <a:fillRef idx="3">
              <a:schemeClr val="accent6"/>
            </a:fillRef>
            <a:effectRef idx="3">
              <a:schemeClr val="accent6"/>
            </a:effectRef>
            <a:fontRef idx="minor">
              <a:schemeClr val="lt1"/>
            </a:fontRef>
          </p:style>
          <p:txBody>
            <a:bodyPr anchor="ctr"/>
            <a:lstStyle>
              <a:extLst/>
            </a:lstStyle>
            <a:p>
              <a:pPr algn="ctr"/>
              <a:endParaRPr kumimoji="0" lang="ru-RU"/>
            </a:p>
          </p:txBody>
        </p:sp>
        <p:sp>
          <p:nvSpPr>
            <p:cNvPr id="28" name="Rectangle 14"/>
            <p:cNvSpPr/>
            <p:nvPr/>
          </p:nvSpPr>
          <p:spPr>
            <a:xfrm>
              <a:off x="0" y="2305050"/>
              <a:ext cx="3733800" cy="76200"/>
            </a:xfrm>
            <a:prstGeom prst="rect">
              <a:avLst/>
            </a:prstGeom>
          </p:spPr>
          <p:style>
            <a:lnRef idx="1">
              <a:schemeClr val="accent5"/>
            </a:lnRef>
            <a:fillRef idx="3">
              <a:schemeClr val="accent5"/>
            </a:fillRef>
            <a:effectRef idx="3">
              <a:schemeClr val="accent5"/>
            </a:effectRef>
            <a:fontRef idx="minor">
              <a:schemeClr val="lt1"/>
            </a:fontRef>
          </p:style>
          <p:txBody>
            <a:bodyPr anchor="ctr"/>
            <a:lstStyle>
              <a:extLst/>
            </a:lstStyle>
            <a:p>
              <a:pPr algn="ctr"/>
              <a:endParaRPr kumimoji="0" lang="ru-RU"/>
            </a:p>
          </p:txBody>
        </p:sp>
        <p:sp>
          <p:nvSpPr>
            <p:cNvPr id="4" name="Rectangle 14"/>
            <p:cNvSpPr/>
            <p:nvPr/>
          </p:nvSpPr>
          <p:spPr>
            <a:xfrm>
              <a:off x="0" y="2228850"/>
              <a:ext cx="3733800" cy="76200"/>
            </a:xfrm>
            <a:prstGeom prst="rect">
              <a:avLst/>
            </a:prstGeom>
          </p:spPr>
          <p:style>
            <a:lnRef idx="1">
              <a:schemeClr val="accent4"/>
            </a:lnRef>
            <a:fillRef idx="3">
              <a:schemeClr val="accent4"/>
            </a:fillRef>
            <a:effectRef idx="3">
              <a:schemeClr val="accent4"/>
            </a:effectRef>
            <a:fontRef idx="minor">
              <a:schemeClr val="lt1"/>
            </a:fontRef>
          </p:style>
          <p:txBody>
            <a:bodyPr anchor="ctr"/>
            <a:lstStyle>
              <a:extLst/>
            </a:lstStyle>
            <a:p>
              <a:pPr algn="ctr"/>
              <a:endParaRPr kumimoji="0" lang="ru-RU"/>
            </a:p>
          </p:txBody>
        </p:sp>
        <p:sp>
          <p:nvSpPr>
            <p:cNvPr id="12" name="Rectangle 14"/>
            <p:cNvSpPr/>
            <p:nvPr/>
          </p:nvSpPr>
          <p:spPr>
            <a:xfrm>
              <a:off x="0" y="2152650"/>
              <a:ext cx="3733800" cy="76200"/>
            </a:xfrm>
            <a:prstGeom prst="rect">
              <a:avLst/>
            </a:prstGeom>
          </p:spPr>
          <p:style>
            <a:lnRef idx="1">
              <a:schemeClr val="accent3"/>
            </a:lnRef>
            <a:fillRef idx="3">
              <a:schemeClr val="accent3"/>
            </a:fillRef>
            <a:effectRef idx="3">
              <a:schemeClr val="accent3"/>
            </a:effectRef>
            <a:fontRef idx="minor">
              <a:schemeClr val="lt1"/>
            </a:fontRef>
          </p:style>
          <p:txBody>
            <a:bodyPr anchor="ctr"/>
            <a:lstStyle>
              <a:extLst/>
            </a:lstStyle>
            <a:p>
              <a:pPr algn="ctr"/>
              <a:endParaRPr kumimoji="0" lang="ru-RU"/>
            </a:p>
          </p:txBody>
        </p:sp>
        <p:sp>
          <p:nvSpPr>
            <p:cNvPr id="9" name="Rectangle 14"/>
            <p:cNvSpPr/>
            <p:nvPr/>
          </p:nvSpPr>
          <p:spPr>
            <a:xfrm>
              <a:off x="0" y="2076450"/>
              <a:ext cx="3733800" cy="76200"/>
            </a:xfrm>
            <a:prstGeom prst="rect">
              <a:avLst/>
            </a:prstGeom>
          </p:spPr>
          <p:style>
            <a:lnRef idx="1">
              <a:schemeClr val="accent2"/>
            </a:lnRef>
            <a:fillRef idx="3">
              <a:schemeClr val="accent2"/>
            </a:fillRef>
            <a:effectRef idx="3">
              <a:schemeClr val="accent2"/>
            </a:effectRef>
            <a:fontRef idx="minor">
              <a:schemeClr val="lt1"/>
            </a:fontRef>
          </p:style>
          <p:txBody>
            <a:bodyPr anchor="ctr"/>
            <a:lstStyle>
              <a:extLst/>
            </a:lstStyle>
            <a:p>
              <a:pPr algn="ctr"/>
              <a:endParaRPr kumimoji="0" lang="ru-RU"/>
            </a:p>
          </p:txBody>
        </p:sp>
        <p:sp>
          <p:nvSpPr>
            <p:cNvPr id="11" name="Rectangle 14"/>
            <p:cNvSpPr/>
            <p:nvPr/>
          </p:nvSpPr>
          <p:spPr>
            <a:xfrm>
              <a:off x="0" y="2000250"/>
              <a:ext cx="3733800" cy="76200"/>
            </a:xfrm>
            <a:prstGeom prst="rect">
              <a:avLst/>
            </a:prstGeom>
          </p:spPr>
          <p:style>
            <a:lnRef idx="1">
              <a:schemeClr val="accent1"/>
            </a:lnRef>
            <a:fillRef idx="3">
              <a:schemeClr val="accent1"/>
            </a:fillRef>
            <a:effectRef idx="3">
              <a:schemeClr val="accent1"/>
            </a:effectRef>
            <a:fontRef idx="minor">
              <a:schemeClr val="lt1"/>
            </a:fontRef>
          </p:style>
          <p:txBody>
            <a:bodyPr anchor="ctr"/>
            <a:lstStyle>
              <a:extLst/>
            </a:lstStyle>
            <a:p>
              <a:pPr algn="ctr"/>
              <a:endParaRPr kumimoji="0" lang="ru-RU"/>
            </a:p>
          </p:txBody>
        </p:sp>
        <p:sp>
          <p:nvSpPr>
            <p:cNvPr id="31" name="Rectangle 14"/>
            <p:cNvSpPr/>
            <p:nvPr/>
          </p:nvSpPr>
          <p:spPr>
            <a:xfrm>
              <a:off x="0" y="2457450"/>
              <a:ext cx="3733800" cy="76200"/>
            </a:xfrm>
            <a:prstGeom prst="rect">
              <a:avLst/>
            </a:prstGeom>
          </p:spPr>
          <p:style>
            <a:lnRef idx="1">
              <a:schemeClr val="accent1"/>
            </a:lnRef>
            <a:fillRef idx="3">
              <a:schemeClr val="accent1"/>
            </a:fillRef>
            <a:effectRef idx="3">
              <a:schemeClr val="accent1"/>
            </a:effectRef>
            <a:fontRef idx="minor">
              <a:schemeClr val="lt1"/>
            </a:fontRef>
          </p:style>
          <p:txBody>
            <a:bodyPr anchor="ctr"/>
            <a:lstStyle>
              <a:extLst/>
            </a:lstStyle>
            <a:p>
              <a:pPr algn="ctr"/>
              <a:endParaRPr kumimoji="0" lang="ru-RU"/>
            </a:p>
          </p:txBody>
        </p:sp>
      </p:grpSp>
      <p:grpSp>
        <p:nvGrpSpPr>
          <p:cNvPr id="10" name="Group 35"/>
          <p:cNvGrpSpPr/>
          <p:nvPr/>
        </p:nvGrpSpPr>
        <p:grpSpPr>
          <a:xfrm>
            <a:off x="8584055" y="2000250"/>
            <a:ext cx="552450" cy="542925"/>
            <a:chOff x="8667750" y="2000250"/>
            <a:chExt cx="476250" cy="542925"/>
          </a:xfrm>
        </p:grpSpPr>
        <p:sp>
          <p:nvSpPr>
            <p:cNvPr id="13" name="Rectangle 14"/>
            <p:cNvSpPr/>
            <p:nvPr/>
          </p:nvSpPr>
          <p:spPr>
            <a:xfrm>
              <a:off x="8667750" y="2381250"/>
              <a:ext cx="476250" cy="76200"/>
            </a:xfrm>
            <a:prstGeom prst="rect">
              <a:avLst/>
            </a:prstGeom>
          </p:spPr>
          <p:style>
            <a:lnRef idx="1">
              <a:schemeClr val="accent6"/>
            </a:lnRef>
            <a:fillRef idx="3">
              <a:schemeClr val="accent6"/>
            </a:fillRef>
            <a:effectRef idx="3">
              <a:schemeClr val="accent6"/>
            </a:effectRef>
            <a:fontRef idx="minor">
              <a:schemeClr val="lt1"/>
            </a:fontRef>
          </p:style>
          <p:txBody>
            <a:bodyPr anchor="ctr"/>
            <a:lstStyle>
              <a:extLst/>
            </a:lstStyle>
            <a:p>
              <a:pPr algn="ctr"/>
              <a:endParaRPr kumimoji="0" lang="ru-RU"/>
            </a:p>
          </p:txBody>
        </p:sp>
        <p:sp>
          <p:nvSpPr>
            <p:cNvPr id="24" name="Rectangle 14"/>
            <p:cNvSpPr/>
            <p:nvPr/>
          </p:nvSpPr>
          <p:spPr>
            <a:xfrm>
              <a:off x="8667750" y="2305050"/>
              <a:ext cx="476250" cy="76200"/>
            </a:xfrm>
            <a:prstGeom prst="rect">
              <a:avLst/>
            </a:prstGeom>
          </p:spPr>
          <p:style>
            <a:lnRef idx="1">
              <a:schemeClr val="accent5"/>
            </a:lnRef>
            <a:fillRef idx="3">
              <a:schemeClr val="accent5"/>
            </a:fillRef>
            <a:effectRef idx="3">
              <a:schemeClr val="accent5"/>
            </a:effectRef>
            <a:fontRef idx="minor">
              <a:schemeClr val="lt1"/>
            </a:fontRef>
          </p:style>
          <p:txBody>
            <a:bodyPr anchor="ctr"/>
            <a:lstStyle>
              <a:extLst/>
            </a:lstStyle>
            <a:p>
              <a:pPr algn="ctr"/>
              <a:endParaRPr kumimoji="0" lang="ru-RU"/>
            </a:p>
          </p:txBody>
        </p:sp>
        <p:sp>
          <p:nvSpPr>
            <p:cNvPr id="19" name="Rectangle 14"/>
            <p:cNvSpPr/>
            <p:nvPr/>
          </p:nvSpPr>
          <p:spPr>
            <a:xfrm>
              <a:off x="8667750" y="2228850"/>
              <a:ext cx="476250" cy="76200"/>
            </a:xfrm>
            <a:prstGeom prst="rect">
              <a:avLst/>
            </a:prstGeom>
          </p:spPr>
          <p:style>
            <a:lnRef idx="1">
              <a:schemeClr val="accent4"/>
            </a:lnRef>
            <a:fillRef idx="3">
              <a:schemeClr val="accent4"/>
            </a:fillRef>
            <a:effectRef idx="3">
              <a:schemeClr val="accent4"/>
            </a:effectRef>
            <a:fontRef idx="minor">
              <a:schemeClr val="lt1"/>
            </a:fontRef>
          </p:style>
          <p:txBody>
            <a:bodyPr anchor="ctr"/>
            <a:lstStyle>
              <a:extLst/>
            </a:lstStyle>
            <a:p>
              <a:pPr algn="ctr"/>
              <a:endParaRPr kumimoji="0" lang="ru-RU"/>
            </a:p>
          </p:txBody>
        </p:sp>
        <p:sp>
          <p:nvSpPr>
            <p:cNvPr id="30" name="Rectangle 14"/>
            <p:cNvSpPr/>
            <p:nvPr/>
          </p:nvSpPr>
          <p:spPr>
            <a:xfrm>
              <a:off x="8667750" y="2152650"/>
              <a:ext cx="476250" cy="76200"/>
            </a:xfrm>
            <a:prstGeom prst="rect">
              <a:avLst/>
            </a:prstGeom>
          </p:spPr>
          <p:style>
            <a:lnRef idx="1">
              <a:schemeClr val="accent3"/>
            </a:lnRef>
            <a:fillRef idx="3">
              <a:schemeClr val="accent3"/>
            </a:fillRef>
            <a:effectRef idx="3">
              <a:schemeClr val="accent3"/>
            </a:effectRef>
            <a:fontRef idx="minor">
              <a:schemeClr val="lt1"/>
            </a:fontRef>
          </p:style>
          <p:txBody>
            <a:bodyPr anchor="ctr"/>
            <a:lstStyle>
              <a:extLst/>
            </a:lstStyle>
            <a:p>
              <a:pPr algn="ctr"/>
              <a:endParaRPr kumimoji="0" lang="ru-RU"/>
            </a:p>
          </p:txBody>
        </p:sp>
        <p:sp>
          <p:nvSpPr>
            <p:cNvPr id="17" name="Rectangle 14"/>
            <p:cNvSpPr/>
            <p:nvPr/>
          </p:nvSpPr>
          <p:spPr>
            <a:xfrm>
              <a:off x="8667750" y="2076450"/>
              <a:ext cx="476250" cy="76200"/>
            </a:xfrm>
            <a:prstGeom prst="rect">
              <a:avLst/>
            </a:prstGeom>
          </p:spPr>
          <p:style>
            <a:lnRef idx="1">
              <a:schemeClr val="accent2"/>
            </a:lnRef>
            <a:fillRef idx="3">
              <a:schemeClr val="accent2"/>
            </a:fillRef>
            <a:effectRef idx="3">
              <a:schemeClr val="accent2"/>
            </a:effectRef>
            <a:fontRef idx="minor">
              <a:schemeClr val="lt1"/>
            </a:fontRef>
          </p:style>
          <p:txBody>
            <a:bodyPr anchor="ctr"/>
            <a:lstStyle>
              <a:extLst/>
            </a:lstStyle>
            <a:p>
              <a:pPr algn="ctr"/>
              <a:endParaRPr kumimoji="0" lang="ru-RU"/>
            </a:p>
          </p:txBody>
        </p:sp>
        <p:sp>
          <p:nvSpPr>
            <p:cNvPr id="16" name="Rectangle 14"/>
            <p:cNvSpPr/>
            <p:nvPr/>
          </p:nvSpPr>
          <p:spPr>
            <a:xfrm>
              <a:off x="8667750" y="2000250"/>
              <a:ext cx="476250" cy="76200"/>
            </a:xfrm>
            <a:prstGeom prst="rect">
              <a:avLst/>
            </a:prstGeom>
          </p:spPr>
          <p:style>
            <a:lnRef idx="1">
              <a:schemeClr val="accent1"/>
            </a:lnRef>
            <a:fillRef idx="3">
              <a:schemeClr val="accent1"/>
            </a:fillRef>
            <a:effectRef idx="3">
              <a:schemeClr val="accent1"/>
            </a:effectRef>
            <a:fontRef idx="minor">
              <a:schemeClr val="lt1"/>
            </a:fontRef>
          </p:style>
          <p:txBody>
            <a:bodyPr anchor="ctr"/>
            <a:lstStyle>
              <a:extLst/>
            </a:lstStyle>
            <a:p>
              <a:pPr algn="ctr"/>
              <a:endParaRPr kumimoji="0" lang="ru-RU"/>
            </a:p>
          </p:txBody>
        </p:sp>
        <p:sp>
          <p:nvSpPr>
            <p:cNvPr id="15" name="Rectangle 14"/>
            <p:cNvSpPr/>
            <p:nvPr/>
          </p:nvSpPr>
          <p:spPr>
            <a:xfrm>
              <a:off x="8667750" y="2466975"/>
              <a:ext cx="476250" cy="76200"/>
            </a:xfrm>
            <a:prstGeom prst="rect">
              <a:avLst/>
            </a:prstGeom>
          </p:spPr>
          <p:style>
            <a:lnRef idx="1">
              <a:schemeClr val="accent1"/>
            </a:lnRef>
            <a:fillRef idx="3">
              <a:schemeClr val="accent1"/>
            </a:fillRef>
            <a:effectRef idx="3">
              <a:schemeClr val="accent1"/>
            </a:effectRef>
            <a:fontRef idx="minor">
              <a:schemeClr val="lt1"/>
            </a:fontRef>
          </p:style>
          <p:txBody>
            <a:bodyPr anchor="ctr"/>
            <a:lstStyle>
              <a:extLst/>
            </a:lstStyle>
            <a:p>
              <a:pPr algn="ctr"/>
              <a:endParaRPr kumimoji="0" lang="ru-RU"/>
            </a:p>
          </p:txBody>
        </p:sp>
      </p:grpSp>
      <p:sp>
        <p:nvSpPr>
          <p:cNvPr id="23" name="Oval 28"/>
          <p:cNvSpPr/>
          <p:nvPr/>
        </p:nvSpPr>
        <p:spPr>
          <a:xfrm>
            <a:off x="8572500" y="6324600"/>
            <a:ext cx="152400" cy="152400"/>
          </a:xfrm>
          <a:prstGeom prst="ellipse">
            <a:avLst/>
          </a:prstGeom>
          <a:effectLst/>
        </p:spPr>
        <p:style>
          <a:lnRef idx="1">
            <a:schemeClr val="accent4"/>
          </a:lnRef>
          <a:fillRef idx="3">
            <a:schemeClr val="accent4"/>
          </a:fillRef>
          <a:effectRef idx="3">
            <a:schemeClr val="accent4"/>
          </a:effectRef>
          <a:fontRef idx="minor">
            <a:schemeClr val="lt1"/>
          </a:fontRef>
        </p:style>
        <p:txBody>
          <a:bodyPr anchor="ctr"/>
          <a:lstStyle>
            <a:extLst/>
          </a:lstStyle>
          <a:p>
            <a:pPr algn="ctr"/>
            <a:endParaRPr kumimoji="0" lang="ru-RU"/>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7" r:id="rId8"/>
  </p:sldLayoutIdLst>
  <p:transition spd="med">
    <p:pull dir="ru"/>
  </p:transition>
  <p:timing>
    <p:tnLst>
      <p:par>
        <p:cTn id="1" dur="indefinite" restart="never" nodeType="tmRoot"/>
      </p:par>
    </p:tnLst>
  </p:timing>
  <p:txStyles>
    <p:titleStyle>
      <a:lvl1pPr algn="l" rtl="0" eaLnBrk="1" latinLnBrk="0" hangingPunct="1">
        <a:spcBef>
          <a:spcPct val="0"/>
        </a:spcBef>
        <a:buNone/>
        <a:defRPr kumimoji="0" lang="ru-RU" sz="3600">
          <a:solidFill>
            <a:schemeClr val="tx1"/>
          </a:solidFill>
          <a:latin typeface="+mj-lt"/>
          <a:ea typeface="+mj-ea"/>
          <a:cs typeface="+mj-cs"/>
        </a:defRPr>
      </a:lvl1pPr>
      <a:lvl2pPr eaLnBrk="1" latinLnBrk="0" hangingPunct="1">
        <a:defRPr kumimoji="0" lang="ru-RU">
          <a:solidFill>
            <a:schemeClr val="tx2"/>
          </a:solidFill>
        </a:defRPr>
      </a:lvl2pPr>
      <a:lvl3pPr eaLnBrk="1" latinLnBrk="0" hangingPunct="1">
        <a:defRPr kumimoji="0" lang="ru-RU">
          <a:solidFill>
            <a:schemeClr val="tx2"/>
          </a:solidFill>
        </a:defRPr>
      </a:lvl3pPr>
      <a:lvl4pPr eaLnBrk="1" latinLnBrk="0" hangingPunct="1">
        <a:defRPr kumimoji="0" lang="ru-RU">
          <a:solidFill>
            <a:schemeClr val="tx2"/>
          </a:solidFill>
        </a:defRPr>
      </a:lvl4pPr>
      <a:lvl5pPr eaLnBrk="1" latinLnBrk="0" hangingPunct="1">
        <a:defRPr kumimoji="0" lang="ru-RU">
          <a:solidFill>
            <a:schemeClr val="tx2"/>
          </a:solidFill>
        </a:defRPr>
      </a:lvl5pPr>
      <a:lvl6pPr eaLnBrk="1" latinLnBrk="0" hangingPunct="1">
        <a:defRPr kumimoji="0" lang="ru-RU">
          <a:solidFill>
            <a:schemeClr val="tx2"/>
          </a:solidFill>
        </a:defRPr>
      </a:lvl6pPr>
      <a:lvl7pPr eaLnBrk="1" latinLnBrk="0" hangingPunct="1">
        <a:defRPr kumimoji="0" lang="ru-RU">
          <a:solidFill>
            <a:schemeClr val="tx2"/>
          </a:solidFill>
        </a:defRPr>
      </a:lvl7pPr>
      <a:lvl8pPr eaLnBrk="1" latinLnBrk="0" hangingPunct="1">
        <a:defRPr kumimoji="0" lang="ru-RU">
          <a:solidFill>
            <a:schemeClr val="tx2"/>
          </a:solidFill>
        </a:defRPr>
      </a:lvl8pPr>
      <a:lvl9pPr eaLnBrk="1" latinLnBrk="0" hangingPunct="1">
        <a:defRPr kumimoji="0" lang="ru-RU">
          <a:solidFill>
            <a:schemeClr val="tx2"/>
          </a:solidFill>
        </a:defRPr>
      </a:lvl9pPr>
      <a:extLst/>
    </p:titleStyle>
    <p:bodyStyle>
      <a:lvl1pPr marL="342900" indent="-342900" algn="l" rtl="0" eaLnBrk="1" latinLnBrk="0" hangingPunct="1">
        <a:spcBef>
          <a:spcPct val="20000"/>
        </a:spcBef>
        <a:buChar char="•"/>
        <a:defRPr kumimoji="0" lang="ru-RU" sz="2000">
          <a:solidFill>
            <a:schemeClr val="tx1"/>
          </a:solidFill>
          <a:latin typeface="+mn-lt"/>
          <a:ea typeface="+mn-ea"/>
          <a:cs typeface="+mn-cs"/>
        </a:defRPr>
      </a:lvl1pPr>
      <a:lvl2pPr marL="742950" indent="-285750" algn="l" rtl="0" eaLnBrk="1" latinLnBrk="0" hangingPunct="1">
        <a:spcBef>
          <a:spcPct val="20000"/>
        </a:spcBef>
        <a:buChar char="–"/>
        <a:defRPr kumimoji="0" lang="ru-RU" sz="2000">
          <a:solidFill>
            <a:schemeClr val="tx1"/>
          </a:solidFill>
          <a:latin typeface="+mn-lt"/>
          <a:ea typeface="+mn-ea"/>
          <a:cs typeface="+mn-cs"/>
        </a:defRPr>
      </a:lvl2pPr>
      <a:lvl3pPr marL="1143000" indent="-228600" algn="l" rtl="0" eaLnBrk="1" latinLnBrk="0" hangingPunct="1">
        <a:spcBef>
          <a:spcPct val="20000"/>
        </a:spcBef>
        <a:buChar char="•"/>
        <a:defRPr kumimoji="0" lang="ru-RU" sz="2000">
          <a:solidFill>
            <a:schemeClr val="tx1"/>
          </a:solidFill>
          <a:latin typeface="+mn-lt"/>
          <a:ea typeface="+mn-ea"/>
          <a:cs typeface="+mn-cs"/>
        </a:defRPr>
      </a:lvl3pPr>
      <a:lvl4pPr marL="1600200" indent="-228600" algn="l" rtl="0" eaLnBrk="1" latinLnBrk="0" hangingPunct="1">
        <a:spcBef>
          <a:spcPct val="20000"/>
        </a:spcBef>
        <a:buChar char="–"/>
        <a:defRPr kumimoji="0" lang="ru-RU" sz="2000">
          <a:solidFill>
            <a:schemeClr val="tx1"/>
          </a:solidFill>
          <a:latin typeface="+mn-lt"/>
          <a:ea typeface="+mn-ea"/>
          <a:cs typeface="+mn-cs"/>
        </a:defRPr>
      </a:lvl4pPr>
      <a:lvl5pPr marL="2057400" indent="-228600" algn="l" rtl="0" eaLnBrk="1" latinLnBrk="0" hangingPunct="1">
        <a:spcBef>
          <a:spcPct val="20000"/>
        </a:spcBef>
        <a:buChar char="»"/>
        <a:defRPr kumimoji="0" lang="ru-RU" sz="2000">
          <a:solidFill>
            <a:schemeClr val="tx1"/>
          </a:solidFill>
          <a:latin typeface="+mn-lt"/>
          <a:ea typeface="+mn-ea"/>
          <a:cs typeface="+mn-cs"/>
        </a:defRPr>
      </a:lvl5pPr>
      <a:lvl6pPr marL="2514600" indent="-228600" algn="l" rtl="0" eaLnBrk="1" latinLnBrk="0" hangingPunct="1">
        <a:spcBef>
          <a:spcPct val="20000"/>
        </a:spcBef>
        <a:buChar char="•"/>
        <a:defRPr kumimoji="0" lang="ru-RU" sz="2000">
          <a:solidFill>
            <a:schemeClr val="tx1"/>
          </a:solidFill>
          <a:latin typeface="+mn-lt"/>
          <a:ea typeface="+mn-ea"/>
          <a:cs typeface="+mn-cs"/>
        </a:defRPr>
      </a:lvl6pPr>
      <a:lvl7pPr marL="2971800" indent="-228600" algn="l" rtl="0" eaLnBrk="1" latinLnBrk="0" hangingPunct="1">
        <a:spcBef>
          <a:spcPct val="20000"/>
        </a:spcBef>
        <a:buChar char="•"/>
        <a:defRPr kumimoji="0" lang="ru-RU" sz="2000">
          <a:solidFill>
            <a:schemeClr val="tx1"/>
          </a:solidFill>
          <a:latin typeface="+mn-lt"/>
          <a:ea typeface="+mn-ea"/>
          <a:cs typeface="+mn-cs"/>
        </a:defRPr>
      </a:lvl7pPr>
      <a:lvl8pPr marL="3429000" indent="-228600" algn="l" rtl="0" eaLnBrk="1" latinLnBrk="0" hangingPunct="1">
        <a:spcBef>
          <a:spcPct val="20000"/>
        </a:spcBef>
        <a:buChar char="•"/>
        <a:defRPr kumimoji="0" lang="ru-RU" sz="2000">
          <a:solidFill>
            <a:schemeClr val="tx1"/>
          </a:solidFill>
          <a:latin typeface="+mn-lt"/>
          <a:ea typeface="+mn-ea"/>
          <a:cs typeface="+mn-cs"/>
        </a:defRPr>
      </a:lvl8pPr>
      <a:lvl9pPr marL="3886200" indent="-228600" algn="l" rtl="0" eaLnBrk="1" latinLnBrk="0" hangingPunct="1">
        <a:spcBef>
          <a:spcPct val="20000"/>
        </a:spcBef>
        <a:buChar char="•"/>
        <a:defRPr kumimoji="0" lang="ru-RU" sz="2000">
          <a:solidFill>
            <a:schemeClr val="tx1"/>
          </a:solidFill>
          <a:latin typeface="+mn-lt"/>
          <a:ea typeface="+mn-ea"/>
          <a:cs typeface="+mn-cs"/>
        </a:defRPr>
      </a:lvl9pPr>
      <a:extLst/>
    </p:bodyStyle>
    <p:otherStyle>
      <a:lvl1pPr marL="0" algn="l" rtl="0" eaLnBrk="1" latinLnBrk="0" hangingPunct="1">
        <a:defRPr kumimoji="0" lang="ru-RU">
          <a:solidFill>
            <a:schemeClr val="tx1"/>
          </a:solidFill>
          <a:latin typeface="+mn-lt"/>
          <a:ea typeface="+mn-ea"/>
          <a:cs typeface="+mn-cs"/>
        </a:defRPr>
      </a:lvl1pPr>
      <a:lvl2pPr marL="457200" algn="l" rtl="0" eaLnBrk="1" latinLnBrk="0" hangingPunct="1">
        <a:defRPr kumimoji="0" lang="ru-RU">
          <a:solidFill>
            <a:schemeClr val="tx1"/>
          </a:solidFill>
          <a:latin typeface="+mn-lt"/>
          <a:ea typeface="+mn-ea"/>
          <a:cs typeface="+mn-cs"/>
        </a:defRPr>
      </a:lvl2pPr>
      <a:lvl3pPr marL="914400" algn="l" rtl="0" eaLnBrk="1" latinLnBrk="0" hangingPunct="1">
        <a:defRPr kumimoji="0" lang="ru-RU">
          <a:solidFill>
            <a:schemeClr val="tx1"/>
          </a:solidFill>
          <a:latin typeface="+mn-lt"/>
          <a:ea typeface="+mn-ea"/>
          <a:cs typeface="+mn-cs"/>
        </a:defRPr>
      </a:lvl3pPr>
      <a:lvl4pPr marL="1371600" algn="l" rtl="0" eaLnBrk="1" latinLnBrk="0" hangingPunct="1">
        <a:defRPr kumimoji="0" lang="ru-RU">
          <a:solidFill>
            <a:schemeClr val="tx1"/>
          </a:solidFill>
          <a:latin typeface="+mn-lt"/>
          <a:ea typeface="+mn-ea"/>
          <a:cs typeface="+mn-cs"/>
        </a:defRPr>
      </a:lvl4pPr>
      <a:lvl5pPr marL="1828800" algn="l" rtl="0" eaLnBrk="1" latinLnBrk="0" hangingPunct="1">
        <a:defRPr kumimoji="0" lang="ru-RU">
          <a:solidFill>
            <a:schemeClr val="tx1"/>
          </a:solidFill>
          <a:latin typeface="+mn-lt"/>
          <a:ea typeface="+mn-ea"/>
          <a:cs typeface="+mn-cs"/>
        </a:defRPr>
      </a:lvl5pPr>
      <a:lvl6pPr marL="2286000" algn="l" rtl="0" eaLnBrk="1" latinLnBrk="0" hangingPunct="1">
        <a:defRPr kumimoji="0" lang="ru-RU">
          <a:solidFill>
            <a:schemeClr val="tx1"/>
          </a:solidFill>
          <a:latin typeface="+mn-lt"/>
          <a:ea typeface="+mn-ea"/>
          <a:cs typeface="+mn-cs"/>
        </a:defRPr>
      </a:lvl6pPr>
      <a:lvl7pPr marL="2743200" algn="l" rtl="0" eaLnBrk="1" latinLnBrk="0" hangingPunct="1">
        <a:defRPr kumimoji="0" lang="ru-RU">
          <a:solidFill>
            <a:schemeClr val="tx1"/>
          </a:solidFill>
          <a:latin typeface="+mn-lt"/>
          <a:ea typeface="+mn-ea"/>
          <a:cs typeface="+mn-cs"/>
        </a:defRPr>
      </a:lvl7pPr>
      <a:lvl8pPr marL="3200400" algn="l" rtl="0" eaLnBrk="1" latinLnBrk="0" hangingPunct="1">
        <a:defRPr kumimoji="0" lang="ru-RU">
          <a:solidFill>
            <a:schemeClr val="tx1"/>
          </a:solidFill>
          <a:latin typeface="+mn-lt"/>
          <a:ea typeface="+mn-ea"/>
          <a:cs typeface="+mn-cs"/>
        </a:defRPr>
      </a:lvl8pPr>
      <a:lvl9pPr marL="3657600" algn="l" rtl="0" eaLnBrk="1" latinLnBrk="0" hangingPunct="1">
        <a:defRPr kumimoji="0" lang="ru-RU">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hyperlink" Target="http://www.istpravda.com.ua/articles/2011/03/9/29017/" TargetMode="External"/><Relationship Id="rId2" Type="http://schemas.openxmlformats.org/officeDocument/2006/relationships/hyperlink" Target="http://beyond.ua/stepan-bandera/" TargetMode="External"/><Relationship Id="rId1" Type="http://schemas.openxmlformats.org/officeDocument/2006/relationships/slideLayout" Target="../slideLayouts/slideLayout2.xml"/><Relationship Id="rId5" Type="http://schemas.openxmlformats.org/officeDocument/2006/relationships/hyperlink" Target="http://greatukrainians.com.ua/country/ukraine/335.html" TargetMode="External"/><Relationship Id="rId4" Type="http://schemas.openxmlformats.org/officeDocument/2006/relationships/hyperlink" Target="http://uk.wikipedia.org/wiki/&#1041;&#1072;&#1085;&#1076;&#1077;&#1088;&#1072;_&#1057;&#1090;&#1077;&#1087;&#1072;&#1085;_&#1040;&#1085;&#1076;&#1088;&#1110;&#1081;&#1086;&#1074;&#1080;&#1095;" TargetMode="Externa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7.png"/><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5.xml"/><Relationship Id="rId1" Type="http://schemas.openxmlformats.org/officeDocument/2006/relationships/slideLayout" Target="../slideLayouts/slideLayout5.xml"/><Relationship Id="rId4"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24"/>
          <p:cNvSpPr>
            <a:spLocks noGrp="1"/>
          </p:cNvSpPr>
          <p:nvPr>
            <p:ph type="ctrTitle"/>
          </p:nvPr>
        </p:nvSpPr>
        <p:spPr>
          <a:xfrm>
            <a:off x="2071670" y="1285860"/>
            <a:ext cx="6509239" cy="3886200"/>
          </a:xfrm>
        </p:spPr>
        <p:txBody>
          <a:bodyPr>
            <a:normAutofit/>
          </a:bodyPr>
          <a:lstStyle>
            <a:extLst/>
          </a:lstStyle>
          <a:p>
            <a:r>
              <a:rPr lang="ru-RU" sz="12000" dirty="0" smtClean="0">
                <a:solidFill>
                  <a:srgbClr val="FF0000"/>
                </a:solidFill>
              </a:rPr>
              <a:t>Степан </a:t>
            </a:r>
            <a:r>
              <a:rPr lang="ru-RU" sz="12000" dirty="0" err="1" smtClean="0">
                <a:solidFill>
                  <a:schemeClr val="bg1"/>
                </a:solidFill>
              </a:rPr>
              <a:t>Бандера</a:t>
            </a:r>
            <a:endParaRPr lang="ru-RU" sz="12000" dirty="0">
              <a:solidFill>
                <a:schemeClr val="bg1"/>
              </a:solidFill>
            </a:endParaRPr>
          </a:p>
        </p:txBody>
      </p:sp>
    </p:spTree>
  </p:cSld>
  <p:clrMapOvr>
    <a:masterClrMapping/>
  </p:clrMapOvr>
  <p:transition spd="slow">
    <p:split dir="in"/>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Содержимое 1"/>
          <p:cNvSpPr>
            <a:spLocks noGrp="1"/>
          </p:cNvSpPr>
          <p:nvPr>
            <p:ph idx="1"/>
          </p:nvPr>
        </p:nvSpPr>
        <p:spPr>
          <a:xfrm>
            <a:off x="3714744" y="571480"/>
            <a:ext cx="5429256" cy="5643602"/>
          </a:xfrm>
        </p:spPr>
        <p:txBody>
          <a:bodyPr>
            <a:normAutofit/>
          </a:bodyPr>
          <a:lstStyle/>
          <a:p>
            <a:pPr>
              <a:buNone/>
            </a:pPr>
            <a:r>
              <a:rPr smtClean="0"/>
              <a:t>    Через рік Революційний Провід скликав </a:t>
            </a:r>
            <a:r>
              <a:rPr lang="en-US" dirty="0" smtClean="0"/>
              <a:t>II </a:t>
            </a:r>
            <a:r>
              <a:rPr smtClean="0"/>
              <a:t>Великий Збір ОУН, на якому одностайно обрано головою Проводу Степана Бандеру. Під його проводом ОУН-Б стає кипучою революційною організацією. Вона розбудовує організаційну мережу на Рідних Землях, творить похідні групи ОУН-Б з того членства, що було за кордоном, і в порозумінні з прихильними українській справі німецькими військовими колами творить український легіон та організує визвольну боротьбу, спільно з іншими поневоленими Москвою народами. Ця частина ОУН відома під назвою ОУН-революціонерів (ОУН-р) (пізніше — ОУН-СД, популярна назва бандерівці).</a:t>
            </a:r>
            <a:endParaRPr lang="ru-RU" dirty="0"/>
          </a:p>
        </p:txBody>
      </p:sp>
      <p:pic>
        <p:nvPicPr>
          <p:cNvPr id="8194" name="Picture 2"/>
          <p:cNvPicPr>
            <a:picLocks noChangeAspect="1" noChangeArrowheads="1"/>
          </p:cNvPicPr>
          <p:nvPr/>
        </p:nvPicPr>
        <p:blipFill>
          <a:blip r:embed="rId2"/>
          <a:srcRect/>
          <a:stretch>
            <a:fillRect/>
          </a:stretch>
        </p:blipFill>
        <p:spPr bwMode="auto">
          <a:xfrm>
            <a:off x="214282" y="642918"/>
            <a:ext cx="3861487" cy="5357813"/>
          </a:xfrm>
          <a:prstGeom prst="rect">
            <a:avLst/>
          </a:prstGeom>
          <a:noFill/>
          <a:ln w="9525">
            <a:noFill/>
            <a:miter lim="800000"/>
            <a:headEnd/>
            <a:tailEnd/>
          </a:ln>
          <a:effectLst/>
        </p:spPr>
      </p:pic>
    </p:spTree>
  </p:cSld>
  <p:clrMapOvr>
    <a:masterClrMapping/>
  </p:clrMapOvr>
  <p:transition spd="med">
    <p:pull dir="u"/>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Содержимое 1"/>
          <p:cNvSpPr>
            <a:spLocks noGrp="1"/>
          </p:cNvSpPr>
          <p:nvPr>
            <p:ph idx="1"/>
          </p:nvPr>
        </p:nvSpPr>
        <p:spPr>
          <a:xfrm>
            <a:off x="-142908" y="428604"/>
            <a:ext cx="4357718" cy="6143668"/>
          </a:xfrm>
        </p:spPr>
        <p:txBody>
          <a:bodyPr>
            <a:normAutofit fontScale="92500" lnSpcReduction="20000"/>
          </a:bodyPr>
          <a:lstStyle/>
          <a:p>
            <a:pPr>
              <a:buNone/>
            </a:pPr>
            <a:r>
              <a:rPr smtClean="0"/>
              <a:t>     Рішенням Проводу Організації 30 червня 1941 р. проголошено відновлення Української Держави у Львові. Ця подія стала спробою «поставити перед фактом» керівництво Третього Рейху та змусити визнати українську боротьбу. Проте Гітлер доручив своїй поліції негайно зліквідувати цю «змову українських самостійників». Німці заарештували Бандеру вже через кілька днів після акту проголошення віднови Української Держави — 5 липня 1941. Німецьким в'язнем був Степан Бандера до грудня 1944 р. Тоді звільнено його і кількох інших провідних членів ОУН з ув'язнення, пробуючи приєднати до своїх сил ОУН-Б і УПА, як союзника проти Москви. Тепер німецьку пропозицію Степан Бандера відкинув.</a:t>
            </a:r>
            <a:endParaRPr lang="ru-RU" dirty="0"/>
          </a:p>
        </p:txBody>
      </p:sp>
      <p:pic>
        <p:nvPicPr>
          <p:cNvPr id="9218" name="Picture 2"/>
          <p:cNvPicPr>
            <a:picLocks noChangeAspect="1" noChangeArrowheads="1"/>
          </p:cNvPicPr>
          <p:nvPr/>
        </p:nvPicPr>
        <p:blipFill>
          <a:blip r:embed="rId2"/>
          <a:srcRect/>
          <a:stretch>
            <a:fillRect/>
          </a:stretch>
        </p:blipFill>
        <p:spPr bwMode="auto">
          <a:xfrm>
            <a:off x="4857752" y="500042"/>
            <a:ext cx="3429024" cy="2839661"/>
          </a:xfrm>
          <a:prstGeom prst="rect">
            <a:avLst/>
          </a:prstGeom>
          <a:ln w="228600" cap="sq" cmpd="thickThin">
            <a:solidFill>
              <a:srgbClr val="000000"/>
            </a:solidFill>
            <a:prstDash val="solid"/>
            <a:miter lim="800000"/>
          </a:ln>
          <a:effectLst>
            <a:innerShdw blurRad="76200">
              <a:srgbClr val="000000"/>
            </a:innerShdw>
          </a:effectLst>
        </p:spPr>
      </p:pic>
      <p:pic>
        <p:nvPicPr>
          <p:cNvPr id="9219" name="Picture 3"/>
          <p:cNvPicPr>
            <a:picLocks noChangeAspect="1" noChangeArrowheads="1"/>
          </p:cNvPicPr>
          <p:nvPr/>
        </p:nvPicPr>
        <p:blipFill>
          <a:blip r:embed="rId3"/>
          <a:srcRect/>
          <a:stretch>
            <a:fillRect/>
          </a:stretch>
        </p:blipFill>
        <p:spPr bwMode="auto">
          <a:xfrm>
            <a:off x="4429124" y="3857628"/>
            <a:ext cx="4406778" cy="2286016"/>
          </a:xfrm>
          <a:prstGeom prst="rect">
            <a:avLst/>
          </a:prstGeom>
          <a:ln w="228600" cap="sq" cmpd="thickThin">
            <a:solidFill>
              <a:srgbClr val="000000"/>
            </a:solidFill>
            <a:prstDash val="solid"/>
            <a:miter lim="800000"/>
          </a:ln>
          <a:effectLst>
            <a:innerShdw blurRad="76200">
              <a:srgbClr val="000000"/>
            </a:innerShdw>
          </a:effectLst>
        </p:spPr>
      </p:pic>
    </p:spTree>
  </p:cSld>
  <p:clrMapOvr>
    <a:masterClrMapping/>
  </p:clrMapOvr>
  <p:transition spd="med">
    <p:split dir="in"/>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Содержимое 1"/>
          <p:cNvSpPr>
            <a:spLocks noGrp="1"/>
          </p:cNvSpPr>
          <p:nvPr>
            <p:ph idx="1"/>
          </p:nvPr>
        </p:nvSpPr>
        <p:spPr>
          <a:xfrm>
            <a:off x="4286248" y="571480"/>
            <a:ext cx="4572032" cy="5578485"/>
          </a:xfrm>
        </p:spPr>
        <p:txBody>
          <a:bodyPr>
            <a:normAutofit fontScale="85000" lnSpcReduction="20000"/>
          </a:bodyPr>
          <a:lstStyle/>
          <a:p>
            <a:pPr>
              <a:buNone/>
            </a:pPr>
            <a:r>
              <a:rPr smtClean="0"/>
              <a:t>      У 1948 році в Закордонних Частинах ОУН-Б утворюється опозиція, якій Степан Бандера протиставився в площині ідейній, організаційній і політичній. Він категорично виступає проти ідей демократизації ОУН та відмови від авторитарних, тоталітарних методів у її діяльності.</a:t>
            </a:r>
          </a:p>
          <a:p>
            <a:endParaRPr smtClean="0"/>
          </a:p>
          <a:p>
            <a:r>
              <a:rPr smtClean="0"/>
              <a:t>У грудні 1950 р. Бандера пішов з посту Голови Проводу ЗЧ ОУН-Б. 22 серпня 1952 р. він пішов також з посту Голови Проводу всієї ОУН-Б. Але це його рішення не було, одначе, прийняте ніякою компетентною установою ОУН-Б і Бандера залишився надалі Провідником ОУН-Б до своєї смерті в 1959 році.</a:t>
            </a:r>
          </a:p>
          <a:p>
            <a:endParaRPr smtClean="0"/>
          </a:p>
          <a:p>
            <a:r>
              <a:rPr smtClean="0"/>
              <a:t>1955 р., відбулася 5-та Конференція ЗЧ ОУН-Б, яка наново вибрала Головою Проводу ЗЧ ОУН-Б Степана Бандеру і з того часу знову інтенсивно проведено роботу Організації</a:t>
            </a:r>
            <a:endParaRPr lang="ru-RU" dirty="0"/>
          </a:p>
        </p:txBody>
      </p:sp>
      <p:pic>
        <p:nvPicPr>
          <p:cNvPr id="10243" name="Picture 3"/>
          <p:cNvPicPr>
            <a:picLocks noChangeAspect="1" noChangeArrowheads="1"/>
          </p:cNvPicPr>
          <p:nvPr/>
        </p:nvPicPr>
        <p:blipFill>
          <a:blip r:embed="rId2"/>
          <a:srcRect/>
          <a:stretch>
            <a:fillRect/>
          </a:stretch>
        </p:blipFill>
        <p:spPr bwMode="auto">
          <a:xfrm>
            <a:off x="142844" y="785794"/>
            <a:ext cx="4532941" cy="4714908"/>
          </a:xfrm>
          <a:prstGeom prst="rect">
            <a:avLst/>
          </a:prstGeom>
          <a:ln>
            <a:noFill/>
          </a:ln>
          <a:effectLst>
            <a:softEdge rad="112500"/>
          </a:effectLst>
        </p:spPr>
      </p:pic>
    </p:spTree>
  </p:cSld>
  <p:clrMapOvr>
    <a:masterClrMapping/>
  </p:clrMapOvr>
  <p:transition spd="med">
    <p:cove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0" y="0"/>
            <a:ext cx="9144000" cy="6858000"/>
          </a:xfrm>
          <a:prstGeom prst="rect">
            <a:avLst/>
          </a:prstGeom>
          <a:solidFill>
            <a:schemeClr val="bg1">
              <a:lumMod val="95000"/>
              <a:lumOff val="5000"/>
            </a:scheme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 name="Содержимое 1"/>
          <p:cNvSpPr>
            <a:spLocks noGrp="1"/>
          </p:cNvSpPr>
          <p:nvPr>
            <p:ph idx="1"/>
          </p:nvPr>
        </p:nvSpPr>
        <p:spPr>
          <a:xfrm>
            <a:off x="500034" y="428604"/>
            <a:ext cx="7881966" cy="6286544"/>
          </a:xfrm>
        </p:spPr>
        <p:txBody>
          <a:bodyPr>
            <a:normAutofit fontScale="77500" lnSpcReduction="20000"/>
          </a:bodyPr>
          <a:lstStyle/>
          <a:p>
            <a:pPr algn="ctr">
              <a:buNone/>
            </a:pPr>
            <a:r>
              <a:rPr smtClean="0"/>
              <a:t>12 жовтня 1957 року на сходах будинку на вулиці Карла, 8, у Мюнхені було знайдено мертвим доктора Лева Ребета, редактора "Українського Самостійника", одного з керівників "Організації Українських націоналістів за кордоном" (ОУН(з)) "двійкарів", давнього політичного опонента Бандери і ОУН (революційної). Медична експертиза, проведена через 48 годин після смерті, встановила, що смерть наступила внаслідок зупинки серця. </a:t>
            </a:r>
          </a:p>
          <a:p>
            <a:pPr algn="ctr"/>
            <a:endParaRPr smtClean="0"/>
          </a:p>
          <a:p>
            <a:pPr algn="ctr">
              <a:buNone/>
            </a:pPr>
            <a:r>
              <a:rPr smtClean="0"/>
              <a:t>У четвер, 15 жовтня 1959 року на майданчику сходів першого поверху на вулиці Крайтмайр, 7 у Мюнхені о 13.05 було знайдено вмираючого, облитого кров'ю Степана Бандеру, провідника ОУН. У цьому будинку він мешкав зі своєю сім'єю. Його відразу ж було відвезено до лікарні. Лікар при огляді вже мертвого Бандери знайшов під правою пахвою прив'язану кобуру з револьвером (Бандера був ліваком), і тому про цей випадок відразу ж було повідомлено кримінальну поліцію. </a:t>
            </a:r>
          </a:p>
          <a:p>
            <a:pPr algn="ctr"/>
            <a:endParaRPr smtClean="0"/>
          </a:p>
          <a:p>
            <a:pPr algn="ctr">
              <a:buNone/>
            </a:pPr>
            <a:r>
              <a:rPr smtClean="0"/>
              <a:t>Експертиза встановила, що "смерть прийшла внаслідок насильного способу через отруєння ціанистим калієм". </a:t>
            </a:r>
          </a:p>
          <a:p>
            <a:pPr algn="ctr"/>
            <a:endParaRPr smtClean="0"/>
          </a:p>
          <a:p>
            <a:pPr algn="ctr">
              <a:buNone/>
            </a:pPr>
            <a:r>
              <a:rPr smtClean="0"/>
              <a:t>Німецька кримінальна поліція відразу ж взяла фальшивий слід і протягом усього слідства так і не змогла нічого встановити. </a:t>
            </a:r>
          </a:p>
          <a:p>
            <a:pPr algn="ctr"/>
            <a:endParaRPr smtClean="0"/>
          </a:p>
          <a:p>
            <a:pPr algn="ctr">
              <a:buNone/>
            </a:pPr>
            <a:r>
              <a:rPr smtClean="0"/>
              <a:t>Провід Закордонних Частин ОУН у день смерті свого провідника заявив, що це вбивство – політичний морд, який є продовженням серії вбивств, розпочатих Москвою у 1926 році вбивством Симона Петлюри в Парижі, а у 1938 році – Євгена Коновальця в Роттердамі. </a:t>
            </a:r>
          </a:p>
          <a:p>
            <a:pPr algn="ctr"/>
            <a:endParaRPr smtClean="0"/>
          </a:p>
          <a:p>
            <a:pPr algn="ctr">
              <a:buNone/>
            </a:pPr>
            <a:r>
              <a:rPr smtClean="0"/>
              <a:t>Степана Бандеру було поховано 20 жовтня на великому цвинтарі Вальдфрідгоф.</a:t>
            </a:r>
            <a:endParaRPr lang="ru-RU" dirty="0"/>
          </a:p>
        </p:txBody>
      </p:sp>
    </p:spTree>
  </p:cSld>
  <p:clrMapOvr>
    <a:masterClrMapping/>
  </p:clrMapOvr>
  <p:transition spd="slow">
    <p:blinds dir="vert"/>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Прямоугольник 5"/>
          <p:cNvSpPr/>
          <p:nvPr/>
        </p:nvSpPr>
        <p:spPr>
          <a:xfrm>
            <a:off x="0" y="0"/>
            <a:ext cx="9144000" cy="6858000"/>
          </a:xfrm>
          <a:prstGeom prst="rect">
            <a:avLst/>
          </a:prstGeom>
          <a:solidFill>
            <a:schemeClr val="bg1">
              <a:lumMod val="95000"/>
              <a:lumOff val="5000"/>
            </a:scheme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3" name="Заголовок 2"/>
          <p:cNvSpPr>
            <a:spLocks noGrp="1"/>
          </p:cNvSpPr>
          <p:nvPr>
            <p:ph type="title"/>
          </p:nvPr>
        </p:nvSpPr>
        <p:spPr/>
        <p:txBody>
          <a:bodyPr/>
          <a:lstStyle/>
          <a:p>
            <a:endParaRPr lang="ru-RU"/>
          </a:p>
        </p:txBody>
      </p:sp>
      <p:pic>
        <p:nvPicPr>
          <p:cNvPr id="12290" name="Picture 2"/>
          <p:cNvPicPr>
            <a:picLocks noGrp="1" noChangeAspect="1" noChangeArrowheads="1"/>
          </p:cNvPicPr>
          <p:nvPr>
            <p:ph idx="1"/>
          </p:nvPr>
        </p:nvPicPr>
        <p:blipFill>
          <a:blip r:embed="rId2"/>
          <a:srcRect/>
          <a:stretch>
            <a:fillRect/>
          </a:stretch>
        </p:blipFill>
        <p:spPr bwMode="auto">
          <a:xfrm>
            <a:off x="0" y="0"/>
            <a:ext cx="9148572" cy="6858000"/>
          </a:xfrm>
          <a:prstGeom prst="rect">
            <a:avLst/>
          </a:prstGeom>
          <a:noFill/>
          <a:ln w="9525">
            <a:noFill/>
            <a:miter lim="800000"/>
            <a:headEnd/>
            <a:tailEnd/>
          </a:ln>
          <a:effectLst/>
        </p:spPr>
      </p:pic>
      <p:pic>
        <p:nvPicPr>
          <p:cNvPr id="12291" name="Picture 3"/>
          <p:cNvPicPr>
            <a:picLocks noChangeAspect="1" noChangeArrowheads="1"/>
          </p:cNvPicPr>
          <p:nvPr/>
        </p:nvPicPr>
        <p:blipFill>
          <a:blip r:embed="rId3"/>
          <a:srcRect/>
          <a:stretch>
            <a:fillRect/>
          </a:stretch>
        </p:blipFill>
        <p:spPr bwMode="auto">
          <a:xfrm>
            <a:off x="2143108" y="108432"/>
            <a:ext cx="4455525" cy="6035212"/>
          </a:xfrm>
          <a:prstGeom prst="rect">
            <a:avLst/>
          </a:prstGeom>
          <a:ln>
            <a:noFill/>
          </a:ln>
          <a:effectLst>
            <a:softEdge rad="112500"/>
          </a:effectLst>
        </p:spPr>
      </p:pic>
      <p:sp>
        <p:nvSpPr>
          <p:cNvPr id="7" name="Прямоугольник 6"/>
          <p:cNvSpPr/>
          <p:nvPr/>
        </p:nvSpPr>
        <p:spPr>
          <a:xfrm>
            <a:off x="4500562" y="4286256"/>
            <a:ext cx="3643338" cy="1815882"/>
          </a:xfrm>
          <a:prstGeom prst="rect">
            <a:avLst/>
          </a:prstGeom>
        </p:spPr>
        <p:txBody>
          <a:bodyPr wrap="square">
            <a:spAutoFit/>
          </a:bodyPr>
          <a:lstStyle/>
          <a:p>
            <a:pPr algn="ctr"/>
            <a:r>
              <a:rPr lang="en-US" sz="2800" b="1" dirty="0" smtClean="0">
                <a:solidFill>
                  <a:srgbClr val="FF0000"/>
                </a:solidFill>
              </a:rPr>
              <a:t>   </a:t>
            </a:r>
            <a:r>
              <a:rPr lang="uk-UA" sz="2800" b="1" dirty="0" smtClean="0">
                <a:solidFill>
                  <a:srgbClr val="FF0000"/>
                </a:solidFill>
              </a:rPr>
              <a:t>Хоч які великі жертви – боротьба конечна.(с) </a:t>
            </a:r>
          </a:p>
          <a:p>
            <a:r>
              <a:rPr lang="uk-UA" sz="2800" dirty="0" smtClean="0">
                <a:solidFill>
                  <a:srgbClr val="FF0000"/>
                </a:solidFill>
              </a:rPr>
              <a:t>Степан Бандера</a:t>
            </a:r>
            <a:endParaRPr lang="ru-RU" sz="2800" dirty="0">
              <a:solidFill>
                <a:srgbClr val="FF0000"/>
              </a:solidFill>
            </a:endParaRPr>
          </a:p>
        </p:txBody>
      </p:sp>
    </p:spTree>
  </p:cSld>
  <p:clrMapOvr>
    <a:masterClrMapping/>
  </p:clrMapOvr>
  <p:transition spd="slow">
    <p:blinds dir="vert"/>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214282" y="3571876"/>
            <a:ext cx="8715404" cy="1323439"/>
          </a:xfrm>
          <a:prstGeom prst="rect">
            <a:avLst/>
          </a:prstGeom>
          <a:noFill/>
        </p:spPr>
        <p:txBody>
          <a:bodyPr wrap="square" lIns="91440" tIns="45720" rIns="91440" bIns="45720">
            <a:spAutoFit/>
            <a:scene3d>
              <a:camera prst="orthographicFront"/>
              <a:lightRig rig="balanced" dir="t">
                <a:rot lat="0" lon="0" rev="2100000"/>
              </a:lightRig>
            </a:scene3d>
            <a:sp3d extrusionH="57150" prstMaterial="metal">
              <a:bevelT w="38100" h="25400"/>
              <a:contourClr>
                <a:schemeClr val="bg2"/>
              </a:contourClr>
            </a:sp3d>
          </a:bodyPr>
          <a:lstStyle/>
          <a:p>
            <a:pPr algn="ctr"/>
            <a:r>
              <a:rPr lang="ru-RU" sz="8000" b="1" cap="none" spc="0" dirty="0" err="1" smtClean="0">
                <a:ln w="50800"/>
                <a:solidFill>
                  <a:schemeClr val="bg1">
                    <a:shade val="50000"/>
                  </a:schemeClr>
                </a:solidFill>
                <a:effectLst/>
              </a:rPr>
              <a:t>Дякую</a:t>
            </a:r>
            <a:r>
              <a:rPr lang="ru-RU" sz="8000" b="1" cap="none" spc="0" dirty="0" smtClean="0">
                <a:ln w="50800"/>
                <a:solidFill>
                  <a:schemeClr val="bg1">
                    <a:shade val="50000"/>
                  </a:schemeClr>
                </a:solidFill>
                <a:effectLst/>
              </a:rPr>
              <a:t> за </a:t>
            </a:r>
            <a:r>
              <a:rPr lang="ru-RU" sz="8000" b="1" cap="none" spc="0" dirty="0" err="1" smtClean="0">
                <a:ln w="50800"/>
                <a:solidFill>
                  <a:schemeClr val="bg1">
                    <a:shade val="50000"/>
                  </a:schemeClr>
                </a:solidFill>
                <a:effectLst/>
              </a:rPr>
              <a:t>увагу</a:t>
            </a:r>
            <a:r>
              <a:rPr lang="ru-RU" sz="8000" b="1" cap="none" spc="0" dirty="0" smtClean="0">
                <a:ln w="50800"/>
                <a:solidFill>
                  <a:schemeClr val="bg1">
                    <a:shade val="50000"/>
                  </a:schemeClr>
                </a:solidFill>
                <a:effectLst/>
              </a:rPr>
              <a:t>!</a:t>
            </a:r>
            <a:endParaRPr lang="ru-RU" sz="8000" b="1" cap="none" spc="0" dirty="0">
              <a:ln w="50800"/>
              <a:solidFill>
                <a:schemeClr val="bg1">
                  <a:shade val="50000"/>
                </a:schemeClr>
              </a:solidFill>
              <a:effectLst/>
            </a:endParaRPr>
          </a:p>
        </p:txBody>
      </p:sp>
      <p:sp>
        <p:nvSpPr>
          <p:cNvPr id="6" name="TextBox 5"/>
          <p:cNvSpPr txBox="1"/>
          <p:nvPr/>
        </p:nvSpPr>
        <p:spPr>
          <a:xfrm>
            <a:off x="571472" y="285728"/>
            <a:ext cx="8429684" cy="3170099"/>
          </a:xfrm>
          <a:prstGeom prst="rect">
            <a:avLst/>
          </a:prstGeom>
          <a:noFill/>
        </p:spPr>
        <p:txBody>
          <a:bodyPr wrap="square" rtlCol="0">
            <a:spAutoFit/>
          </a:bodyPr>
          <a:lstStyle/>
          <a:p>
            <a:r>
              <a:rPr lang="uk-UA" sz="2800" i="1" dirty="0" smtClean="0"/>
              <a:t>                          ВИСНОВОК</a:t>
            </a:r>
          </a:p>
          <a:p>
            <a:r>
              <a:rPr lang="uk-UA" sz="2800" i="1" dirty="0" smtClean="0"/>
              <a:t>             </a:t>
            </a:r>
          </a:p>
          <a:p>
            <a:pPr algn="ctr"/>
            <a:r>
              <a:rPr lang="uk-UA" dirty="0" smtClean="0"/>
              <a:t>Степан Бандера – гордість для нашої нації. Т</a:t>
            </a:r>
            <a:r>
              <a:rPr smtClean="0"/>
              <a:t>ой факт</a:t>
            </a:r>
            <a:r>
              <a:rPr smtClean="0"/>
              <a:t>, що в інтерактивному проекті телеканалу Інтер "Великі Українці" С. Бандера посів почесне 3-тє місце, після Ярослава Мудрого та Миколи Амосова, говорить про його високий авторитет серед українців. </a:t>
            </a:r>
          </a:p>
          <a:p>
            <a:pPr algn="ctr"/>
            <a:endParaRPr smtClean="0"/>
          </a:p>
          <a:p>
            <a:pPr algn="ctr"/>
            <a:r>
              <a:rPr smtClean="0"/>
              <a:t>Однозначно тільки одне: кожна незалежна нація  має право на своїх героїв, незважаючи на те, що вони не завжди позитивно сприймаються представниками </a:t>
            </a:r>
            <a:r>
              <a:rPr smtClean="0"/>
              <a:t>інших </a:t>
            </a:r>
            <a:r>
              <a:rPr smtClean="0"/>
              <a:t>націй.</a:t>
            </a:r>
            <a:endParaRPr lang="uk-UA" dirty="0" smtClean="0"/>
          </a:p>
        </p:txBody>
      </p:sp>
      <p:sp>
        <p:nvSpPr>
          <p:cNvPr id="7" name="Прямоугольник 6"/>
          <p:cNvSpPr/>
          <p:nvPr/>
        </p:nvSpPr>
        <p:spPr>
          <a:xfrm>
            <a:off x="714348" y="5072074"/>
            <a:ext cx="7429552" cy="2308324"/>
          </a:xfrm>
          <a:prstGeom prst="rect">
            <a:avLst/>
          </a:prstGeom>
        </p:spPr>
        <p:txBody>
          <a:bodyPr wrap="square">
            <a:spAutoFit/>
          </a:bodyPr>
          <a:lstStyle/>
          <a:p>
            <a:pPr>
              <a:buFont typeface="Arial" pitchFamily="34" charset="0"/>
              <a:buChar char="•"/>
            </a:pPr>
            <a:r>
              <a:rPr lang="en-US" dirty="0" smtClean="0">
                <a:hlinkClick r:id="rId2"/>
              </a:rPr>
              <a:t>http://beyond.ua/stepan-bandera</a:t>
            </a:r>
            <a:r>
              <a:rPr lang="en-US" dirty="0" smtClean="0">
                <a:hlinkClick r:id="rId2"/>
              </a:rPr>
              <a:t>/</a:t>
            </a:r>
            <a:endParaRPr smtClean="0"/>
          </a:p>
          <a:p>
            <a:pPr>
              <a:buFont typeface="Arial" pitchFamily="34" charset="0"/>
              <a:buChar char="•"/>
            </a:pPr>
            <a:r>
              <a:rPr lang="en-US" dirty="0" smtClean="0">
                <a:hlinkClick r:id="rId3"/>
              </a:rPr>
              <a:t>http://www.istpravda.com.ua/articles/2011/03/9/29017</a:t>
            </a:r>
            <a:r>
              <a:rPr lang="en-US" dirty="0" smtClean="0">
                <a:hlinkClick r:id="rId3"/>
              </a:rPr>
              <a:t>/</a:t>
            </a:r>
            <a:endParaRPr lang="uk-UA" dirty="0" smtClean="0"/>
          </a:p>
          <a:p>
            <a:pPr>
              <a:buFont typeface="Arial" pitchFamily="34" charset="0"/>
              <a:buChar char="•"/>
            </a:pPr>
            <a:r>
              <a:rPr lang="en-US" dirty="0" smtClean="0">
                <a:hlinkClick r:id="rId4"/>
              </a:rPr>
              <a:t>http://uk.wikipedia.org/wiki/</a:t>
            </a:r>
            <a:r>
              <a:rPr lang="uk-UA" dirty="0" smtClean="0">
                <a:hlinkClick r:id="rId4"/>
              </a:rPr>
              <a:t>Бандера_Степан_Андрійович</a:t>
            </a:r>
            <a:endParaRPr lang="uk-UA" dirty="0" smtClean="0"/>
          </a:p>
          <a:p>
            <a:pPr>
              <a:buFont typeface="Arial" pitchFamily="34" charset="0"/>
              <a:buChar char="•"/>
            </a:pPr>
            <a:r>
              <a:rPr lang="en-US" dirty="0" smtClean="0">
                <a:hlinkClick r:id="rId5"/>
              </a:rPr>
              <a:t>http://</a:t>
            </a:r>
            <a:r>
              <a:rPr lang="en-US" dirty="0" smtClean="0">
                <a:hlinkClick r:id="rId5"/>
              </a:rPr>
              <a:t>greatukrainians.com.ua/country/ukraine/335.html</a:t>
            </a:r>
            <a:endParaRPr lang="uk-UA" dirty="0" smtClean="0"/>
          </a:p>
          <a:p>
            <a:endParaRPr lang="uk-UA" dirty="0" smtClean="0"/>
          </a:p>
          <a:p>
            <a:endParaRPr lang="uk-UA" dirty="0" smtClean="0"/>
          </a:p>
          <a:p>
            <a:endParaRPr lang="uk-UA" dirty="0" smtClean="0"/>
          </a:p>
          <a:p>
            <a:endParaRPr lang="ru-RU" dirty="0"/>
          </a:p>
        </p:txBody>
      </p:sp>
    </p:spTree>
  </p:cSld>
  <p:clrMapOvr>
    <a:masterClrMapping/>
  </p:clrMapOvr>
  <p:transition spd="med">
    <p:wheel spokes="8"/>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Содержимое 1"/>
          <p:cNvSpPr>
            <a:spLocks noGrp="1"/>
          </p:cNvSpPr>
          <p:nvPr>
            <p:ph idx="1"/>
          </p:nvPr>
        </p:nvSpPr>
        <p:spPr/>
        <p:txBody>
          <a:bodyPr/>
          <a:lstStyle/>
          <a:p>
            <a:endParaRPr lang="ru-RU"/>
          </a:p>
        </p:txBody>
      </p:sp>
      <p:sp>
        <p:nvSpPr>
          <p:cNvPr id="3" name="Заголовок 2"/>
          <p:cNvSpPr>
            <a:spLocks noGrp="1"/>
          </p:cNvSpPr>
          <p:nvPr>
            <p:ph type="title"/>
          </p:nvPr>
        </p:nvSpPr>
        <p:spPr/>
        <p:txBody>
          <a:bodyPr/>
          <a:lstStyle/>
          <a:p>
            <a:endParaRPr lang="ru-RU"/>
          </a:p>
        </p:txBody>
      </p:sp>
    </p:spTree>
  </p:cSld>
  <p:clrMapOvr>
    <a:masterClrMapping/>
  </p:clrMapOvr>
  <p:transition spd="med">
    <p:pull dir="ru"/>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5"/>
          <p:cNvPicPr>
            <a:picLocks noChangeAspect="1" noChangeArrowheads="1"/>
          </p:cNvPicPr>
          <p:nvPr/>
        </p:nvPicPr>
        <p:blipFill>
          <a:blip r:embed="rId2"/>
          <a:srcRect/>
          <a:stretch>
            <a:fillRect/>
          </a:stretch>
        </p:blipFill>
        <p:spPr bwMode="auto">
          <a:xfrm>
            <a:off x="4071934" y="1142984"/>
            <a:ext cx="4809477" cy="5289841"/>
          </a:xfrm>
          <a:prstGeom prst="rect">
            <a:avLst/>
          </a:prstGeom>
          <a:noFill/>
          <a:ln w="9525">
            <a:noFill/>
            <a:miter lim="800000"/>
            <a:headEnd/>
            <a:tailEnd/>
          </a:ln>
          <a:effectLst/>
        </p:spPr>
      </p:pic>
      <p:sp>
        <p:nvSpPr>
          <p:cNvPr id="2" name="Содержимое 1"/>
          <p:cNvSpPr>
            <a:spLocks noGrp="1"/>
          </p:cNvSpPr>
          <p:nvPr>
            <p:ph idx="1"/>
          </p:nvPr>
        </p:nvSpPr>
        <p:spPr>
          <a:xfrm>
            <a:off x="4000496" y="1214422"/>
            <a:ext cx="4929222" cy="5429288"/>
          </a:xfrm>
        </p:spPr>
        <p:txBody>
          <a:bodyPr>
            <a:normAutofit fontScale="25000" lnSpcReduction="20000"/>
          </a:bodyPr>
          <a:lstStyle/>
          <a:p>
            <a:pPr>
              <a:buNone/>
            </a:pPr>
            <a:r>
              <a:rPr lang="en-US" sz="7200" b="1" i="1" dirty="0" smtClean="0"/>
              <a:t>       </a:t>
            </a:r>
            <a:r>
              <a:rPr lang="uk-UA" sz="7200" b="1" i="1" dirty="0" smtClean="0"/>
              <a:t>         </a:t>
            </a:r>
            <a:r>
              <a:rPr sz="7200" b="1" i="1" smtClean="0"/>
              <a:t>"Мої життєписні дані"</a:t>
            </a:r>
          </a:p>
          <a:p>
            <a:endParaRPr smtClean="0"/>
          </a:p>
          <a:p>
            <a:pPr algn="ctr">
              <a:buNone/>
            </a:pPr>
            <a:r>
              <a:rPr lang="en-US" sz="7200" dirty="0" smtClean="0"/>
              <a:t>&lt;&lt; </a:t>
            </a:r>
            <a:r>
              <a:rPr sz="7200" smtClean="0"/>
              <a:t>Я народився 1 січня 1909 року в селі Угринів Старий, повіт Калуш у Галичині, яка в той час належала до австро-угорської монархії, разом з двома іншими західноукраїнськими країнами: Буковиною і Закарпаттям.</a:t>
            </a:r>
            <a:endParaRPr sz="2900" smtClean="0"/>
          </a:p>
          <a:p>
            <a:pPr algn="ctr">
              <a:buNone/>
            </a:pPr>
            <a:r>
              <a:rPr sz="7200" smtClean="0"/>
              <a:t>Мій батько, Андрій Бандера, греко-католицький священик був у той час парохом в Угринові Старому</a:t>
            </a:r>
            <a:r>
              <a:rPr lang="en-US" sz="7200" dirty="0" smtClean="0"/>
              <a:t>. </a:t>
            </a:r>
            <a:r>
              <a:rPr sz="7200" smtClean="0"/>
              <a:t>Батько походив із Стрия. Він був сином міщан-рільників Михайла Бандери і Розалії, дівоче прізвище якої було - Білецька. Моя мати, Мирослава Бандера, походила зі старої священичої родини. Я був другою дитиною моїх батьків. Старшою від мене була сестра Марта. Молодші: Олександер, сестра Володимира, брат Василь, сестра Оксана, брат Богдан і наймолодша сестра Мирослава, що померла немовлям.</a:t>
            </a:r>
            <a:r>
              <a:rPr lang="en-US" sz="7200" dirty="0" smtClean="0"/>
              <a:t>&gt;&gt;</a:t>
            </a:r>
            <a:endParaRPr lang="ru-RU" sz="7200" dirty="0"/>
          </a:p>
        </p:txBody>
      </p:sp>
      <p:pic>
        <p:nvPicPr>
          <p:cNvPr id="1026" name="Picture 2"/>
          <p:cNvPicPr>
            <a:picLocks noChangeAspect="1" noChangeArrowheads="1"/>
          </p:cNvPicPr>
          <p:nvPr/>
        </p:nvPicPr>
        <p:blipFill>
          <a:blip r:embed="rId3"/>
          <a:srcRect/>
          <a:stretch>
            <a:fillRect/>
          </a:stretch>
        </p:blipFill>
        <p:spPr bwMode="auto">
          <a:xfrm>
            <a:off x="285720" y="928670"/>
            <a:ext cx="3906682" cy="5298881"/>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3" name="Заголовок 2"/>
          <p:cNvSpPr>
            <a:spLocks noGrp="1"/>
          </p:cNvSpPr>
          <p:nvPr>
            <p:ph type="title"/>
          </p:nvPr>
        </p:nvSpPr>
        <p:spPr>
          <a:xfrm>
            <a:off x="2214546" y="0"/>
            <a:ext cx="4252914" cy="1100158"/>
          </a:xfrm>
        </p:spPr>
        <p:txBody>
          <a:bodyPr>
            <a:normAutofit fontScale="90000"/>
          </a:bodyPr>
          <a:lstStyle/>
          <a:p>
            <a:r>
              <a:rPr smtClean="0"/>
              <a:t>Бандера Степан (1909 </a:t>
            </a:r>
            <a:r>
              <a:rPr lang="ru-RU" dirty="0" smtClean="0"/>
              <a:t>–</a:t>
            </a:r>
            <a:r>
              <a:rPr smtClean="0"/>
              <a:t> 1959)</a:t>
            </a:r>
            <a:endParaRPr lang="ru-RU" dirty="0"/>
          </a:p>
        </p:txBody>
      </p:sp>
    </p:spTree>
  </p:cSld>
  <p:clrMapOvr>
    <a:masterClrMapping/>
  </p:clrMapOvr>
  <p:transition spd="med">
    <p:zoom dir="in"/>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357158" y="285728"/>
            <a:ext cx="5357850" cy="5970865"/>
          </a:xfrm>
          <a:prstGeom prst="rect">
            <a:avLst/>
          </a:prstGeom>
        </p:spPr>
        <p:txBody>
          <a:bodyPr wrap="square">
            <a:spAutoFit/>
          </a:bodyPr>
          <a:lstStyle/>
          <a:p>
            <a:r>
              <a:rPr sz="2200" smtClean="0"/>
              <a:t>Андрій Михайлович Бандера</a:t>
            </a:r>
          </a:p>
          <a:p>
            <a:endParaRPr lang="uk-UA" dirty="0" smtClean="0"/>
          </a:p>
          <a:p>
            <a:endParaRPr lang="uk-UA" dirty="0" smtClean="0"/>
          </a:p>
          <a:p>
            <a:endParaRPr lang="uk-UA" dirty="0" smtClean="0"/>
          </a:p>
          <a:p>
            <a:endParaRPr lang="uk-UA" dirty="0" smtClean="0"/>
          </a:p>
          <a:p>
            <a:endParaRPr lang="uk-UA" dirty="0" smtClean="0"/>
          </a:p>
          <a:p>
            <a:endParaRPr smtClean="0"/>
          </a:p>
          <a:p>
            <a:endParaRPr lang="uk-UA" dirty="0" smtClean="0"/>
          </a:p>
          <a:p>
            <a:endParaRPr lang="uk-UA" dirty="0" smtClean="0"/>
          </a:p>
          <a:p>
            <a:endParaRPr lang="uk-UA" dirty="0" smtClean="0"/>
          </a:p>
          <a:p>
            <a:endParaRPr lang="uk-UA" dirty="0" smtClean="0"/>
          </a:p>
          <a:p>
            <a:endParaRPr lang="uk-UA" dirty="0" smtClean="0"/>
          </a:p>
          <a:p>
            <a:endParaRPr smtClean="0"/>
          </a:p>
          <a:p>
            <a:endParaRPr smtClean="0"/>
          </a:p>
          <a:p>
            <a:r>
              <a:rPr smtClean="0"/>
              <a:t>Народився - 11 грудня 1882 Стрий.</a:t>
            </a:r>
          </a:p>
          <a:p>
            <a:r>
              <a:rPr smtClean="0"/>
              <a:t>Помер- 10 липня 1941 (58 років) Київ.</a:t>
            </a:r>
          </a:p>
          <a:p>
            <a:r>
              <a:rPr smtClean="0"/>
              <a:t>Країна- ЗУНР.</a:t>
            </a:r>
          </a:p>
          <a:p>
            <a:r>
              <a:rPr smtClean="0"/>
              <a:t>Приналежність </a:t>
            </a:r>
            <a:r>
              <a:rPr lang="ru-RU" dirty="0" smtClean="0"/>
              <a:t>–</a:t>
            </a:r>
            <a:r>
              <a:rPr smtClean="0"/>
              <a:t> УГА.</a:t>
            </a:r>
          </a:p>
          <a:p>
            <a:r>
              <a:rPr smtClean="0"/>
              <a:t>Звання капелана 9-го полку 3-ї бригади 2-го корпусу.</a:t>
            </a:r>
          </a:p>
          <a:p>
            <a:r>
              <a:rPr smtClean="0"/>
              <a:t>Війни/битви - Українсько-польська війна.</a:t>
            </a:r>
            <a:endParaRPr lang="ru-RU" dirty="0"/>
          </a:p>
        </p:txBody>
      </p:sp>
      <p:pic>
        <p:nvPicPr>
          <p:cNvPr id="2050" name="Picture 2"/>
          <p:cNvPicPr>
            <a:picLocks noChangeAspect="1" noChangeArrowheads="1"/>
          </p:cNvPicPr>
          <p:nvPr/>
        </p:nvPicPr>
        <p:blipFill>
          <a:blip r:embed="rId2"/>
          <a:srcRect/>
          <a:stretch>
            <a:fillRect/>
          </a:stretch>
        </p:blipFill>
        <p:spPr bwMode="auto">
          <a:xfrm>
            <a:off x="1071538" y="785794"/>
            <a:ext cx="2643206" cy="3331164"/>
          </a:xfrm>
          <a:prstGeom prst="rect">
            <a:avLst/>
          </a:prstGeom>
          <a:noFill/>
          <a:ln w="9525">
            <a:noFill/>
            <a:miter lim="800000"/>
            <a:headEnd/>
            <a:tailEnd/>
          </a:ln>
          <a:effectLst/>
        </p:spPr>
      </p:pic>
      <p:pic>
        <p:nvPicPr>
          <p:cNvPr id="2051" name="Picture 3"/>
          <p:cNvPicPr>
            <a:picLocks noChangeAspect="1" noChangeArrowheads="1"/>
          </p:cNvPicPr>
          <p:nvPr/>
        </p:nvPicPr>
        <p:blipFill>
          <a:blip r:embed="rId3"/>
          <a:srcRect/>
          <a:stretch>
            <a:fillRect/>
          </a:stretch>
        </p:blipFill>
        <p:spPr bwMode="auto">
          <a:xfrm>
            <a:off x="5072066" y="785794"/>
            <a:ext cx="2857500" cy="3276600"/>
          </a:xfrm>
          <a:prstGeom prst="rect">
            <a:avLst/>
          </a:prstGeom>
          <a:noFill/>
          <a:ln w="9525">
            <a:noFill/>
            <a:miter lim="800000"/>
            <a:headEnd/>
            <a:tailEnd/>
          </a:ln>
          <a:effectLst/>
        </p:spPr>
      </p:pic>
      <p:sp>
        <p:nvSpPr>
          <p:cNvPr id="7" name="Прямоугольник 6"/>
          <p:cNvSpPr/>
          <p:nvPr/>
        </p:nvSpPr>
        <p:spPr>
          <a:xfrm>
            <a:off x="4357686" y="285728"/>
            <a:ext cx="4921540" cy="430887"/>
          </a:xfrm>
          <a:prstGeom prst="rect">
            <a:avLst/>
          </a:prstGeom>
        </p:spPr>
        <p:txBody>
          <a:bodyPr wrap="none">
            <a:spAutoFit/>
          </a:bodyPr>
          <a:lstStyle/>
          <a:p>
            <a:r>
              <a:rPr sz="2200" smtClean="0"/>
              <a:t>Мирослава Володимирівна Бандера </a:t>
            </a:r>
            <a:endParaRPr lang="ru-RU" sz="2200" dirty="0"/>
          </a:p>
        </p:txBody>
      </p:sp>
      <p:sp>
        <p:nvSpPr>
          <p:cNvPr id="8" name="Прямоугольник 7"/>
          <p:cNvSpPr/>
          <p:nvPr/>
        </p:nvSpPr>
        <p:spPr>
          <a:xfrm>
            <a:off x="5072066" y="4214818"/>
            <a:ext cx="3214710" cy="923330"/>
          </a:xfrm>
          <a:prstGeom prst="rect">
            <a:avLst/>
          </a:prstGeom>
        </p:spPr>
        <p:txBody>
          <a:bodyPr wrap="square">
            <a:spAutoFit/>
          </a:bodyPr>
          <a:lstStyle/>
          <a:p>
            <a:r>
              <a:rPr smtClean="0"/>
              <a:t> (1890–1921рр., Старий Угринів, Калуський повіт, Станіславське воєводство)</a:t>
            </a:r>
            <a:endParaRPr lang="ru-RU" dirty="0"/>
          </a:p>
        </p:txBody>
      </p:sp>
    </p:spTree>
  </p:cSld>
  <p:clrMapOvr>
    <a:masterClrMapping/>
  </p:clrMapOvr>
  <p:transition spd="med">
    <p:split dir="in"/>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Содержимое 1"/>
          <p:cNvSpPr>
            <a:spLocks noGrp="1"/>
          </p:cNvSpPr>
          <p:nvPr>
            <p:ph idx="1"/>
          </p:nvPr>
        </p:nvSpPr>
        <p:spPr>
          <a:xfrm>
            <a:off x="142844" y="642918"/>
            <a:ext cx="4500594" cy="5929354"/>
          </a:xfrm>
        </p:spPr>
        <p:txBody>
          <a:bodyPr>
            <a:normAutofit/>
          </a:bodyPr>
          <a:lstStyle/>
          <a:p>
            <a:pPr>
              <a:buNone/>
            </a:pPr>
            <a:r>
              <a:rPr smtClean="0"/>
              <a:t>     У ділянці молодіжних і спортивно-руханкових організацій був активним передусім у Пласті, як член 2-го куреня старших пластунів «Загін Червона Калина», в Українському Студентському Спортовому Клубі (УССК), а деякий час теж у товариствах «Сокіл-Батько» і «Луг» у Львові. Займався бігом, плаванням, лещатарством, мандрівництвом. У вільний час залюбки грав у шахи, крім того співав у хорі та грав на гітарі і мандоліні. Не палив і не вживав алкоголю.</a:t>
            </a:r>
            <a:endParaRPr lang="ru-RU" dirty="0"/>
          </a:p>
        </p:txBody>
      </p:sp>
      <p:sp>
        <p:nvSpPr>
          <p:cNvPr id="4" name="Прямоугольник 3"/>
          <p:cNvSpPr/>
          <p:nvPr/>
        </p:nvSpPr>
        <p:spPr>
          <a:xfrm>
            <a:off x="4286248" y="4929198"/>
            <a:ext cx="4132863" cy="369332"/>
          </a:xfrm>
          <a:prstGeom prst="rect">
            <a:avLst/>
          </a:prstGeom>
        </p:spPr>
        <p:txBody>
          <a:bodyPr wrap="none">
            <a:spAutoFit/>
          </a:bodyPr>
          <a:lstStyle/>
          <a:p>
            <a:r>
              <a:rPr smtClean="0"/>
              <a:t>   Степан Бандера в Пласті (1923 рік)</a:t>
            </a:r>
            <a:endParaRPr lang="ru-RU" dirty="0"/>
          </a:p>
        </p:txBody>
      </p:sp>
      <p:pic>
        <p:nvPicPr>
          <p:cNvPr id="3074" name="Picture 2"/>
          <p:cNvPicPr>
            <a:picLocks noChangeAspect="1" noChangeArrowheads="1"/>
          </p:cNvPicPr>
          <p:nvPr/>
        </p:nvPicPr>
        <p:blipFill>
          <a:blip r:embed="rId2"/>
          <a:srcRect/>
          <a:stretch>
            <a:fillRect/>
          </a:stretch>
        </p:blipFill>
        <p:spPr bwMode="auto">
          <a:xfrm>
            <a:off x="4500562" y="275457"/>
            <a:ext cx="3857652" cy="4563983"/>
          </a:xfrm>
          <a:prstGeom prst="rect">
            <a:avLst/>
          </a:prstGeom>
          <a:noFill/>
          <a:ln w="9525">
            <a:noFill/>
            <a:miter lim="800000"/>
            <a:headEnd/>
            <a:tailEnd/>
          </a:ln>
          <a:effectLst/>
        </p:spPr>
      </p:pic>
    </p:spTree>
  </p:cSld>
  <p:clrMapOvr>
    <a:masterClrMapping/>
  </p:clrMapOvr>
  <p:transition spd="med">
    <p:wedg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Содержимое 1"/>
          <p:cNvSpPr>
            <a:spLocks noGrp="1"/>
          </p:cNvSpPr>
          <p:nvPr>
            <p:ph idx="1"/>
          </p:nvPr>
        </p:nvSpPr>
        <p:spPr>
          <a:xfrm>
            <a:off x="428596" y="428604"/>
            <a:ext cx="8539138" cy="4221163"/>
          </a:xfrm>
        </p:spPr>
        <p:txBody>
          <a:bodyPr/>
          <a:lstStyle/>
          <a:p>
            <a:pPr>
              <a:buNone/>
            </a:pPr>
            <a:r>
              <a:rPr smtClean="0"/>
              <a:t>У 1932–1933 рр. виконував функцію заступника крайового провідника, а в середині 1933 р. був призначений крайовим провідником ОУН і крайового коменданта УВО на ЗУЗ. В липні 1932 р. Бандера з кількома іншими делегатами від КЕ ОУН на ЗУЗ брав участь у Конференції ОУН у Празі (так звана Віденська Конференція, яка була найважливішим збором ОУН після установчого конгресу). У 1933 р. брав участь в конференціях в Берліні і в Гданську.</a:t>
            </a:r>
            <a:endParaRPr lang="ru-RU" dirty="0"/>
          </a:p>
        </p:txBody>
      </p:sp>
      <p:pic>
        <p:nvPicPr>
          <p:cNvPr id="4100" name="Picture 4"/>
          <p:cNvPicPr>
            <a:picLocks noChangeAspect="1" noChangeArrowheads="1"/>
          </p:cNvPicPr>
          <p:nvPr/>
        </p:nvPicPr>
        <p:blipFill>
          <a:blip r:embed="rId2"/>
          <a:srcRect/>
          <a:stretch>
            <a:fillRect/>
          </a:stretch>
        </p:blipFill>
        <p:spPr bwMode="auto">
          <a:xfrm>
            <a:off x="785786" y="2857496"/>
            <a:ext cx="1485902" cy="1857378"/>
          </a:xfrm>
          <a:prstGeom prst="rect">
            <a:avLst/>
          </a:prstGeom>
          <a:noFill/>
          <a:ln w="9525">
            <a:noFill/>
            <a:miter lim="800000"/>
            <a:headEnd/>
            <a:tailEnd/>
          </a:ln>
          <a:effectLst/>
        </p:spPr>
      </p:pic>
      <p:sp>
        <p:nvSpPr>
          <p:cNvPr id="8" name="Прямоугольник 7"/>
          <p:cNvSpPr/>
          <p:nvPr/>
        </p:nvSpPr>
        <p:spPr>
          <a:xfrm>
            <a:off x="714348" y="4857760"/>
            <a:ext cx="1714512" cy="369332"/>
          </a:xfrm>
          <a:prstGeom prst="rect">
            <a:avLst/>
          </a:prstGeom>
        </p:spPr>
        <p:txBody>
          <a:bodyPr wrap="square">
            <a:spAutoFit/>
          </a:bodyPr>
          <a:lstStyle/>
          <a:p>
            <a:r>
              <a:rPr smtClean="0"/>
              <a:t>      (УВО)</a:t>
            </a:r>
            <a:endParaRPr lang="ru-RU" dirty="0"/>
          </a:p>
        </p:txBody>
      </p:sp>
      <p:sp>
        <p:nvSpPr>
          <p:cNvPr id="9" name="Прямоугольник 8"/>
          <p:cNvSpPr/>
          <p:nvPr/>
        </p:nvSpPr>
        <p:spPr>
          <a:xfrm>
            <a:off x="285720" y="5286388"/>
            <a:ext cx="2571768" cy="369332"/>
          </a:xfrm>
          <a:prstGeom prst="rect">
            <a:avLst/>
          </a:prstGeom>
        </p:spPr>
        <p:txBody>
          <a:bodyPr wrap="square">
            <a:spAutoFit/>
          </a:bodyPr>
          <a:lstStyle/>
          <a:p>
            <a:r>
              <a:rPr smtClean="0"/>
              <a:t>Рік заснування - 1920</a:t>
            </a:r>
            <a:endParaRPr lang="ru-RU" dirty="0"/>
          </a:p>
        </p:txBody>
      </p:sp>
      <p:pic>
        <p:nvPicPr>
          <p:cNvPr id="4101" name="Picture 5"/>
          <p:cNvPicPr>
            <a:picLocks noChangeAspect="1" noChangeArrowheads="1"/>
          </p:cNvPicPr>
          <p:nvPr/>
        </p:nvPicPr>
        <p:blipFill>
          <a:blip r:embed="rId3"/>
          <a:srcRect/>
          <a:stretch>
            <a:fillRect/>
          </a:stretch>
        </p:blipFill>
        <p:spPr bwMode="auto">
          <a:xfrm>
            <a:off x="3071802" y="2857496"/>
            <a:ext cx="2571768" cy="1717941"/>
          </a:xfrm>
          <a:prstGeom prst="rect">
            <a:avLst/>
          </a:prstGeom>
          <a:noFill/>
          <a:ln w="9525">
            <a:noFill/>
            <a:miter lim="800000"/>
            <a:headEnd/>
            <a:tailEnd/>
          </a:ln>
          <a:effectLst/>
        </p:spPr>
      </p:pic>
      <p:sp>
        <p:nvSpPr>
          <p:cNvPr id="12" name="Прямоугольник 11"/>
          <p:cNvSpPr/>
          <p:nvPr/>
        </p:nvSpPr>
        <p:spPr>
          <a:xfrm>
            <a:off x="2786050" y="4786322"/>
            <a:ext cx="3023585" cy="369332"/>
          </a:xfrm>
          <a:prstGeom prst="rect">
            <a:avLst/>
          </a:prstGeom>
        </p:spPr>
        <p:txBody>
          <a:bodyPr wrap="none">
            <a:spAutoFit/>
          </a:bodyPr>
          <a:lstStyle/>
          <a:p>
            <a:r>
              <a:rPr smtClean="0"/>
              <a:t>Революційний прапор ОУН</a:t>
            </a:r>
            <a:endParaRPr lang="ru-RU" dirty="0"/>
          </a:p>
        </p:txBody>
      </p:sp>
      <p:pic>
        <p:nvPicPr>
          <p:cNvPr id="4102" name="Picture 6"/>
          <p:cNvPicPr>
            <a:picLocks noChangeAspect="1" noChangeArrowheads="1"/>
          </p:cNvPicPr>
          <p:nvPr/>
        </p:nvPicPr>
        <p:blipFill>
          <a:blip r:embed="rId4"/>
          <a:srcRect/>
          <a:stretch>
            <a:fillRect/>
          </a:stretch>
        </p:blipFill>
        <p:spPr bwMode="auto">
          <a:xfrm>
            <a:off x="6429388" y="2857496"/>
            <a:ext cx="1857382" cy="1857382"/>
          </a:xfrm>
          <a:prstGeom prst="rect">
            <a:avLst/>
          </a:prstGeom>
          <a:noFill/>
          <a:ln w="9525">
            <a:noFill/>
            <a:miter lim="800000"/>
            <a:headEnd/>
            <a:tailEnd/>
          </a:ln>
          <a:effectLst/>
        </p:spPr>
      </p:pic>
      <p:sp>
        <p:nvSpPr>
          <p:cNvPr id="15" name="Прямоугольник 14"/>
          <p:cNvSpPr/>
          <p:nvPr/>
        </p:nvSpPr>
        <p:spPr>
          <a:xfrm>
            <a:off x="6429388" y="4786322"/>
            <a:ext cx="2428892" cy="369332"/>
          </a:xfrm>
          <a:prstGeom prst="rect">
            <a:avLst/>
          </a:prstGeom>
        </p:spPr>
        <p:txBody>
          <a:bodyPr wrap="square">
            <a:spAutoFit/>
          </a:bodyPr>
          <a:lstStyle/>
          <a:p>
            <a:r>
              <a:rPr smtClean="0"/>
              <a:t>Емблема ОУН(б)</a:t>
            </a:r>
            <a:endParaRPr lang="ru-RU" dirty="0"/>
          </a:p>
        </p:txBody>
      </p:sp>
      <p:sp>
        <p:nvSpPr>
          <p:cNvPr id="16" name="Прямоугольник 15"/>
          <p:cNvSpPr/>
          <p:nvPr/>
        </p:nvSpPr>
        <p:spPr>
          <a:xfrm>
            <a:off x="2857488" y="5357826"/>
            <a:ext cx="5715040" cy="954107"/>
          </a:xfrm>
          <a:prstGeom prst="rect">
            <a:avLst/>
          </a:prstGeom>
        </p:spPr>
        <p:style>
          <a:lnRef idx="1">
            <a:schemeClr val="dk1"/>
          </a:lnRef>
          <a:fillRef idx="3">
            <a:schemeClr val="dk1"/>
          </a:fillRef>
          <a:effectRef idx="2">
            <a:schemeClr val="dk1"/>
          </a:effectRef>
          <a:fontRef idx="minor">
            <a:schemeClr val="lt1"/>
          </a:fontRef>
        </p:style>
        <p:txBody>
          <a:bodyPr wrap="square">
            <a:spAutoFit/>
          </a:bodyPr>
          <a:lstStyle/>
          <a:p>
            <a:pPr algn="ctr"/>
            <a:r>
              <a:rPr sz="2800" b="1" i="1" smtClean="0"/>
              <a:t>"За національну та соціальну справедливість!"</a:t>
            </a:r>
            <a:endParaRPr lang="ru-RU" sz="2800" b="1" i="1" dirty="0"/>
          </a:p>
        </p:txBody>
      </p:sp>
    </p:spTree>
  </p:cSld>
  <p:clrMapOvr>
    <a:masterClrMapping/>
  </p:clrMapOvr>
  <p:transition spd="slow">
    <p:newsflash/>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Rectangle 24"/>
          <p:cNvSpPr txBox="1"/>
          <p:nvPr/>
        </p:nvSpPr>
        <p:spPr>
          <a:xfrm>
            <a:off x="914400" y="1066800"/>
            <a:ext cx="7543800" cy="523220"/>
          </a:xfrm>
          <a:prstGeom prst="rect">
            <a:avLst/>
          </a:prstGeom>
          <a:noFill/>
        </p:spPr>
        <p:txBody>
          <a:bodyPr wrap="square">
            <a:spAutoFit/>
          </a:bodyPr>
          <a:lstStyle>
            <a:extLst/>
          </a:lstStyle>
          <a:p>
            <a:pPr marL="0" indent="0">
              <a:buNone/>
            </a:pPr>
            <a:endParaRPr lang="ru-RU" sz="2800"/>
          </a:p>
        </p:txBody>
      </p:sp>
      <p:sp>
        <p:nvSpPr>
          <p:cNvPr id="17" name="Rectangle 8"/>
          <p:cNvSpPr>
            <a:spLocks noGrp="1"/>
          </p:cNvSpPr>
          <p:nvPr>
            <p:ph idx="1"/>
          </p:nvPr>
        </p:nvSpPr>
        <p:spPr>
          <a:xfrm>
            <a:off x="3929058" y="285728"/>
            <a:ext cx="5000660" cy="6357982"/>
          </a:xfrm>
        </p:spPr>
        <p:txBody>
          <a:bodyPr>
            <a:normAutofit lnSpcReduction="10000"/>
          </a:bodyPr>
          <a:lstStyle>
            <a:extLst/>
          </a:lstStyle>
          <a:p>
            <a:pPr>
              <a:buNone/>
            </a:pPr>
            <a:r>
              <a:rPr smtClean="0"/>
              <a:t>     Під керівництвом Бандери ОУН відходить від експропріаційних акцій і починає серію каральних акцій проти представників польської окупаційної влади. У цей період ОУНівцями було здійснено три політичних вбивства, що отримали значний розголос — шкільного куратора Гадомського, звинувачуваного у нищенні поляками українського шкільництва та полонізації, працівника ГПУ Олексія Майлова як протест проти Голодомору в Україні та вбивство міністра внутрішніх справ Пєрацького, за якого польська влада провела криваві акції «пацифікації» (умиротворення) українців. Степан Бандера здійснював загальне керівництво замахами на Майлова і Пєрацького.</a:t>
            </a:r>
            <a:endParaRPr lang="ru-RU" dirty="0"/>
          </a:p>
        </p:txBody>
      </p:sp>
      <p:pic>
        <p:nvPicPr>
          <p:cNvPr id="5122" name="Picture 2"/>
          <p:cNvPicPr>
            <a:picLocks noChangeAspect="1" noChangeArrowheads="1"/>
          </p:cNvPicPr>
          <p:nvPr/>
        </p:nvPicPr>
        <p:blipFill>
          <a:blip r:embed="rId3"/>
          <a:srcRect/>
          <a:stretch>
            <a:fillRect/>
          </a:stretch>
        </p:blipFill>
        <p:spPr bwMode="auto">
          <a:xfrm>
            <a:off x="214282" y="285728"/>
            <a:ext cx="3929090" cy="6191250"/>
          </a:xfrm>
          <a:prstGeom prst="rect">
            <a:avLst/>
          </a:prstGeom>
          <a:noFill/>
          <a:ln w="9525">
            <a:solidFill>
              <a:srgbClr val="FF0000"/>
            </a:solidFill>
            <a:miter lim="800000"/>
            <a:headEnd/>
            <a:tailEnd/>
          </a:ln>
          <a:effectLst/>
        </p:spPr>
      </p:pic>
    </p:spTree>
  </p:cSld>
  <p:clrMapOvr>
    <a:masterClrMapping/>
  </p:clrMapOvr>
  <p:transition spd="med">
    <p:pull dir="ru"/>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5"/>
          <p:cNvSpPr txBox="1">
            <a:spLocks/>
          </p:cNvSpPr>
          <p:nvPr/>
        </p:nvSpPr>
        <p:spPr>
          <a:xfrm>
            <a:off x="762000" y="2971800"/>
            <a:ext cx="7086600" cy="1295400"/>
          </a:xfrm>
          <a:prstGeom prst="rect">
            <a:avLst/>
          </a:prstGeom>
        </p:spPr>
        <p:txBody>
          <a:bodyPr vert="horz">
            <a:normAutofit/>
          </a:bodyPr>
          <a:lstStyle>
            <a:extLst/>
          </a:lstStyle>
          <a:p>
            <a:pPr marL="342900" marR="0" lvl="0" indent="-342900" algn="l" defTabSz="914400" eaLnBrk="1" fontAlgn="auto" latinLnBrk="0" hangingPunct="1">
              <a:lnSpc>
                <a:spcPct val="100000"/>
              </a:lnSpc>
              <a:spcBef>
                <a:spcPct val="20000"/>
              </a:spcBef>
              <a:spcAft>
                <a:spcPts val="0"/>
              </a:spcAft>
              <a:buClrTx/>
              <a:buSzTx/>
              <a:buFont typeface="Arial"/>
              <a:buChar char="•"/>
              <a:tabLst/>
              <a:defRPr lang="ru-RU"/>
            </a:pPr>
            <a:endParaRPr kumimoji="0" lang="ru-RU" sz="2000" b="0" i="0" u="none" strike="noStrike" kern="0" cap="none" spc="0" normalizeH="0" baseline="0" dirty="0">
              <a:ln>
                <a:noFill/>
              </a:ln>
              <a:solidFill>
                <a:schemeClr val="tx1"/>
              </a:solidFill>
              <a:effectLst/>
              <a:uLnTx/>
              <a:uFillTx/>
              <a:latin typeface="+mn-lt"/>
              <a:ea typeface="+mn-ea"/>
              <a:cs typeface="+mn-cs"/>
            </a:endParaRPr>
          </a:p>
        </p:txBody>
      </p:sp>
      <p:sp>
        <p:nvSpPr>
          <p:cNvPr id="5" name="Прямоугольник 4"/>
          <p:cNvSpPr/>
          <p:nvPr/>
        </p:nvSpPr>
        <p:spPr>
          <a:xfrm>
            <a:off x="285720" y="142852"/>
            <a:ext cx="8858280" cy="5786199"/>
          </a:xfrm>
          <a:prstGeom prst="rect">
            <a:avLst/>
          </a:prstGeom>
        </p:spPr>
        <p:txBody>
          <a:bodyPr wrap="square">
            <a:spAutoFit/>
          </a:bodyPr>
          <a:lstStyle/>
          <a:p>
            <a:r>
              <a:rPr sz="2800" b="1" i="1" smtClean="0"/>
              <a:t>В ув'язненні. Вихід із в'язниці (1936–1939)</a:t>
            </a:r>
          </a:p>
          <a:p>
            <a:endParaRPr lang="uk-UA" dirty="0" smtClean="0"/>
          </a:p>
          <a:p>
            <a:endParaRPr smtClean="0"/>
          </a:p>
          <a:p>
            <a:endParaRPr smtClean="0"/>
          </a:p>
          <a:p>
            <a:r>
              <a:rPr smtClean="0"/>
              <a:t>На сході України, не кажучи вже про Росію й Польщу, Бандеру знають лише як фанатичного терориста, котрий застосовував всі методи для досягнення своїх цілей, а це мало має спільного із його реальною діяльністю та поглядами.</a:t>
            </a:r>
          </a:p>
          <a:p>
            <a:r>
              <a:rPr smtClean="0"/>
              <a:t>Польська поліція не раз арештовувала й ув'язнювала Бандеру:</a:t>
            </a:r>
          </a:p>
          <a:p>
            <a:r>
              <a:rPr smtClean="0"/>
              <a:t>- 20-24.ХІІ.1928 р. - в с. Угринів Старий за антидержавну діяльність, перебував у Станіславівській тюрмі; </a:t>
            </a:r>
          </a:p>
          <a:p>
            <a:r>
              <a:rPr smtClean="0"/>
              <a:t>- 14.ХІ.1930 р. - за антипольську пропаганду; </a:t>
            </a:r>
          </a:p>
          <a:p>
            <a:r>
              <a:rPr smtClean="0"/>
              <a:t>- 1931 р. деякий час був ув'язнений в Краківський тюрмі; </a:t>
            </a:r>
          </a:p>
          <a:p>
            <a:r>
              <a:rPr smtClean="0"/>
              <a:t>- 16.</a:t>
            </a:r>
            <a:r>
              <a:rPr lang="en-US" dirty="0" smtClean="0"/>
              <a:t>VI.1931 - </a:t>
            </a:r>
            <a:r>
              <a:rPr smtClean="0"/>
              <a:t>у зв'язку з вбивством агента польської поліції Євгена Бережницького; </a:t>
            </a:r>
          </a:p>
          <a:p>
            <a:pPr>
              <a:buFontTx/>
              <a:buChar char="-"/>
            </a:pPr>
            <a:r>
              <a:rPr smtClean="0"/>
              <a:t>влітку 1931 р. - затриманий на декілька днів у с. Войнилів біля Калуша за "спробу" переходу польсько-чеського кордону; </a:t>
            </a:r>
          </a:p>
          <a:p>
            <a:pPr>
              <a:buFontTx/>
              <a:buChar char="-"/>
            </a:pPr>
            <a:r>
              <a:rPr smtClean="0"/>
              <a:t>- 22.ІІІ.1932 р. - в помешканні Івана Ґабрусевича і просидів у карно-слідчому ізоляторі у Львові до середини червня т.р. у зв'язку із замахом на комісара бригади політичної поліції Еміліана Чеховського;</a:t>
            </a:r>
          </a:p>
          <a:p>
            <a:endParaRPr lang="ru-RU" dirty="0"/>
          </a:p>
        </p:txBody>
      </p:sp>
    </p:spTree>
  </p:cSld>
  <p:clrMapOvr>
    <a:masterClrMapping/>
  </p:clrMapOvr>
  <p:transition spd="slow">
    <p:wheel spokes="8"/>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Прямоугольник 5"/>
          <p:cNvSpPr/>
          <p:nvPr/>
        </p:nvSpPr>
        <p:spPr>
          <a:xfrm>
            <a:off x="500034" y="142852"/>
            <a:ext cx="7786710" cy="2677656"/>
          </a:xfrm>
          <a:prstGeom prst="rect">
            <a:avLst/>
          </a:prstGeom>
        </p:spPr>
        <p:txBody>
          <a:bodyPr wrap="square">
            <a:spAutoFit/>
          </a:bodyPr>
          <a:lstStyle/>
          <a:p>
            <a:r>
              <a:rPr sz="2400" smtClean="0"/>
              <a:t>У першій половині січня 1940 року Бандера прибув до Італії. Був у Римі, де станицею ОУН керував проф. Є. Онацький. Там він зустрівся з своїм братом Олександром, який жив у Римі від 1933–1934, студіював там і зробив докторат з політично-економічних наук, одружився і працював у нашій місцевій станиції.</a:t>
            </a:r>
            <a:endParaRPr lang="ru-RU" sz="2400" dirty="0"/>
          </a:p>
        </p:txBody>
      </p:sp>
      <p:pic>
        <p:nvPicPr>
          <p:cNvPr id="6146" name="Picture 2"/>
          <p:cNvPicPr>
            <a:picLocks noChangeAspect="1" noChangeArrowheads="1"/>
          </p:cNvPicPr>
          <p:nvPr/>
        </p:nvPicPr>
        <p:blipFill>
          <a:blip r:embed="rId3"/>
          <a:srcRect/>
          <a:stretch>
            <a:fillRect/>
          </a:stretch>
        </p:blipFill>
        <p:spPr bwMode="auto">
          <a:xfrm>
            <a:off x="642910" y="3000372"/>
            <a:ext cx="2882054" cy="3566542"/>
          </a:xfrm>
          <a:prstGeom prst="rect">
            <a:avLst/>
          </a:prstGeom>
          <a:ln w="228600" cap="sq" cmpd="thickThin">
            <a:solidFill>
              <a:srgbClr val="000000"/>
            </a:solidFill>
            <a:prstDash val="solid"/>
            <a:miter lim="800000"/>
          </a:ln>
          <a:effectLst>
            <a:innerShdw blurRad="76200">
              <a:srgbClr val="000000"/>
            </a:innerShdw>
          </a:effectLst>
        </p:spPr>
      </p:pic>
      <p:sp>
        <p:nvSpPr>
          <p:cNvPr id="9" name="Прямоугольник 8"/>
          <p:cNvSpPr/>
          <p:nvPr/>
        </p:nvSpPr>
        <p:spPr>
          <a:xfrm>
            <a:off x="3714744" y="3071810"/>
            <a:ext cx="5213287" cy="523220"/>
          </a:xfrm>
          <a:prstGeom prst="rect">
            <a:avLst/>
          </a:prstGeom>
        </p:spPr>
        <p:txBody>
          <a:bodyPr wrap="none">
            <a:spAutoFit/>
          </a:bodyPr>
          <a:lstStyle/>
          <a:p>
            <a:r>
              <a:rPr sz="2800" b="1" i="1" smtClean="0"/>
              <a:t>Ярослава Василівна Бандера</a:t>
            </a:r>
            <a:endParaRPr lang="ru-RU" sz="2800" b="1" i="1" dirty="0"/>
          </a:p>
        </p:txBody>
      </p:sp>
      <p:sp>
        <p:nvSpPr>
          <p:cNvPr id="10" name="Прямоугольник 9"/>
          <p:cNvSpPr/>
          <p:nvPr/>
        </p:nvSpPr>
        <p:spPr>
          <a:xfrm>
            <a:off x="3857620" y="3786190"/>
            <a:ext cx="4572000" cy="2462213"/>
          </a:xfrm>
          <a:prstGeom prst="rect">
            <a:avLst/>
          </a:prstGeom>
        </p:spPr>
        <p:txBody>
          <a:bodyPr>
            <a:spAutoFit/>
          </a:bodyPr>
          <a:lstStyle/>
          <a:p>
            <a:pPr algn="ctr"/>
            <a:r>
              <a:rPr sz="2200" smtClean="0"/>
              <a:t>Народилася 14 вересня 1917 Сянок.</a:t>
            </a:r>
          </a:p>
          <a:p>
            <a:pPr algn="ctr"/>
            <a:r>
              <a:rPr sz="2200" smtClean="0"/>
              <a:t>Померла 17 серпня 1977 (59 років)</a:t>
            </a:r>
          </a:p>
          <a:p>
            <a:pPr algn="ctr"/>
            <a:r>
              <a:rPr sz="2200" smtClean="0"/>
              <a:t> м.Торонто,  Канада.</a:t>
            </a:r>
          </a:p>
          <a:p>
            <a:pPr algn="ctr"/>
            <a:r>
              <a:rPr sz="2200" smtClean="0"/>
              <a:t>Чоловік	Степан Бандера.</a:t>
            </a:r>
          </a:p>
          <a:p>
            <a:pPr algn="ctr"/>
            <a:r>
              <a:rPr sz="2200" smtClean="0"/>
              <a:t>Діти Наталія, Андрій, Леся</a:t>
            </a:r>
            <a:endParaRPr lang="ru-RU" sz="2200" dirty="0"/>
          </a:p>
        </p:txBody>
      </p:sp>
    </p:spTree>
  </p:cSld>
  <p:clrMapOvr>
    <a:masterClrMapping/>
  </p:clrMapOvr>
  <p:transition spd="med">
    <p:zoom dir="in"/>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Прямоугольник 8"/>
          <p:cNvSpPr/>
          <p:nvPr/>
        </p:nvSpPr>
        <p:spPr>
          <a:xfrm>
            <a:off x="0" y="0"/>
            <a:ext cx="9001156" cy="6740307"/>
          </a:xfrm>
          <a:prstGeom prst="rect">
            <a:avLst/>
          </a:prstGeom>
        </p:spPr>
        <p:txBody>
          <a:bodyPr wrap="square">
            <a:spAutoFit/>
          </a:bodyPr>
          <a:lstStyle/>
          <a:p>
            <a:r>
              <a:rPr sz="3600" b="1" i="1" smtClean="0"/>
              <a:t>           Друга світова війна</a:t>
            </a:r>
          </a:p>
          <a:p>
            <a:endParaRPr lang="uk-UA" sz="3600" b="1" i="1" dirty="0" smtClean="0"/>
          </a:p>
          <a:p>
            <a:endParaRPr lang="uk-UA" sz="3600" b="1" i="1" dirty="0" smtClean="0"/>
          </a:p>
          <a:p>
            <a:endParaRPr lang="uk-UA" sz="3600" b="1" i="1" dirty="0" smtClean="0"/>
          </a:p>
          <a:p>
            <a:endParaRPr sz="3600" b="1" i="1" smtClean="0"/>
          </a:p>
          <a:p>
            <a:endParaRPr lang="uk-UA" dirty="0" smtClean="0"/>
          </a:p>
          <a:p>
            <a:endParaRPr lang="uk-UA" dirty="0" smtClean="0"/>
          </a:p>
          <a:p>
            <a:endParaRPr lang="uk-UA" dirty="0" smtClean="0"/>
          </a:p>
          <a:p>
            <a:endParaRPr smtClean="0"/>
          </a:p>
          <a:p>
            <a:r>
              <a:rPr smtClean="0"/>
              <a:t>Після вбивства радянським агентом Судоплатовим Євгена Коновальця Провід ОУН очолив полковник Андрій Мельник, соратник Коновальця з часів боротьби УНР та спільної праці в лавах УВО. У серпні 1939 року в Римі відбувся другий Великий Збір Українських Націоналістів, який офіційно затвердив Андрія Мельника на посаді голови ПУН. Проте група молодих націоналістів на чолі з Степаном Бандерою, яка після окупації Польщі Німеччиною повернулася з тюрем і була відірвана від діяльності Організації, почала домагатися від ПУН та його голови полковника Андрія Мельника зміни вичікувальної тактики ОУН, а також усунення з ПУН кількох його членів. Конфлікт набрав гострих форм і призвів до розколу. У лютому 1940 року утворився «Революційний Провід ОУН» на чолі з Бандерою</a:t>
            </a:r>
            <a:endParaRPr lang="ru-RU" dirty="0"/>
          </a:p>
        </p:txBody>
      </p:sp>
      <p:pic>
        <p:nvPicPr>
          <p:cNvPr id="7170" name="Picture 2"/>
          <p:cNvPicPr>
            <a:picLocks noChangeAspect="1" noChangeArrowheads="1"/>
          </p:cNvPicPr>
          <p:nvPr/>
        </p:nvPicPr>
        <p:blipFill>
          <a:blip r:embed="rId3"/>
          <a:srcRect/>
          <a:stretch>
            <a:fillRect/>
          </a:stretch>
        </p:blipFill>
        <p:spPr bwMode="auto">
          <a:xfrm>
            <a:off x="214282" y="714356"/>
            <a:ext cx="5037592" cy="3000396"/>
          </a:xfrm>
          <a:prstGeom prst="rect">
            <a:avLst/>
          </a:prstGeom>
          <a:noFill/>
          <a:ln w="9525">
            <a:noFill/>
            <a:miter lim="800000"/>
            <a:headEnd/>
            <a:tailEnd/>
          </a:ln>
          <a:effectLst/>
        </p:spPr>
      </p:pic>
      <p:pic>
        <p:nvPicPr>
          <p:cNvPr id="7171" name="Picture 3"/>
          <p:cNvPicPr>
            <a:picLocks noChangeAspect="1" noChangeArrowheads="1"/>
          </p:cNvPicPr>
          <p:nvPr/>
        </p:nvPicPr>
        <p:blipFill>
          <a:blip r:embed="rId4" cstate="print"/>
          <a:srcRect/>
          <a:stretch>
            <a:fillRect/>
          </a:stretch>
        </p:blipFill>
        <p:spPr bwMode="auto">
          <a:xfrm>
            <a:off x="5500694" y="642918"/>
            <a:ext cx="2500330" cy="3214710"/>
          </a:xfrm>
          <a:prstGeom prst="rect">
            <a:avLst/>
          </a:prstGeom>
          <a:noFill/>
          <a:ln w="9525">
            <a:solidFill>
              <a:srgbClr val="FF0000"/>
            </a:solidFill>
            <a:miter lim="800000"/>
            <a:headEnd/>
            <a:tailEnd/>
          </a:ln>
          <a:effectLst/>
        </p:spPr>
      </p:pic>
    </p:spTree>
  </p:cSld>
  <p:clrMapOvr>
    <a:masterClrMapping/>
  </p:clrMapOvr>
  <p:transition spd="med">
    <p:diamond/>
  </p:transition>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Викторина">
  <a:themeElements>
    <a:clrScheme name="Opulent">
      <a:dk1>
        <a:sysClr val="windowText" lastClr="000000"/>
      </a:dk1>
      <a:lt1>
        <a:sysClr val="window" lastClr="F4F4F4"/>
      </a:lt1>
      <a:dk2>
        <a:srgbClr val="B13F9A"/>
      </a:dk2>
      <a:lt2>
        <a:srgbClr val="F4E7ED"/>
      </a:lt2>
      <a:accent1>
        <a:srgbClr val="B83D68"/>
      </a:accent1>
      <a:accent2>
        <a:srgbClr val="AC66BB"/>
      </a:accent2>
      <a:accent3>
        <a:srgbClr val="DE6C36"/>
      </a:accent3>
      <a:accent4>
        <a:srgbClr val="F9B639"/>
      </a:accent4>
      <a:accent5>
        <a:srgbClr val="CF6DA4"/>
      </a:accent5>
      <a:accent6>
        <a:srgbClr val="FA8D3D"/>
      </a:accent6>
      <a:hlink>
        <a:srgbClr val="FFDE66"/>
      </a:hlink>
      <a:folHlink>
        <a:srgbClr val="D490C5"/>
      </a:folHlink>
    </a:clrScheme>
    <a:fontScheme name="Opulent">
      <a:majorFont>
        <a:latin typeface="Trebuchet MS"/>
        <a:ea typeface=""/>
        <a:cs typeface=""/>
        <a:font script="Jpan" typeface="HG丸ｺﾞｼｯｸM-PRO"/>
        <a:font script="Hang" typeface="HY그래픽M"/>
        <a:font script="Hans" typeface="黑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Trebuchet MS"/>
        <a:ea typeface=""/>
        <a:cs typeface=""/>
        <a:font script="Jpan" typeface="HG丸ｺﾞｼｯｸM-PRO"/>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pulent">
      <a:fillStyleLst>
        <a:solidFill>
          <a:schemeClr val="phClr"/>
        </a:solidFill>
        <a:gradFill rotWithShape="1">
          <a:gsLst>
            <a:gs pos="0">
              <a:schemeClr val="phClr">
                <a:tint val="15000"/>
                <a:satMod val="250000"/>
              </a:schemeClr>
            </a:gs>
            <a:gs pos="49000">
              <a:schemeClr val="phClr">
                <a:tint val="50000"/>
                <a:satMod val="200000"/>
              </a:schemeClr>
            </a:gs>
            <a:gs pos="49100">
              <a:schemeClr val="phClr">
                <a:tint val="64000"/>
                <a:satMod val="160000"/>
              </a:schemeClr>
            </a:gs>
            <a:gs pos="92000">
              <a:schemeClr val="phClr">
                <a:tint val="50000"/>
                <a:satMod val="200000"/>
              </a:schemeClr>
            </a:gs>
            <a:gs pos="100000">
              <a:schemeClr val="phClr">
                <a:tint val="43000"/>
                <a:satMod val="190000"/>
              </a:schemeClr>
            </a:gs>
          </a:gsLst>
          <a:lin ang="5400000" scaled="1"/>
        </a:gradFill>
        <a:gradFill rotWithShape="1">
          <a:gsLst>
            <a:gs pos="0">
              <a:schemeClr val="phClr">
                <a:tint val="74000"/>
              </a:schemeClr>
            </a:gs>
            <a:gs pos="49000">
              <a:schemeClr val="phClr">
                <a:tint val="96000"/>
                <a:shade val="84000"/>
                <a:satMod val="110000"/>
              </a:schemeClr>
            </a:gs>
            <a:gs pos="49100">
              <a:schemeClr val="phClr">
                <a:shade val="55000"/>
                <a:satMod val="150000"/>
              </a:schemeClr>
            </a:gs>
            <a:gs pos="92000">
              <a:schemeClr val="phClr">
                <a:tint val="98000"/>
                <a:shade val="90000"/>
                <a:satMod val="128000"/>
              </a:schemeClr>
            </a:gs>
            <a:gs pos="100000">
              <a:schemeClr val="phClr">
                <a:tint val="90000"/>
                <a:shade val="97000"/>
                <a:satMod val="128000"/>
              </a:schemeClr>
            </a:gs>
          </a:gsLst>
          <a:lin ang="5400000" scaled="1"/>
        </a:gradFill>
      </a:fillStyleLst>
      <a:lnStyleLst>
        <a:ln w="11430" cap="flat" cmpd="sng" algn="ctr">
          <a:solidFill>
            <a:schemeClr val="phClr"/>
          </a:solidFill>
          <a:prstDash val="solid"/>
        </a:ln>
        <a:ln w="40000" cap="flat" cmpd="sng" algn="ctr">
          <a:solidFill>
            <a:schemeClr val="phClr"/>
          </a:solidFill>
          <a:prstDash val="solid"/>
        </a:ln>
        <a:ln w="31800" cap="flat" cmpd="sng" algn="ctr">
          <a:solidFill>
            <a:schemeClr val="phClr"/>
          </a:solidFill>
          <a:prstDash val="solid"/>
        </a:ln>
      </a:lnStyleLst>
      <a:effectStyleLst>
        <a:effectStyle>
          <a:effectLst>
            <a:outerShdw blurRad="50800" dist="25000" dir="5400000" rotWithShape="0">
              <a:schemeClr val="phClr">
                <a:shade val="30000"/>
                <a:satMod val="150000"/>
                <a:alpha val="38000"/>
              </a:schemeClr>
            </a:outerShdw>
          </a:effectLst>
        </a:effectStyle>
        <a:effectStyle>
          <a:effectLst>
            <a:outerShdw blurRad="39000" dist="25400" dir="5400000" rotWithShape="0">
              <a:schemeClr val="phClr">
                <a:shade val="33000"/>
                <a:alpha val="83000"/>
              </a:schemeClr>
            </a:outerShdw>
          </a:effectLst>
        </a:effectStyle>
        <a:effectStyle>
          <a:effectLst>
            <a:outerShdw blurRad="39000" dist="25400" dir="5400000" rotWithShape="0">
              <a:schemeClr val="phClr">
                <a:shade val="33000"/>
                <a:alpha val="83000"/>
              </a:schemeClr>
            </a:outerShdw>
          </a:effectLst>
          <a:scene3d>
            <a:camera prst="orthographicFront" fov="0">
              <a:rot lat="0" lon="0" rev="0"/>
            </a:camera>
            <a:lightRig rig="contrasting" dir="t">
              <a:rot lat="0" lon="0" rev="1500000"/>
            </a:lightRig>
          </a:scene3d>
          <a:sp3d extrusionH="127000" prstMaterial="powder">
            <a:bevelT w="50800" h="63500"/>
          </a:sp3d>
        </a:effectStyle>
      </a:effectStyleLst>
      <a:bgFillStyleLst>
        <a:solidFill>
          <a:schemeClr val="phClr"/>
        </a:solidFill>
        <a:gradFill rotWithShape="1">
          <a:gsLst>
            <a:gs pos="0">
              <a:schemeClr val="phClr">
                <a:tint val="85000"/>
              </a:schemeClr>
            </a:gs>
            <a:gs pos="100000">
              <a:schemeClr val="phClr">
                <a:shade val="80000"/>
                <a:satMod val="150000"/>
              </a:schemeClr>
            </a:gs>
          </a:gsLst>
          <a:path path="circle">
            <a:fillToRect l="50000" t="50000" r="100000" b="100000"/>
          </a:path>
        </a:gradFill>
        <a:blipFill>
          <a:blip xmlns:r="http://schemas.openxmlformats.org/officeDocument/2006/relationships" r:embed="rId1">
            <a:duotone>
              <a:schemeClr val="phClr">
                <a:shade val="80000"/>
              </a:schemeClr>
              <a:schemeClr val="phClr">
                <a:tint val="70000"/>
              </a:schemeClr>
            </a:duotone>
          </a:blip>
          <a:tile tx="0" ty="0" sx="100000" sy="100000" flip="none" algn="t"/>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4F4F4"/>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Grek" typeface=""/>
        <a:font script="Cyrl" typeface=""/>
        <a:font script="Jpan" typeface="ＭＳ Ｐゴシック"/>
        <a:font script="Hang" typeface="맑은 고딕"/>
        <a:font script="Hans" typeface="宋体"/>
        <a:font script="Hant" typeface="微軟正黑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Grek" typeface=""/>
        <a:font script="Cyrl"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hade val="98000"/>
                <a:satMod val="300000"/>
              </a:schemeClr>
            </a:gs>
            <a:gs pos="25000">
              <a:schemeClr val="phClr">
                <a:tint val="37000"/>
                <a:shade val="98000"/>
                <a:satMod val="300000"/>
              </a:schemeClr>
            </a:gs>
            <a:gs pos="100000">
              <a:schemeClr val="phClr">
                <a:tint val="5000"/>
                <a:satMod val="350000"/>
              </a:schemeClr>
            </a:gs>
          </a:gsLst>
          <a:lin ang="16200000" scaled="1"/>
        </a:gradFill>
        <a:gradFill rotWithShape="1">
          <a:gsLst>
            <a:gs pos="0">
              <a:schemeClr val="phClr">
                <a:shade val="75000"/>
                <a:satMod val="160000"/>
              </a:schemeClr>
            </a:gs>
            <a:gs pos="62000">
              <a:schemeClr val="phClr">
                <a:satMod val="125000"/>
              </a:schemeClr>
            </a:gs>
            <a:gs pos="100000">
              <a:schemeClr val="phClr">
                <a:tint val="80000"/>
                <a:satMod val="140000"/>
              </a:schemeClr>
            </a:gs>
          </a:gsLst>
          <a:lin ang="16200000" scaled="0"/>
        </a:gradFill>
      </a:fillStyleLst>
      <a:lnStyleLst>
        <a:ln w="6350" cap="rnd" cmpd="sng" algn="ctr">
          <a:solidFill>
            <a:schemeClr val="phClr"/>
          </a:solidFill>
          <a:prstDash val="solid"/>
        </a:ln>
        <a:ln w="25400" cap="rnd" cmpd="sng" algn="ctr">
          <a:solidFill>
            <a:schemeClr val="phClr"/>
          </a:solidFill>
          <a:prstDash val="solid"/>
        </a:ln>
        <a:ln w="34925" cap="rnd" cmpd="sng" algn="ctr">
          <a:solidFill>
            <a:schemeClr val="phClr"/>
          </a:solidFill>
          <a:prstDash val="solid"/>
        </a:ln>
      </a:lnStyleLst>
      <a:effectStyleLst>
        <a:effectStyle>
          <a:effectLst>
            <a:outerShdw blurRad="63500" dist="25400" dir="5400000">
              <a:srgbClr val="000000">
                <a:alpha val="43137"/>
              </a:srgbClr>
            </a:outerShdw>
          </a:effectLst>
        </a:effectStyle>
        <a:effectStyle>
          <a:effectLst>
            <a:outerShdw blurRad="50800" dist="38100" dir="5400000">
              <a:srgbClr val="000000">
                <a:alpha val="45882"/>
              </a:srgbClr>
            </a:outerShdw>
          </a:effectLst>
          <a:scene3d>
            <a:camera prst="orthographicFront" fov="0">
              <a:rot lat="0" lon="0" rev="0"/>
            </a:camera>
            <a:lightRig rig="contrasting" dir="t">
              <a:rot lat="0" lon="0" rev="16500000"/>
            </a:lightRig>
          </a:scene3d>
          <a:sp3d contourW="12700" prstMaterial="powder">
            <a:bevelT h="50800"/>
            <a:contourClr>
              <a:schemeClr val="phClr"/>
            </a:contourClr>
          </a:sp3d>
        </a:effectStyle>
        <a:effectStyle>
          <a:effectLst>
            <a:reflection blurRad="12700" stA="25000" endPos="55000" dist="5000" dir="5400000" sy="-100000"/>
          </a:effectLst>
          <a:scene3d>
            <a:camera prst="orthographicFront" fov="0">
              <a:rot lat="0" lon="0" rev="0"/>
            </a:camera>
            <a:lightRig rig="threePt" dir="t">
              <a:rot lat="0" lon="0" rev="0"/>
            </a:lightRig>
          </a:scene3d>
          <a:sp3d>
            <a:bevelT w="139700" h="38100"/>
            <a:contourClr>
              <a:schemeClr val="phClr"/>
            </a:contourClr>
          </a:sp3d>
        </a:effectStyle>
      </a:effectStyleLst>
      <a:bgFillStyleLst>
        <a:solidFill>
          <a:schemeClr val="phClr"/>
        </a:solidFill>
        <a:gradFill rotWithShape="1">
          <a:gsLst>
            <a:gs pos="0">
              <a:schemeClr val="phClr">
                <a:shade val="75000"/>
                <a:satMod val="250000"/>
              </a:schemeClr>
            </a:gs>
            <a:gs pos="20000">
              <a:schemeClr val="phClr">
                <a:shade val="85000"/>
                <a:satMod val="175000"/>
              </a:schemeClr>
            </a:gs>
            <a:gs pos="100000">
              <a:schemeClr val="phClr">
                <a:tint val="70000"/>
                <a:satMod val="175000"/>
              </a:schemeClr>
            </a:gs>
          </a:gsLst>
          <a:lin ang="16200000" scaled="1"/>
        </a:gradFill>
        <a:gradFill rotWithShape="1">
          <a:gsLst>
            <a:gs pos="0">
              <a:schemeClr val="phClr">
                <a:shade val="50000"/>
                <a:satMod val="145000"/>
              </a:schemeClr>
            </a:gs>
            <a:gs pos="30000">
              <a:schemeClr val="phClr">
                <a:shade val="65000"/>
                <a:satMod val="155000"/>
              </a:schemeClr>
            </a:gs>
            <a:gs pos="100000">
              <a:schemeClr val="phClr">
                <a:tint val="60000"/>
                <a:satMod val="170000"/>
              </a:schemeClr>
            </a:gs>
          </a:gsLst>
          <a:lin ang="16200000" scaled="1"/>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4F4F4"/>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Grek" typeface=""/>
        <a:font script="Cyrl" typeface=""/>
        <a:font script="Jpan" typeface="ＭＳ Ｐゴシック"/>
        <a:font script="Hang" typeface="맑은 고딕"/>
        <a:font script="Hans" typeface="宋体"/>
        <a:font script="Hant" typeface="微軟正黑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Grek" typeface=""/>
        <a:font script="Cyrl"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hade val="98000"/>
                <a:satMod val="300000"/>
              </a:schemeClr>
            </a:gs>
            <a:gs pos="25000">
              <a:schemeClr val="phClr">
                <a:tint val="37000"/>
                <a:shade val="98000"/>
                <a:satMod val="300000"/>
              </a:schemeClr>
            </a:gs>
            <a:gs pos="100000">
              <a:schemeClr val="phClr">
                <a:tint val="5000"/>
                <a:satMod val="350000"/>
              </a:schemeClr>
            </a:gs>
          </a:gsLst>
          <a:lin ang="16200000" scaled="1"/>
        </a:gradFill>
        <a:gradFill rotWithShape="1">
          <a:gsLst>
            <a:gs pos="0">
              <a:schemeClr val="phClr">
                <a:shade val="75000"/>
                <a:satMod val="160000"/>
              </a:schemeClr>
            </a:gs>
            <a:gs pos="62000">
              <a:schemeClr val="phClr">
                <a:satMod val="125000"/>
              </a:schemeClr>
            </a:gs>
            <a:gs pos="100000">
              <a:schemeClr val="phClr">
                <a:tint val="80000"/>
                <a:satMod val="140000"/>
              </a:schemeClr>
            </a:gs>
          </a:gsLst>
          <a:lin ang="16200000" scaled="0"/>
        </a:gradFill>
      </a:fillStyleLst>
      <a:lnStyleLst>
        <a:ln w="6350" cap="rnd" cmpd="sng" algn="ctr">
          <a:solidFill>
            <a:schemeClr val="phClr"/>
          </a:solidFill>
          <a:prstDash val="solid"/>
        </a:ln>
        <a:ln w="25400" cap="rnd" cmpd="sng" algn="ctr">
          <a:solidFill>
            <a:schemeClr val="phClr"/>
          </a:solidFill>
          <a:prstDash val="solid"/>
        </a:ln>
        <a:ln w="34925" cap="rnd" cmpd="sng" algn="ctr">
          <a:solidFill>
            <a:schemeClr val="phClr"/>
          </a:solidFill>
          <a:prstDash val="solid"/>
        </a:ln>
      </a:lnStyleLst>
      <a:effectStyleLst>
        <a:effectStyle>
          <a:effectLst>
            <a:outerShdw blurRad="63500" dist="25400" dir="5400000">
              <a:srgbClr val="000000">
                <a:alpha val="43137"/>
              </a:srgbClr>
            </a:outerShdw>
          </a:effectLst>
        </a:effectStyle>
        <a:effectStyle>
          <a:effectLst>
            <a:outerShdw blurRad="50800" dist="38100" dir="5400000">
              <a:srgbClr val="000000">
                <a:alpha val="45882"/>
              </a:srgbClr>
            </a:outerShdw>
          </a:effectLst>
          <a:scene3d>
            <a:camera prst="orthographicFront" fov="0">
              <a:rot lat="0" lon="0" rev="0"/>
            </a:camera>
            <a:lightRig rig="contrasting" dir="t">
              <a:rot lat="0" lon="0" rev="16500000"/>
            </a:lightRig>
          </a:scene3d>
          <a:sp3d contourW="12700" prstMaterial="powder">
            <a:bevelT h="50800"/>
            <a:contourClr>
              <a:schemeClr val="phClr"/>
            </a:contourClr>
          </a:sp3d>
        </a:effectStyle>
        <a:effectStyle>
          <a:effectLst>
            <a:reflection blurRad="12700" stA="25000" endPos="55000" dist="5000" dir="5400000" sy="-100000"/>
          </a:effectLst>
          <a:scene3d>
            <a:camera prst="orthographicFront" fov="0">
              <a:rot lat="0" lon="0" rev="0"/>
            </a:camera>
            <a:lightRig rig="threePt" dir="t">
              <a:rot lat="0" lon="0" rev="0"/>
            </a:lightRig>
          </a:scene3d>
          <a:sp3d>
            <a:bevelT w="139700" h="38100"/>
            <a:contourClr>
              <a:schemeClr val="phClr"/>
            </a:contourClr>
          </a:sp3d>
        </a:effectStyle>
      </a:effectStyleLst>
      <a:bgFillStyleLst>
        <a:solidFill>
          <a:schemeClr val="phClr"/>
        </a:solidFill>
        <a:gradFill rotWithShape="1">
          <a:gsLst>
            <a:gs pos="0">
              <a:schemeClr val="phClr">
                <a:shade val="75000"/>
                <a:satMod val="250000"/>
              </a:schemeClr>
            </a:gs>
            <a:gs pos="20000">
              <a:schemeClr val="phClr">
                <a:shade val="85000"/>
                <a:satMod val="175000"/>
              </a:schemeClr>
            </a:gs>
            <a:gs pos="100000">
              <a:schemeClr val="phClr">
                <a:tint val="70000"/>
                <a:satMod val="175000"/>
              </a:schemeClr>
            </a:gs>
          </a:gsLst>
          <a:lin ang="16200000" scaled="1"/>
        </a:gradFill>
        <a:gradFill rotWithShape="1">
          <a:gsLst>
            <a:gs pos="0">
              <a:schemeClr val="phClr">
                <a:shade val="50000"/>
                <a:satMod val="145000"/>
              </a:schemeClr>
            </a:gs>
            <a:gs pos="30000">
              <a:schemeClr val="phClr">
                <a:shade val="65000"/>
                <a:satMod val="155000"/>
              </a:schemeClr>
            </a:gs>
            <a:gs pos="100000">
              <a:schemeClr val="phClr">
                <a:tint val="60000"/>
                <a:satMod val="170000"/>
              </a:schemeClr>
            </a:gs>
          </a:gsLst>
          <a:lin ang="16200000" scaled="1"/>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QuizShow</Template>
  <TotalTime>0</TotalTime>
  <Words>1536</Words>
  <PresentationFormat>Экран (4:3)</PresentationFormat>
  <Paragraphs>103</Paragraphs>
  <Slides>16</Slides>
  <Notes>5</Notes>
  <HiddenSlides>0</HiddenSlides>
  <MMClips>0</MMClips>
  <ScaleCrop>false</ScaleCrop>
  <HeadingPairs>
    <vt:vector size="4" baseType="variant">
      <vt:variant>
        <vt:lpstr>Тема</vt:lpstr>
      </vt:variant>
      <vt:variant>
        <vt:i4>1</vt:i4>
      </vt:variant>
      <vt:variant>
        <vt:lpstr>Заголовки слайдов</vt:lpstr>
      </vt:variant>
      <vt:variant>
        <vt:i4>16</vt:i4>
      </vt:variant>
    </vt:vector>
  </HeadingPairs>
  <TitlesOfParts>
    <vt:vector size="17" baseType="lpstr">
      <vt:lpstr>Викторина</vt:lpstr>
      <vt:lpstr>Степан Бандера</vt:lpstr>
      <vt:lpstr>Бандера Степан (1909 – 1959)</vt:lpstr>
      <vt:lpstr>Слайд 3</vt:lpstr>
      <vt:lpstr>Слайд 4</vt:lpstr>
      <vt:lpstr>Слайд 5</vt:lpstr>
      <vt:lpstr>Слайд 6</vt:lpstr>
      <vt:lpstr>Слайд 7</vt:lpstr>
      <vt:lpstr>Слайд 8</vt:lpstr>
      <vt:lpstr>Слайд 9</vt:lpstr>
      <vt:lpstr>Слайд 10</vt:lpstr>
      <vt:lpstr>Слайд 11</vt:lpstr>
      <vt:lpstr>Слайд 12</vt:lpstr>
      <vt:lpstr>Слайд 13</vt:lpstr>
      <vt:lpstr>Слайд 14</vt:lpstr>
      <vt:lpstr>Слайд 15</vt:lpstr>
      <vt:lpstr>Слайд 16</vt:lpstr>
    </vt:vector>
  </TitlesOfParts>
  <Manager/>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2013-09-18T17:44:04Z</dcterms:created>
  <dcterms:modified xsi:type="dcterms:W3CDTF">2013-09-18T20:30:44Z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LCID">
    <vt:i4>1049</vt:i4>
  </property>
  <property fmtid="{D5CDD505-2E9C-101B-9397-08002B2CF9AE}" pid="3" name="_Version">
    <vt:lpwstr>12.0.4518</vt:lpwstr>
  </property>
</Properties>
</file>