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4" r:id="rId4"/>
    <p:sldId id="257" r:id="rId5"/>
    <p:sldId id="259" r:id="rId6"/>
    <p:sldId id="265" r:id="rId7"/>
    <p:sldId id="263" r:id="rId8"/>
    <p:sldId id="266" r:id="rId9"/>
    <p:sldId id="267" r:id="rId10"/>
    <p:sldId id="268" r:id="rId11"/>
    <p:sldId id="281" r:id="rId12"/>
    <p:sldId id="271" r:id="rId13"/>
    <p:sldId id="272" r:id="rId14"/>
    <p:sldId id="276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Каленюк" initials="Д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A%D0%BE%D1%82%D1%82_%D0%9C%D0%B0%D0%BA%D0%BA%D0%B5%D0%BD%D0%B7%D1%96" TargetMode="External"/><Relationship Id="rId2" Type="http://schemas.openxmlformats.org/officeDocument/2006/relationships/hyperlink" Target="http://uk.wikipedia.org/w/index.php?title=If_you're_going_to_San_Francisco&amp;action=edit&amp;redlink=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0648"/>
            <a:ext cx="40726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Міністерство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науки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7456" y="1052736"/>
            <a:ext cx="4896544" cy="323165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Хіпі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573016"/>
            <a:ext cx="2286000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Підготувала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ліцеїстка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4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2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групи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ПМЛ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Тачинська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Ю.І.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6021288"/>
            <a:ext cx="1638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м.Івано-Франківськ</a:t>
            </a:r>
            <a:endParaRPr lang="ru-RU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://www.hippy.ru/pic/P_E_A_C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273441" cy="494783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639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російськомовні</a:t>
            </a:r>
            <a:r>
              <a:rPr lang="ru-RU" dirty="0" smtClean="0"/>
              <a:t>,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симпатією</a:t>
            </a:r>
            <a:r>
              <a:rPr lang="ru-RU" dirty="0" smtClean="0"/>
              <a:t> </a:t>
            </a:r>
            <a:r>
              <a:rPr lang="ru-RU" dirty="0" err="1" smtClean="0"/>
              <a:t>ставилися</a:t>
            </a:r>
            <a:r>
              <a:rPr lang="ru-RU" dirty="0" smtClean="0"/>
              <a:t> до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 УПА,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«</a:t>
            </a:r>
            <a:r>
              <a:rPr lang="ru-RU" dirty="0" err="1" smtClean="0"/>
              <a:t>пресувала</a:t>
            </a:r>
            <a:r>
              <a:rPr lang="ru-RU" dirty="0" smtClean="0"/>
              <a:t>» </a:t>
            </a:r>
            <a:r>
              <a:rPr lang="ru-RU" dirty="0" err="1" smtClean="0"/>
              <a:t>радянська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система. З початком </a:t>
            </a:r>
            <a:r>
              <a:rPr lang="ru-RU" dirty="0" err="1" smtClean="0"/>
              <a:t>Перебудови</a:t>
            </a:r>
            <a:r>
              <a:rPr lang="ru-RU" dirty="0" smtClean="0"/>
              <a:t> в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львівських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переосмислити</a:t>
            </a:r>
            <a:r>
              <a:rPr lang="ru-RU" dirty="0" smtClean="0"/>
              <a:t> </a:t>
            </a:r>
            <a:r>
              <a:rPr lang="ru-RU" dirty="0" err="1" smtClean="0"/>
              <a:t>ідеологію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колись </a:t>
            </a:r>
            <a:r>
              <a:rPr lang="ru-RU" dirty="0" err="1" smtClean="0"/>
              <a:t>Еббі</a:t>
            </a:r>
            <a:r>
              <a:rPr lang="ru-RU" dirty="0" smtClean="0"/>
              <a:t> </a:t>
            </a:r>
            <a:r>
              <a:rPr lang="ru-RU" dirty="0" err="1" smtClean="0"/>
              <a:t>Гоффман</a:t>
            </a:r>
            <a:r>
              <a:rPr lang="ru-RU" dirty="0" smtClean="0"/>
              <a:t>, </a:t>
            </a:r>
            <a:r>
              <a:rPr lang="ru-RU" dirty="0" err="1" smtClean="0"/>
              <a:t>політизувати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. У 1987 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маніфест</a:t>
            </a:r>
            <a:r>
              <a:rPr lang="ru-RU" dirty="0" smtClean="0"/>
              <a:t> «</a:t>
            </a:r>
            <a:r>
              <a:rPr lang="ru-RU" dirty="0" err="1" smtClean="0"/>
              <a:t>Ідеологія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. 1967-1987» </a:t>
            </a:r>
            <a:r>
              <a:rPr lang="ru-RU" dirty="0" err="1" smtClean="0"/>
              <a:t>Аліка</a:t>
            </a:r>
            <a:r>
              <a:rPr lang="ru-RU" dirty="0" smtClean="0"/>
              <a:t> </a:t>
            </a:r>
            <a:r>
              <a:rPr lang="ru-RU" dirty="0" err="1" smtClean="0"/>
              <a:t>Олісевича</a:t>
            </a:r>
            <a:r>
              <a:rPr lang="ru-RU" dirty="0" smtClean="0"/>
              <a:t>, де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наголошено</a:t>
            </a:r>
            <a:r>
              <a:rPr lang="ru-RU" dirty="0" smtClean="0"/>
              <a:t> на </a:t>
            </a:r>
            <a:r>
              <a:rPr lang="ru-RU" dirty="0" err="1" smtClean="0"/>
              <a:t>потребі</a:t>
            </a:r>
            <a:r>
              <a:rPr lang="ru-RU" dirty="0" smtClean="0"/>
              <a:t> </a:t>
            </a:r>
            <a:r>
              <a:rPr lang="ru-RU" dirty="0" err="1" smtClean="0"/>
              <a:t>громадянських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 20 </a:t>
            </a:r>
            <a:r>
              <a:rPr lang="ru-RU" dirty="0" err="1" smtClean="0"/>
              <a:t>вересня</a:t>
            </a:r>
            <a:r>
              <a:rPr lang="ru-RU" dirty="0" smtClean="0"/>
              <a:t> 1987група </a:t>
            </a:r>
            <a:r>
              <a:rPr lang="ru-RU" dirty="0" err="1" smtClean="0"/>
              <a:t>Аліка</a:t>
            </a:r>
            <a:r>
              <a:rPr lang="ru-RU" dirty="0" smtClean="0"/>
              <a:t> </a:t>
            </a:r>
            <a:r>
              <a:rPr lang="ru-RU" dirty="0" err="1" smtClean="0"/>
              <a:t>Олісевича</a:t>
            </a:r>
            <a:r>
              <a:rPr lang="ru-RU" dirty="0" smtClean="0"/>
              <a:t> провела у </a:t>
            </a:r>
            <a:r>
              <a:rPr lang="ru-RU" dirty="0" err="1" smtClean="0"/>
              <a:t>Львові</a:t>
            </a:r>
            <a:r>
              <a:rPr lang="ru-RU" dirty="0" smtClean="0"/>
              <a:t> першу в УРСР </a:t>
            </a:r>
            <a:r>
              <a:rPr lang="ru-RU" dirty="0" err="1" smtClean="0"/>
              <a:t>демонстрацію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політичними</a:t>
            </a:r>
            <a:r>
              <a:rPr lang="ru-RU" dirty="0" smtClean="0"/>
              <a:t> лозунгами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жовтні</a:t>
            </a:r>
            <a:r>
              <a:rPr lang="ru-RU" dirty="0" smtClean="0"/>
              <a:t> 1987 </a:t>
            </a:r>
            <a:r>
              <a:rPr lang="ru-RU" dirty="0" err="1" smtClean="0"/>
              <a:t>перетворилася</a:t>
            </a:r>
            <a:r>
              <a:rPr lang="ru-RU" dirty="0" smtClean="0"/>
              <a:t> на </a:t>
            </a:r>
            <a:r>
              <a:rPr lang="ru-RU" dirty="0" err="1" smtClean="0"/>
              <a:t>пацифістську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правозахисну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 </a:t>
            </a:r>
            <a:r>
              <a:rPr lang="ru-RU" dirty="0" err="1" smtClean="0"/>
              <a:t>Довіра</a:t>
            </a:r>
            <a:r>
              <a:rPr lang="ru-RU" dirty="0" smtClean="0"/>
              <a:t> (1987-1990).</a:t>
            </a:r>
          </a:p>
          <a:p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опубліковані</a:t>
            </a:r>
            <a:r>
              <a:rPr lang="ru-RU" dirty="0" smtClean="0"/>
              <a:t> в альманаху </a:t>
            </a:r>
            <a:r>
              <a:rPr lang="ru-RU" dirty="0" err="1" smtClean="0"/>
              <a:t>Хіппі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 (2011; 2012).</a:t>
            </a:r>
            <a:endParaRPr lang="ru-RU" dirty="0"/>
          </a:p>
        </p:txBody>
      </p:sp>
      <p:pic>
        <p:nvPicPr>
          <p:cNvPr id="10248" name="Picture 8" descr="http://ty-molodyi.com.ua/images/stories/2d3ec00122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3764" y="4149080"/>
            <a:ext cx="2280236" cy="2708920"/>
          </a:xfrm>
          <a:prstGeom prst="rect">
            <a:avLst/>
          </a:prstGeom>
          <a:noFill/>
        </p:spPr>
      </p:pic>
      <p:pic>
        <p:nvPicPr>
          <p:cNvPr id="10250" name="Picture 10" descr="https://encrypted-tbn1.gstatic.com/images?q=tbn:ANd9GcQ3vCTth6Go1mzjTeQpIkc-0HWdDKRZvZ9MV50xj1gtyYhigS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732" y="1556792"/>
            <a:ext cx="1659268" cy="261404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260648"/>
            <a:ext cx="199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Шипіт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того, як </a:t>
            </a:r>
            <a:r>
              <a:rPr lang="ru-RU" dirty="0" err="1" smtClean="0"/>
              <a:t>збори</a:t>
            </a:r>
            <a:r>
              <a:rPr lang="ru-RU" dirty="0" smtClean="0"/>
              <a:t> на </a:t>
            </a:r>
            <a:r>
              <a:rPr lang="ru-RU" dirty="0" err="1" smtClean="0"/>
              <a:t>Ґауї</a:t>
            </a:r>
            <a:r>
              <a:rPr lang="ru-RU" dirty="0" smtClean="0"/>
              <a:t> у 1992 </a:t>
            </a:r>
            <a:r>
              <a:rPr lang="ru-RU" dirty="0" err="1" smtClean="0"/>
              <a:t>припинилися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розвалу</a:t>
            </a:r>
            <a:r>
              <a:rPr lang="ru-RU" dirty="0" smtClean="0"/>
              <a:t> Союзу,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 </a:t>
            </a:r>
            <a:r>
              <a:rPr lang="ru-RU" dirty="0" err="1" smtClean="0"/>
              <a:t>сейшни</a:t>
            </a:r>
            <a:r>
              <a:rPr lang="ru-RU" dirty="0" smtClean="0"/>
              <a:t> почали </a:t>
            </a:r>
            <a:r>
              <a:rPr lang="ru-RU" dirty="0" err="1" smtClean="0"/>
              <a:t>проводити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У 1993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водоспаду</a:t>
            </a:r>
            <a:r>
              <a:rPr lang="ru-RU" dirty="0" smtClean="0"/>
              <a:t> </a:t>
            </a:r>
            <a:r>
              <a:rPr lang="ru-RU" dirty="0" err="1" smtClean="0"/>
              <a:t>Шипіт</a:t>
            </a:r>
            <a:r>
              <a:rPr lang="ru-RU" dirty="0" smtClean="0"/>
              <a:t> (</a:t>
            </a:r>
            <a:r>
              <a:rPr lang="ru-RU" dirty="0" err="1" smtClean="0"/>
              <a:t>щорічне</a:t>
            </a:r>
            <a:r>
              <a:rPr lang="ru-RU" dirty="0" smtClean="0"/>
              <a:t> </a:t>
            </a:r>
            <a:r>
              <a:rPr lang="ru-RU" dirty="0" err="1" smtClean="0"/>
              <a:t>неформальне</a:t>
            </a:r>
            <a:r>
              <a:rPr lang="ru-RU" dirty="0" smtClean="0"/>
              <a:t> </a:t>
            </a:r>
            <a:r>
              <a:rPr lang="ru-RU" dirty="0" err="1" smtClean="0"/>
              <a:t>зібрання</a:t>
            </a:r>
            <a:r>
              <a:rPr lang="ru-RU" dirty="0" smtClean="0"/>
              <a:t>) у Карпатах </a:t>
            </a:r>
            <a:r>
              <a:rPr lang="ru-RU" dirty="0" err="1" smtClean="0"/>
              <a:t>зібралися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Ужгорода, Львова, </a:t>
            </a:r>
            <a:r>
              <a:rPr lang="ru-RU" dirty="0" err="1" smtClean="0"/>
              <a:t>Москви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колишнього</a:t>
            </a:r>
            <a:r>
              <a:rPr lang="ru-RU" dirty="0" smtClean="0"/>
              <a:t> СРСР. </a:t>
            </a:r>
            <a:r>
              <a:rPr lang="ru-RU" dirty="0" err="1" smtClean="0"/>
              <a:t>Організаторами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«</a:t>
            </a:r>
            <a:r>
              <a:rPr lang="ru-RU" dirty="0" err="1" smtClean="0"/>
              <a:t>Ноні</a:t>
            </a:r>
            <a:r>
              <a:rPr lang="ru-RU" dirty="0" smtClean="0"/>
              <a:t>» </a:t>
            </a:r>
            <a:r>
              <a:rPr lang="ru-RU" dirty="0" err="1" smtClean="0"/>
              <a:t>Єсаулов</a:t>
            </a:r>
            <a:r>
              <a:rPr lang="ru-RU" dirty="0" smtClean="0"/>
              <a:t> (1961-2001)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львівської</a:t>
            </a:r>
            <a:r>
              <a:rPr lang="ru-RU" dirty="0" smtClean="0"/>
              <a:t> </a:t>
            </a:r>
            <a:r>
              <a:rPr lang="ru-RU" dirty="0" err="1" smtClean="0"/>
              <a:t>хіп-тусовки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Олександр</a:t>
            </a:r>
            <a:r>
              <a:rPr lang="ru-RU" dirty="0" smtClean="0"/>
              <a:t> «</a:t>
            </a:r>
            <a:r>
              <a:rPr lang="ru-RU" dirty="0" err="1" smtClean="0"/>
              <a:t>Чарлі</a:t>
            </a:r>
            <a:r>
              <a:rPr lang="ru-RU" dirty="0" smtClean="0"/>
              <a:t>» </a:t>
            </a:r>
            <a:r>
              <a:rPr lang="ru-RU" dirty="0" err="1" smtClean="0"/>
              <a:t>Пензель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Ужгорода.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на свято </a:t>
            </a:r>
            <a:r>
              <a:rPr lang="ru-RU" dirty="0" err="1" smtClean="0"/>
              <a:t>Івана</a:t>
            </a:r>
            <a:r>
              <a:rPr lang="ru-RU" dirty="0" smtClean="0"/>
              <a:t> Купала тут </a:t>
            </a:r>
            <a:r>
              <a:rPr lang="ru-RU" dirty="0" err="1" smtClean="0"/>
              <a:t>збираються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субкультур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СНД,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http://cream-kiev.com/uploads/posts/2010-02/1266746958_48be58c3b4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536" y="3717032"/>
            <a:ext cx="3690464" cy="2492896"/>
          </a:xfrm>
          <a:prstGeom prst="rect">
            <a:avLst/>
          </a:prstGeom>
          <a:noFill/>
        </p:spPr>
      </p:pic>
      <p:pic>
        <p:nvPicPr>
          <p:cNvPr id="32772" name="Picture 4" descr="http://os1.i.ua/3/1/7001050_b2479c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3164937" cy="2376264"/>
          </a:xfrm>
          <a:prstGeom prst="rect">
            <a:avLst/>
          </a:prstGeom>
          <a:noFill/>
        </p:spPr>
      </p:pic>
      <p:pic>
        <p:nvPicPr>
          <p:cNvPr id="32776" name="Picture 8" descr="На Закарпатье хиппи превратили Шипот в территорию любви и мира (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354589" cy="1478682"/>
          </a:xfrm>
          <a:prstGeom prst="rect">
            <a:avLst/>
          </a:prstGeom>
          <a:noFill/>
        </p:spPr>
      </p:pic>
      <p:pic>
        <p:nvPicPr>
          <p:cNvPr id="32778" name="Picture 10" descr="http://os1.i.ua/3/1/7000985_4046a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194" y="0"/>
            <a:ext cx="2073485" cy="1556792"/>
          </a:xfrm>
          <a:prstGeom prst="rect">
            <a:avLst/>
          </a:prstGeom>
          <a:noFill/>
        </p:spPr>
      </p:pic>
      <p:pic>
        <p:nvPicPr>
          <p:cNvPr id="32780" name="Picture 12" descr="http://blog.karpaty.info/wp-content/uploads/2012/05/shipi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503529"/>
            <a:ext cx="2232248" cy="335447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3009" y="332656"/>
            <a:ext cx="410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Музика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хіпі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369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Grateful Dead</a:t>
            </a:r>
          </a:p>
          <a:p>
            <a:r>
              <a:rPr lang="en-US" dirty="0" smtClean="0"/>
              <a:t>Jefferson </a:t>
            </a:r>
            <a:r>
              <a:rPr lang="en-US" dirty="0" err="1" smtClean="0"/>
              <a:t>Airplaine</a:t>
            </a:r>
            <a:endParaRPr lang="en-US" dirty="0" smtClean="0"/>
          </a:p>
          <a:p>
            <a:r>
              <a:rPr lang="en-US" dirty="0" smtClean="0"/>
              <a:t>Quicksilver Messenger Service</a:t>
            </a:r>
          </a:p>
          <a:p>
            <a:r>
              <a:rPr lang="ru-RU" dirty="0" err="1" smtClean="0"/>
              <a:t>Джимі</a:t>
            </a:r>
            <a:r>
              <a:rPr lang="ru-RU" dirty="0" smtClean="0"/>
              <a:t> </a:t>
            </a:r>
            <a:r>
              <a:rPr lang="ru-RU" dirty="0" err="1" smtClean="0"/>
              <a:t>Хендрикс</a:t>
            </a:r>
            <a:endParaRPr lang="ru-RU" dirty="0" smtClean="0"/>
          </a:p>
          <a:p>
            <a:r>
              <a:rPr lang="ru-RU" dirty="0" err="1" smtClean="0"/>
              <a:t>Дженіс</a:t>
            </a:r>
            <a:r>
              <a:rPr lang="ru-RU" dirty="0" smtClean="0"/>
              <a:t> </a:t>
            </a:r>
            <a:r>
              <a:rPr lang="ru-RU" dirty="0" err="1" smtClean="0"/>
              <a:t>Джоплін</a:t>
            </a:r>
            <a:endParaRPr lang="ru-RU" dirty="0" smtClean="0"/>
          </a:p>
          <a:p>
            <a:r>
              <a:rPr lang="en-US" dirty="0" smtClean="0"/>
              <a:t>The Beatles</a:t>
            </a:r>
          </a:p>
          <a:p>
            <a:r>
              <a:rPr lang="ru-RU" dirty="0" smtClean="0"/>
              <a:t>Джон Леннон</a:t>
            </a:r>
          </a:p>
          <a:p>
            <a:r>
              <a:rPr lang="en-US" dirty="0" smtClean="0"/>
              <a:t>The Doors</a:t>
            </a:r>
          </a:p>
          <a:p>
            <a:r>
              <a:rPr lang="ru-RU" dirty="0" smtClean="0"/>
              <a:t>Джим </a:t>
            </a:r>
            <a:r>
              <a:rPr lang="ru-RU" dirty="0" err="1" smtClean="0"/>
              <a:t>Моррісон</a:t>
            </a:r>
            <a:endParaRPr lang="ru-RU" dirty="0" smtClean="0"/>
          </a:p>
          <a:p>
            <a:r>
              <a:rPr lang="en-US" dirty="0" smtClean="0"/>
              <a:t>Hair (</a:t>
            </a:r>
            <a:r>
              <a:rPr lang="ru-RU" dirty="0" smtClean="0"/>
              <a:t>мюзикл)</a:t>
            </a:r>
            <a:endParaRPr lang="ru-RU" dirty="0"/>
          </a:p>
        </p:txBody>
      </p:sp>
      <p:pic>
        <p:nvPicPr>
          <p:cNvPr id="9218" name="Picture 2" descr="http://upload.wikimedia.org/wikipedia/ru/a/ab/Quicksilver_Messenger_Ser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854" y="0"/>
            <a:ext cx="2456146" cy="1642889"/>
          </a:xfrm>
          <a:prstGeom prst="rect">
            <a:avLst/>
          </a:prstGeom>
          <a:noFill/>
        </p:spPr>
      </p:pic>
      <p:pic>
        <p:nvPicPr>
          <p:cNvPr id="9220" name="Picture 4" descr="http://www.redox.com.ua/uploads/posts/2013-05/1369734758_jimi-hendrix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509120"/>
            <a:ext cx="2596861" cy="1947646"/>
          </a:xfrm>
          <a:prstGeom prst="rect">
            <a:avLst/>
          </a:prstGeom>
          <a:noFill/>
        </p:spPr>
      </p:pic>
      <p:pic>
        <p:nvPicPr>
          <p:cNvPr id="9222" name="Picture 6" descr="http://www.1tvnet.ru/assets/images/news/vershinina/01_11/34272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96852" cy="2596852"/>
          </a:xfrm>
          <a:prstGeom prst="rect">
            <a:avLst/>
          </a:prstGeom>
          <a:noFill/>
        </p:spPr>
      </p:pic>
      <p:pic>
        <p:nvPicPr>
          <p:cNvPr id="9224" name="Picture 8" descr="http://ies.berkeley.edu/enews/images1112/thebeat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81449"/>
            <a:ext cx="4286250" cy="2876551"/>
          </a:xfrm>
          <a:prstGeom prst="rect">
            <a:avLst/>
          </a:prstGeom>
          <a:noFill/>
        </p:spPr>
      </p:pic>
      <p:pic>
        <p:nvPicPr>
          <p:cNvPr id="9226" name="Picture 10" descr="http://www.100bestsongs.ru/pictures/singers/the_doo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4576" y="1412776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4869" y="260648"/>
            <a:ext cx="3626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Фільми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хіпі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Трип (1967) — </a:t>
            </a:r>
            <a:r>
              <a:rPr lang="ru-RU" dirty="0" err="1" smtClean="0"/>
              <a:t>реж</a:t>
            </a:r>
            <a:r>
              <a:rPr lang="ru-RU" dirty="0" smtClean="0"/>
              <a:t> Роджер </a:t>
            </a:r>
            <a:r>
              <a:rPr lang="ru-RU" dirty="0" err="1" smtClean="0"/>
              <a:t>Корман</a:t>
            </a:r>
            <a:endParaRPr lang="ru-RU" dirty="0" smtClean="0"/>
          </a:p>
          <a:p>
            <a:r>
              <a:rPr lang="ru-RU" dirty="0" smtClean="0"/>
              <a:t>Псих-аут (1968)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Річард</a:t>
            </a:r>
            <a:r>
              <a:rPr lang="ru-RU" dirty="0" smtClean="0"/>
              <a:t> </a:t>
            </a:r>
            <a:r>
              <a:rPr lang="ru-RU" dirty="0" err="1" smtClean="0"/>
              <a:t>Раш</a:t>
            </a:r>
            <a:endParaRPr lang="ru-RU" dirty="0" smtClean="0"/>
          </a:p>
          <a:p>
            <a:r>
              <a:rPr lang="en-US" dirty="0" smtClean="0"/>
              <a:t>Easy Rider (1969)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Денніс</a:t>
            </a:r>
            <a:r>
              <a:rPr lang="ru-RU" dirty="0" smtClean="0"/>
              <a:t> Хопер</a:t>
            </a:r>
          </a:p>
          <a:p>
            <a:r>
              <a:rPr lang="ru-RU" dirty="0" smtClean="0"/>
              <a:t>Дороги Катманду (1969) — </a:t>
            </a:r>
            <a:r>
              <a:rPr lang="ru-RU" dirty="0" err="1" smtClean="0"/>
              <a:t>реж</a:t>
            </a:r>
            <a:r>
              <a:rPr lang="ru-RU" dirty="0" smtClean="0"/>
              <a:t>. Андре </a:t>
            </a:r>
            <a:r>
              <a:rPr lang="ru-RU" dirty="0" err="1" smtClean="0"/>
              <a:t>Кайат</a:t>
            </a:r>
            <a:r>
              <a:rPr lang="ru-RU" dirty="0" smtClean="0"/>
              <a:t> (</a:t>
            </a:r>
            <a:r>
              <a:rPr lang="ru-RU" dirty="0" err="1" smtClean="0"/>
              <a:t>Франція</a:t>
            </a:r>
            <a:r>
              <a:rPr lang="ru-RU" dirty="0" smtClean="0"/>
              <a:t>—</a:t>
            </a:r>
            <a:r>
              <a:rPr lang="ru-RU" dirty="0" err="1" smtClean="0"/>
              <a:t>Італія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Забриски</a:t>
            </a:r>
            <a:r>
              <a:rPr lang="ru-RU" dirty="0" smtClean="0"/>
              <a:t> </a:t>
            </a:r>
            <a:r>
              <a:rPr lang="ru-RU" dirty="0" err="1" smtClean="0"/>
              <a:t>Пойнт</a:t>
            </a:r>
            <a:r>
              <a:rPr lang="ru-RU" dirty="0" smtClean="0"/>
              <a:t> (1970)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 smtClean="0"/>
              <a:t>Антоніоні</a:t>
            </a:r>
            <a:endParaRPr lang="ru-RU" dirty="0" smtClean="0"/>
          </a:p>
          <a:p>
            <a:r>
              <a:rPr lang="ru-RU" dirty="0" err="1" smtClean="0"/>
              <a:t>Волосся</a:t>
            </a:r>
            <a:r>
              <a:rPr lang="ru-RU" dirty="0" smtClean="0"/>
              <a:t> (1979)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Мілош</a:t>
            </a:r>
            <a:r>
              <a:rPr lang="ru-RU" dirty="0" smtClean="0"/>
              <a:t> </a:t>
            </a:r>
            <a:r>
              <a:rPr lang="ru-RU" dirty="0" err="1" smtClean="0"/>
              <a:t>Форман</a:t>
            </a:r>
            <a:endParaRPr lang="ru-RU" dirty="0" smtClean="0"/>
          </a:p>
          <a:p>
            <a:r>
              <a:rPr lang="ru-RU" dirty="0" err="1" smtClean="0"/>
              <a:t>Форест</a:t>
            </a:r>
            <a:r>
              <a:rPr lang="ru-RU" dirty="0" smtClean="0"/>
              <a:t> </a:t>
            </a:r>
            <a:r>
              <a:rPr lang="ru-RU" dirty="0" err="1" smtClean="0"/>
              <a:t>Гамп</a:t>
            </a:r>
            <a:r>
              <a:rPr lang="ru-RU" dirty="0" smtClean="0"/>
              <a:t> (1994) — </a:t>
            </a:r>
            <a:r>
              <a:rPr lang="ru-RU" dirty="0" err="1" smtClean="0"/>
              <a:t>реж</a:t>
            </a:r>
            <a:r>
              <a:rPr lang="ru-RU" dirty="0" smtClean="0"/>
              <a:t>. Роберт </a:t>
            </a:r>
            <a:r>
              <a:rPr lang="ru-RU" dirty="0" err="1" smtClean="0"/>
              <a:t>Земекіс</a:t>
            </a:r>
            <a:endParaRPr lang="ru-RU" dirty="0" smtClean="0"/>
          </a:p>
          <a:p>
            <a:r>
              <a:rPr lang="ru-RU" dirty="0" smtClean="0"/>
              <a:t>Дом Солнца (2010) — </a:t>
            </a:r>
            <a:r>
              <a:rPr lang="ru-RU" dirty="0" err="1" smtClean="0"/>
              <a:t>реж</a:t>
            </a:r>
            <a:r>
              <a:rPr lang="ru-RU" dirty="0" smtClean="0"/>
              <a:t>. Гарик </a:t>
            </a:r>
            <a:r>
              <a:rPr lang="ru-RU" dirty="0" err="1" smtClean="0"/>
              <a:t>Сукачов</a:t>
            </a:r>
            <a:r>
              <a:rPr lang="ru-RU" dirty="0" smtClean="0"/>
              <a:t> (</a:t>
            </a:r>
            <a:r>
              <a:rPr lang="ru-RU" dirty="0" err="1" smtClean="0"/>
              <a:t>Росія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0" name="Picture 2" descr="http://www.globfilm.ru/uploads/posts/2009-04/1238669822_forrest-gump-film-dvd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116632"/>
            <a:ext cx="2381250" cy="3429001"/>
          </a:xfrm>
          <a:prstGeom prst="rect">
            <a:avLst/>
          </a:prstGeom>
          <a:noFill/>
        </p:spPr>
      </p:pic>
      <p:pic>
        <p:nvPicPr>
          <p:cNvPr id="7172" name="Picture 4" descr="http://www.ex.ua/get/2048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2250253" cy="3178324"/>
          </a:xfrm>
          <a:prstGeom prst="rect">
            <a:avLst/>
          </a:prstGeom>
          <a:noFill/>
        </p:spPr>
      </p:pic>
      <p:pic>
        <p:nvPicPr>
          <p:cNvPr id="7174" name="Picture 6" descr="http://st.kinopoisk.ru/images/film_iphone/iphone360_197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861048"/>
            <a:ext cx="2088232" cy="2772709"/>
          </a:xfrm>
          <a:prstGeom prst="rect">
            <a:avLst/>
          </a:prstGeom>
          <a:noFill/>
        </p:spPr>
      </p:pic>
      <p:pic>
        <p:nvPicPr>
          <p:cNvPr id="7176" name="Picture 8" descr="https://encrypted-tbn3.gstatic.com/images?q=tbn:ANd9GcQ-bIkRB24P00xNG7YaljdzFiO2zttWeYEQAgJVLRGqBidXcCj46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314825"/>
            <a:ext cx="1800225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9741" y="260648"/>
            <a:ext cx="3215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Книги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хіпі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79577"/>
            <a:ext cx="76328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Генрі</a:t>
            </a:r>
            <a:r>
              <a:rPr lang="ru-RU" sz="1400" dirty="0" smtClean="0"/>
              <a:t> </a:t>
            </a:r>
            <a:r>
              <a:rPr lang="ru-RU" sz="1400" dirty="0" err="1" smtClean="0"/>
              <a:t>Девід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Торо</a:t>
            </a:r>
            <a:r>
              <a:rPr lang="ru-RU" sz="1400" dirty="0" smtClean="0"/>
              <a:t> «</a:t>
            </a:r>
            <a:r>
              <a:rPr lang="ru-RU" sz="1400" dirty="0" err="1" smtClean="0"/>
              <a:t>Уолден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в </a:t>
            </a:r>
            <a:r>
              <a:rPr lang="ru-RU" sz="1400" dirty="0" err="1" smtClean="0"/>
              <a:t>лісі</a:t>
            </a:r>
            <a:r>
              <a:rPr lang="ru-RU" sz="1400" dirty="0" smtClean="0"/>
              <a:t>» (1854)</a:t>
            </a:r>
          </a:p>
          <a:p>
            <a:r>
              <a:rPr lang="ru-RU" sz="1400" dirty="0" smtClean="0"/>
              <a:t>Герман Гессе «</a:t>
            </a:r>
            <a:r>
              <a:rPr lang="ru-RU" sz="1400" dirty="0" err="1" smtClean="0"/>
              <a:t>Сіддхартха</a:t>
            </a:r>
            <a:r>
              <a:rPr lang="ru-RU" sz="1400" dirty="0" smtClean="0"/>
              <a:t>» (1922), «</a:t>
            </a:r>
            <a:r>
              <a:rPr lang="ru-RU" sz="1400" dirty="0" err="1" smtClean="0"/>
              <a:t>Паломництво</a:t>
            </a:r>
            <a:r>
              <a:rPr lang="ru-RU" sz="1400" dirty="0" smtClean="0"/>
              <a:t> в </a:t>
            </a:r>
            <a:r>
              <a:rPr lang="ru-RU" sz="1400" dirty="0" err="1" smtClean="0"/>
              <a:t>країну</a:t>
            </a:r>
            <a:r>
              <a:rPr lang="ru-RU" sz="1400" dirty="0" smtClean="0"/>
              <a:t> Сходу» (1932), «</a:t>
            </a:r>
            <a:r>
              <a:rPr lang="ru-RU" sz="1400" dirty="0" err="1" smtClean="0"/>
              <a:t>Гра</a:t>
            </a:r>
            <a:r>
              <a:rPr lang="ru-RU" sz="1400" dirty="0" smtClean="0"/>
              <a:t> в </a:t>
            </a:r>
            <a:r>
              <a:rPr lang="ru-RU" sz="1400" dirty="0" err="1" smtClean="0"/>
              <a:t>бісер</a:t>
            </a:r>
            <a:r>
              <a:rPr lang="ru-RU" sz="1400" dirty="0" smtClean="0"/>
              <a:t>» (1943)</a:t>
            </a:r>
          </a:p>
          <a:p>
            <a:r>
              <a:rPr lang="ru-RU" sz="1400" dirty="0" err="1" smtClean="0"/>
              <a:t>Халіль</a:t>
            </a:r>
            <a:r>
              <a:rPr lang="ru-RU" sz="1400" dirty="0" smtClean="0"/>
              <a:t> </a:t>
            </a:r>
            <a:r>
              <a:rPr lang="ru-RU" sz="1400" dirty="0" err="1" smtClean="0"/>
              <a:t>Ґібран</a:t>
            </a:r>
            <a:r>
              <a:rPr lang="ru-RU" sz="1400" dirty="0" smtClean="0"/>
              <a:t> «Пророк» (1923)</a:t>
            </a:r>
          </a:p>
          <a:p>
            <a:r>
              <a:rPr lang="ru-RU" sz="1400" dirty="0" err="1" smtClean="0"/>
              <a:t>Олдос</a:t>
            </a:r>
            <a:r>
              <a:rPr lang="ru-RU" sz="1400" dirty="0" smtClean="0"/>
              <a:t> </a:t>
            </a:r>
            <a:r>
              <a:rPr lang="ru-RU" sz="1400" dirty="0" err="1" smtClean="0"/>
              <a:t>Хакслі</a:t>
            </a:r>
            <a:r>
              <a:rPr lang="ru-RU" sz="1400" dirty="0" smtClean="0"/>
              <a:t> «Цей </a:t>
            </a:r>
            <a:r>
              <a:rPr lang="ru-RU" sz="1400" dirty="0" err="1" smtClean="0"/>
              <a:t>прекрасний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новий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</a:t>
            </a:r>
            <a:r>
              <a:rPr lang="ru-RU" sz="1400" dirty="0" smtClean="0"/>
              <a:t>» (1932), «</a:t>
            </a:r>
            <a:r>
              <a:rPr lang="ru-RU" sz="1400" dirty="0" err="1" smtClean="0"/>
              <a:t>Двері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сприйняття</a:t>
            </a:r>
            <a:r>
              <a:rPr lang="ru-RU" sz="1400" dirty="0" smtClean="0"/>
              <a:t>» (1954)</a:t>
            </a:r>
          </a:p>
          <a:p>
            <a:r>
              <a:rPr lang="ru-RU" sz="1400" dirty="0" err="1" smtClean="0"/>
              <a:t>Вільям</a:t>
            </a:r>
            <a:r>
              <a:rPr lang="ru-RU" sz="1400" dirty="0" smtClean="0"/>
              <a:t> Берроуз «</a:t>
            </a:r>
            <a:r>
              <a:rPr lang="ru-RU" sz="1400" dirty="0" err="1" smtClean="0"/>
              <a:t>Джанкі</a:t>
            </a:r>
            <a:r>
              <a:rPr lang="ru-RU" sz="1400" dirty="0" smtClean="0"/>
              <a:t>» (1953), «</a:t>
            </a:r>
            <a:r>
              <a:rPr lang="ru-RU" sz="1400" dirty="0" err="1" smtClean="0"/>
              <a:t>Голий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сніданок</a:t>
            </a:r>
            <a:r>
              <a:rPr lang="ru-RU" sz="1400" dirty="0" smtClean="0"/>
              <a:t>» (1959)</a:t>
            </a:r>
          </a:p>
          <a:p>
            <a:r>
              <a:rPr lang="ru-RU" sz="1400" dirty="0" smtClean="0"/>
              <a:t>Герберт Маркузе «</a:t>
            </a:r>
            <a:r>
              <a:rPr lang="ru-RU" sz="1400" dirty="0" err="1" smtClean="0"/>
              <a:t>Ерос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цивілізація</a:t>
            </a:r>
            <a:r>
              <a:rPr lang="ru-RU" sz="1400" dirty="0" smtClean="0"/>
              <a:t>» (1955)</a:t>
            </a:r>
          </a:p>
          <a:p>
            <a:r>
              <a:rPr lang="ru-RU" sz="1400" dirty="0" smtClean="0"/>
              <a:t>Джек </a:t>
            </a:r>
            <a:r>
              <a:rPr lang="ru-RU" sz="1400" dirty="0" err="1" smtClean="0"/>
              <a:t>Керуак</a:t>
            </a:r>
            <a:r>
              <a:rPr lang="ru-RU" sz="1400" dirty="0" smtClean="0"/>
              <a:t> «В </a:t>
            </a:r>
            <a:r>
              <a:rPr lang="ru-RU" sz="1400" dirty="0" err="1" smtClean="0"/>
              <a:t>дорозі</a:t>
            </a:r>
            <a:r>
              <a:rPr lang="ru-RU" sz="1400" dirty="0" smtClean="0"/>
              <a:t>» (1957), «</a:t>
            </a:r>
            <a:r>
              <a:rPr lang="ru-RU" sz="1400" dirty="0" err="1" smtClean="0"/>
              <a:t>Волоцюги</a:t>
            </a:r>
            <a:r>
              <a:rPr lang="ru-RU" sz="1400" dirty="0" smtClean="0"/>
              <a:t> </a:t>
            </a:r>
            <a:r>
              <a:rPr lang="ru-RU" sz="1400" dirty="0" err="1" smtClean="0"/>
              <a:t>Дхарми</a:t>
            </a:r>
            <a:r>
              <a:rPr lang="ru-RU" sz="1400" dirty="0" smtClean="0"/>
              <a:t>» (1958), «</a:t>
            </a:r>
            <a:r>
              <a:rPr lang="ru-RU" sz="1400" dirty="0" err="1" smtClean="0"/>
              <a:t>Підземні</a:t>
            </a:r>
            <a:r>
              <a:rPr lang="ru-RU" sz="1400" dirty="0" smtClean="0"/>
              <a:t>» (1958), «</a:t>
            </a:r>
            <a:r>
              <a:rPr lang="ru-RU" sz="1400" dirty="0" err="1" smtClean="0"/>
              <a:t>Ангели</a:t>
            </a:r>
            <a:r>
              <a:rPr lang="ru-RU" sz="1400" dirty="0" smtClean="0"/>
              <a:t> </a:t>
            </a:r>
            <a:r>
              <a:rPr lang="ru-RU" sz="1400" dirty="0" err="1" smtClean="0"/>
              <a:t>спустошення</a:t>
            </a:r>
            <a:r>
              <a:rPr lang="ru-RU" sz="1400" dirty="0" smtClean="0"/>
              <a:t>» (1965)</a:t>
            </a:r>
          </a:p>
          <a:p>
            <a:r>
              <a:rPr lang="ru-RU" sz="1400" dirty="0" smtClean="0"/>
              <a:t>Аллен </a:t>
            </a:r>
            <a:r>
              <a:rPr lang="ru-RU" sz="1400" dirty="0" err="1" smtClean="0"/>
              <a:t>Ґінсберґ</a:t>
            </a:r>
            <a:r>
              <a:rPr lang="ru-RU" sz="1400" dirty="0" smtClean="0"/>
              <a:t> «Плач» (1956), «</a:t>
            </a:r>
            <a:r>
              <a:rPr lang="ru-RU" sz="1400" dirty="0" err="1" smtClean="0"/>
              <a:t>Кадіш</a:t>
            </a:r>
            <a:r>
              <a:rPr lang="ru-RU" sz="1400" dirty="0" smtClean="0"/>
              <a:t>» (1961)</a:t>
            </a:r>
          </a:p>
          <a:p>
            <a:r>
              <a:rPr lang="ru-RU" sz="1400" dirty="0" smtClean="0"/>
              <a:t>Роберт Хайнлайн «Чужак в </a:t>
            </a:r>
            <a:r>
              <a:rPr lang="ru-RU" sz="1400" dirty="0" err="1" smtClean="0"/>
              <a:t>чужім</a:t>
            </a:r>
            <a:r>
              <a:rPr lang="ru-RU" sz="1400" dirty="0" smtClean="0"/>
              <a:t> краю» (1961)</a:t>
            </a:r>
          </a:p>
          <a:p>
            <a:r>
              <a:rPr lang="ru-RU" sz="1400" dirty="0" smtClean="0"/>
              <a:t>Кен </a:t>
            </a:r>
            <a:r>
              <a:rPr lang="ru-RU" sz="1400" dirty="0" err="1" smtClean="0"/>
              <a:t>Кізі</a:t>
            </a:r>
            <a:r>
              <a:rPr lang="ru-RU" sz="1400" dirty="0" smtClean="0"/>
              <a:t> «</a:t>
            </a:r>
            <a:r>
              <a:rPr lang="ru-RU" sz="1400" dirty="0" err="1" smtClean="0"/>
              <a:t>Пролітаючи</a:t>
            </a:r>
            <a:r>
              <a:rPr lang="ru-RU" sz="1400" dirty="0" smtClean="0"/>
              <a:t> над </a:t>
            </a:r>
            <a:r>
              <a:rPr lang="ru-RU" sz="1400" dirty="0" err="1" smtClean="0"/>
              <a:t>гніздом</a:t>
            </a:r>
            <a:r>
              <a:rPr lang="ru-RU" sz="1400" dirty="0" smtClean="0"/>
              <a:t> </a:t>
            </a:r>
            <a:r>
              <a:rPr lang="ru-RU" sz="1400" dirty="0" err="1" smtClean="0"/>
              <a:t>зозулі</a:t>
            </a:r>
            <a:r>
              <a:rPr lang="ru-RU" sz="1400" dirty="0" smtClean="0"/>
              <a:t>» (1962), «Часом </a:t>
            </a:r>
            <a:r>
              <a:rPr lang="ru-RU" sz="1400" dirty="0" err="1" smtClean="0"/>
              <a:t>нестерпно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прагнеш</a:t>
            </a:r>
            <a:r>
              <a:rPr lang="ru-RU" sz="1400" dirty="0" smtClean="0"/>
              <a:t>» (1964)</a:t>
            </a:r>
          </a:p>
          <a:p>
            <a:r>
              <a:rPr lang="ru-RU" sz="1400" dirty="0" err="1" smtClean="0"/>
              <a:t>Курт</a:t>
            </a:r>
            <a:r>
              <a:rPr lang="ru-RU" sz="1400" dirty="0" smtClean="0"/>
              <a:t> Воннегут «</a:t>
            </a:r>
            <a:r>
              <a:rPr lang="ru-RU" sz="1400" dirty="0" err="1" smtClean="0"/>
              <a:t>Колиска</a:t>
            </a:r>
            <a:r>
              <a:rPr lang="ru-RU" sz="1400" dirty="0" smtClean="0"/>
              <a:t> для кота» (1963), «Дай вам, Боже, </a:t>
            </a:r>
            <a:r>
              <a:rPr lang="ru-RU" sz="1400" dirty="0" err="1" smtClean="0"/>
              <a:t>здоров'я</a:t>
            </a:r>
            <a:r>
              <a:rPr lang="ru-RU" sz="1400" dirty="0" smtClean="0"/>
              <a:t>, </a:t>
            </a:r>
            <a:r>
              <a:rPr lang="ru-RU" sz="1400" dirty="0" err="1" smtClean="0"/>
              <a:t>містере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Розуотер</a:t>
            </a:r>
            <a:r>
              <a:rPr lang="ru-RU" sz="1400" dirty="0" smtClean="0"/>
              <a:t>» (1965), «</a:t>
            </a:r>
            <a:r>
              <a:rPr lang="ru-RU" sz="1400" dirty="0" err="1" smtClean="0"/>
              <a:t>Бійня</a:t>
            </a:r>
            <a:r>
              <a:rPr lang="ru-RU" sz="1400" dirty="0" smtClean="0"/>
              <a:t> номер </a:t>
            </a:r>
            <a:r>
              <a:rPr lang="ru-RU" sz="1400" dirty="0" err="1" smtClean="0"/>
              <a:t>п'ять</a:t>
            </a:r>
            <a:r>
              <a:rPr lang="ru-RU" sz="1400" dirty="0" smtClean="0"/>
              <a:t>» (1969)</a:t>
            </a:r>
          </a:p>
          <a:p>
            <a:r>
              <a:rPr lang="ru-RU" sz="1400" dirty="0" err="1" smtClean="0"/>
              <a:t>Тімоті</a:t>
            </a:r>
            <a:r>
              <a:rPr lang="ru-RU" sz="1400" dirty="0" smtClean="0"/>
              <a:t> </a:t>
            </a:r>
            <a:r>
              <a:rPr lang="ru-RU" sz="1400" dirty="0" err="1" smtClean="0"/>
              <a:t>Лірі</a:t>
            </a:r>
            <a:r>
              <a:rPr lang="ru-RU" sz="1400" dirty="0" smtClean="0"/>
              <a:t> «</a:t>
            </a:r>
            <a:r>
              <a:rPr lang="ru-RU" sz="1400" dirty="0" err="1" smtClean="0"/>
              <a:t>Психеделічний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досвід</a:t>
            </a:r>
            <a:r>
              <a:rPr lang="ru-RU" sz="1400" dirty="0" smtClean="0"/>
              <a:t>» (1964)</a:t>
            </a:r>
          </a:p>
          <a:p>
            <a:r>
              <a:rPr lang="ru-RU" sz="1400" dirty="0" err="1" smtClean="0"/>
              <a:t>Гантер</a:t>
            </a:r>
            <a:r>
              <a:rPr lang="ru-RU" sz="1400" dirty="0" smtClean="0"/>
              <a:t> Томпсон «</a:t>
            </a:r>
            <a:r>
              <a:rPr lang="ru-RU" sz="1400" dirty="0" err="1" smtClean="0"/>
              <a:t>Ангели</a:t>
            </a:r>
            <a:r>
              <a:rPr lang="ru-RU" sz="1400" dirty="0" smtClean="0"/>
              <a:t> Пекла: дивна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жахлива</a:t>
            </a:r>
            <a:r>
              <a:rPr lang="ru-RU" sz="1400" dirty="0" smtClean="0"/>
              <a:t> сага» (1966)</a:t>
            </a:r>
          </a:p>
          <a:p>
            <a:r>
              <a:rPr lang="ru-RU" sz="1400" dirty="0" err="1" smtClean="0"/>
              <a:t>Річард</a:t>
            </a:r>
            <a:r>
              <a:rPr lang="ru-RU" sz="1400" dirty="0" smtClean="0"/>
              <a:t> </a:t>
            </a:r>
            <a:r>
              <a:rPr lang="ru-RU" sz="1400" dirty="0" err="1" smtClean="0"/>
              <a:t>Бротіган</a:t>
            </a:r>
            <a:r>
              <a:rPr lang="ru-RU" sz="1400" dirty="0" smtClean="0"/>
              <a:t> «</a:t>
            </a:r>
            <a:r>
              <a:rPr lang="ru-RU" sz="1400" dirty="0" err="1" smtClean="0"/>
              <a:t>Рибалки</a:t>
            </a:r>
            <a:r>
              <a:rPr lang="ru-RU" sz="1400" dirty="0" smtClean="0"/>
              <a:t> в </a:t>
            </a:r>
            <a:r>
              <a:rPr lang="ru-RU" sz="1400" dirty="0" err="1" smtClean="0"/>
              <a:t>Америці</a:t>
            </a:r>
            <a:r>
              <a:rPr lang="ru-RU" sz="1400" dirty="0" smtClean="0"/>
              <a:t>» (1967), «В </a:t>
            </a:r>
            <a:r>
              <a:rPr lang="ru-RU" sz="1400" dirty="0" err="1" smtClean="0"/>
              <a:t>гарбузовому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цукрі</a:t>
            </a:r>
            <a:r>
              <a:rPr lang="ru-RU" sz="1400" dirty="0" smtClean="0"/>
              <a:t>» (1968)</a:t>
            </a:r>
          </a:p>
          <a:p>
            <a:r>
              <a:rPr lang="ru-RU" sz="1400" dirty="0" smtClean="0"/>
              <a:t>Том Вулф «</a:t>
            </a:r>
            <a:r>
              <a:rPr lang="ru-RU" sz="1400" dirty="0" err="1" smtClean="0"/>
              <a:t>Електропрохолоджувальний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кислотний</a:t>
            </a:r>
            <a:r>
              <a:rPr lang="ru-RU" sz="1400" dirty="0" smtClean="0"/>
              <a:t> тест» (1968)</a:t>
            </a:r>
          </a:p>
          <a:p>
            <a:r>
              <a:rPr lang="ru-RU" sz="1400" dirty="0" smtClean="0"/>
              <a:t>Карлос Кастанеда «</a:t>
            </a:r>
            <a:r>
              <a:rPr lang="ru-RU" sz="1400" dirty="0" err="1" smtClean="0"/>
              <a:t>Вчення</a:t>
            </a:r>
            <a:r>
              <a:rPr lang="ru-RU" sz="1400" dirty="0" smtClean="0"/>
              <a:t> дона Хуана: Шлях </a:t>
            </a:r>
            <a:r>
              <a:rPr lang="ru-RU" sz="1400" dirty="0" err="1" smtClean="0"/>
              <a:t>знань</a:t>
            </a:r>
            <a:r>
              <a:rPr lang="ru-RU" sz="1400" dirty="0" smtClean="0"/>
              <a:t> </a:t>
            </a:r>
            <a:r>
              <a:rPr lang="ru-RU" sz="1400" dirty="0" err="1" smtClean="0"/>
              <a:t>індіанців</a:t>
            </a:r>
            <a:r>
              <a:rPr lang="ru-RU" sz="1400" dirty="0" smtClean="0"/>
              <a:t> </a:t>
            </a:r>
            <a:r>
              <a:rPr lang="ru-RU" sz="1400" dirty="0" err="1" smtClean="0"/>
              <a:t>які</a:t>
            </a:r>
            <a:r>
              <a:rPr lang="ru-RU" sz="1400" dirty="0" smtClean="0"/>
              <a:t>» (1968)</a:t>
            </a:r>
          </a:p>
          <a:p>
            <a:r>
              <a:rPr lang="ru-RU" sz="1400" dirty="0" err="1" smtClean="0"/>
              <a:t>Еббі</a:t>
            </a:r>
            <a:r>
              <a:rPr lang="ru-RU" sz="1400" dirty="0" smtClean="0"/>
              <a:t> </a:t>
            </a:r>
            <a:r>
              <a:rPr lang="ru-RU" sz="1400" dirty="0" err="1" smtClean="0"/>
              <a:t>Гоффман</a:t>
            </a:r>
            <a:r>
              <a:rPr lang="ru-RU" sz="1400" dirty="0" smtClean="0"/>
              <a:t> «</a:t>
            </a:r>
            <a:r>
              <a:rPr lang="ru-RU" sz="1400" dirty="0" err="1" smtClean="0"/>
              <a:t>Революція</a:t>
            </a:r>
            <a:r>
              <a:rPr lang="ru-RU" sz="1400" dirty="0" smtClean="0"/>
              <a:t> для приколу» (1968), «</a:t>
            </a:r>
            <a:r>
              <a:rPr lang="ru-RU" sz="1400" dirty="0" err="1" smtClean="0"/>
              <a:t>Нація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Вудстока</a:t>
            </a:r>
            <a:r>
              <a:rPr lang="ru-RU" sz="1400" dirty="0" smtClean="0"/>
              <a:t>» (1969), «</a:t>
            </a:r>
            <a:r>
              <a:rPr lang="ru-RU" sz="1400" dirty="0" err="1" smtClean="0"/>
              <a:t>Вкради</a:t>
            </a:r>
            <a:r>
              <a:rPr lang="ru-RU" sz="1400" dirty="0" smtClean="0"/>
              <a:t> </a:t>
            </a:r>
            <a:r>
              <a:rPr lang="ru-RU" sz="1400" dirty="0" err="1" smtClean="0"/>
              <a:t>цю</a:t>
            </a:r>
            <a:r>
              <a:rPr lang="ru-RU" sz="1400" dirty="0" smtClean="0"/>
              <a:t> книгу» (1971)</a:t>
            </a:r>
          </a:p>
          <a:p>
            <a:r>
              <a:rPr lang="ru-RU" sz="1400" dirty="0" smtClean="0"/>
              <a:t>Теодор </a:t>
            </a:r>
            <a:r>
              <a:rPr lang="ru-RU" sz="1400" dirty="0" err="1" smtClean="0"/>
              <a:t>Рошак</a:t>
            </a:r>
            <a:r>
              <a:rPr lang="ru-RU" sz="1400" dirty="0" smtClean="0"/>
              <a:t> «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контркультури</a:t>
            </a:r>
            <a:r>
              <a:rPr lang="ru-RU" sz="1400" dirty="0" smtClean="0"/>
              <a:t>» (1969)</a:t>
            </a:r>
          </a:p>
          <a:p>
            <a:r>
              <a:rPr lang="ru-RU" sz="1400" dirty="0" err="1" smtClean="0"/>
              <a:t>Робер</a:t>
            </a:r>
            <a:r>
              <a:rPr lang="ru-RU" sz="1400" dirty="0" smtClean="0"/>
              <a:t> </a:t>
            </a:r>
            <a:r>
              <a:rPr lang="ru-RU" sz="1400" dirty="0" err="1" smtClean="0"/>
              <a:t>Мерль</a:t>
            </a:r>
            <a:r>
              <a:rPr lang="ru-RU" sz="1400" dirty="0" smtClean="0"/>
              <a:t> «За </a:t>
            </a:r>
            <a:r>
              <a:rPr lang="ru-RU" sz="1400" dirty="0" err="1" smtClean="0"/>
              <a:t>склом</a:t>
            </a:r>
            <a:r>
              <a:rPr lang="ru-RU" sz="1400" dirty="0" smtClean="0"/>
              <a:t>» (1970)</a:t>
            </a:r>
          </a:p>
          <a:p>
            <a:r>
              <a:rPr lang="ru-RU" sz="1400" dirty="0" err="1" smtClean="0"/>
              <a:t>Джеррі</a:t>
            </a:r>
            <a:r>
              <a:rPr lang="ru-RU" sz="1400" dirty="0" smtClean="0"/>
              <a:t> </a:t>
            </a:r>
            <a:r>
              <a:rPr lang="ru-RU" sz="1400" dirty="0" err="1" smtClean="0"/>
              <a:t>Рубін</a:t>
            </a:r>
            <a:r>
              <a:rPr lang="ru-RU" sz="1400" dirty="0" smtClean="0"/>
              <a:t> «</a:t>
            </a:r>
            <a:r>
              <a:rPr lang="ru-RU" sz="1400" dirty="0" err="1" smtClean="0"/>
              <a:t>Роби</a:t>
            </a:r>
            <a:r>
              <a:rPr lang="ru-RU" sz="1400" dirty="0" smtClean="0"/>
              <a:t> </a:t>
            </a:r>
            <a:r>
              <a:rPr lang="ru-RU" sz="1400" dirty="0" err="1" smtClean="0"/>
              <a:t>це</a:t>
            </a:r>
            <a:r>
              <a:rPr lang="ru-RU" sz="1400" dirty="0" smtClean="0"/>
              <a:t>!» (1970)</a:t>
            </a:r>
          </a:p>
          <a:p>
            <a:r>
              <a:rPr lang="ru-RU" sz="1400" dirty="0" smtClean="0"/>
              <a:t>Рам </a:t>
            </a:r>
            <a:r>
              <a:rPr lang="ru-RU" sz="1400" dirty="0" err="1" smtClean="0"/>
              <a:t>Дасс</a:t>
            </a:r>
            <a:r>
              <a:rPr lang="ru-RU" sz="1400" dirty="0" smtClean="0"/>
              <a:t> «Бути тут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тепер</a:t>
            </a:r>
            <a:r>
              <a:rPr lang="ru-RU" sz="1400" dirty="0" smtClean="0"/>
              <a:t>» (1971)</a:t>
            </a:r>
          </a:p>
          <a:p>
            <a:r>
              <a:rPr lang="ru-RU" sz="1400" dirty="0" smtClean="0"/>
              <a:t>Том </a:t>
            </a:r>
            <a:r>
              <a:rPr lang="ru-RU" sz="1400" dirty="0" err="1" smtClean="0"/>
              <a:t>Роббінс</a:t>
            </a:r>
            <a:r>
              <a:rPr lang="ru-RU" sz="1400" dirty="0" smtClean="0"/>
              <a:t> «</a:t>
            </a:r>
            <a:r>
              <a:rPr lang="ru-RU" sz="1400" dirty="0" err="1" smtClean="0"/>
              <a:t>Новий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придорожній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атракціон</a:t>
            </a:r>
            <a:r>
              <a:rPr lang="ru-RU" sz="1400" dirty="0" smtClean="0"/>
              <a:t>» (1971)</a:t>
            </a:r>
            <a:endParaRPr lang="ru-RU" sz="1400" dirty="0"/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332656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www.hippy.ru/pic/5hip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3333750" cy="2505076"/>
          </a:xfrm>
          <a:prstGeom prst="rect">
            <a:avLst/>
          </a:prstGeom>
          <a:noFill/>
        </p:spPr>
      </p:pic>
      <p:pic>
        <p:nvPicPr>
          <p:cNvPr id="1030" name="Picture 6" descr="http://asset0.dressed.ru/photos/items/3/8/1/7/2/1/Hippi---Subkultura-hippi---Stil-hippi---Odezhda-hippi---Razuznay-norm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3448151" cy="3430910"/>
          </a:xfrm>
          <a:prstGeom prst="rect">
            <a:avLst/>
          </a:prstGeom>
          <a:noFill/>
        </p:spPr>
      </p:pic>
      <p:pic>
        <p:nvPicPr>
          <p:cNvPr id="1032" name="Picture 8" descr="http://s2.hostingkartinok.com/uploads/images/2013/05/f272d66ef296c1822a3b0f81187bca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81127"/>
            <a:ext cx="2972583" cy="2276873"/>
          </a:xfrm>
          <a:prstGeom prst="rect">
            <a:avLst/>
          </a:prstGeom>
          <a:noFill/>
        </p:spPr>
      </p:pic>
      <p:pic>
        <p:nvPicPr>
          <p:cNvPr id="1034" name="Picture 10" descr="http://lady74.ru/forum/uploads/post-28-1232023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2339752" cy="1754814"/>
          </a:xfrm>
          <a:prstGeom prst="rect">
            <a:avLst/>
          </a:prstGeom>
          <a:noFill/>
        </p:spPr>
      </p:pic>
      <p:pic>
        <p:nvPicPr>
          <p:cNvPr id="1036" name="Picture 12" descr="http://www.torghome.com/wp-content/uploads/2012/04/stil_hip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9659" y="4149080"/>
            <a:ext cx="1854341" cy="2527202"/>
          </a:xfrm>
          <a:prstGeom prst="rect">
            <a:avLst/>
          </a:prstGeom>
          <a:noFill/>
        </p:spPr>
      </p:pic>
      <p:pic>
        <p:nvPicPr>
          <p:cNvPr id="1038" name="Picture 14" descr="http://www.hippy.ru/pic/BC0757-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3825" y="0"/>
            <a:ext cx="1400175" cy="2247901"/>
          </a:xfrm>
          <a:prstGeom prst="rect">
            <a:avLst/>
          </a:prstGeom>
          <a:noFill/>
        </p:spPr>
      </p:pic>
      <p:pic>
        <p:nvPicPr>
          <p:cNvPr id="1040" name="Picture 16" descr="http://www.heformalka.ru/images/stories/hipp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412776"/>
            <a:ext cx="1789677" cy="23862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764704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S Mincho" pitchFamily="49" charset="-128"/>
                <a:ea typeface="MS Mincho" pitchFamily="49" charset="-128"/>
                <a:cs typeface="MV Boli" pitchFamily="2" charset="0"/>
              </a:rPr>
              <a:t>Зміст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S Mincho" pitchFamily="49" charset="-128"/>
              <a:ea typeface="MS Mincho" pitchFamily="49" charset="-128"/>
              <a:cs typeface="MV Boli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2204864"/>
            <a:ext cx="7123113" cy="3600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Хто такі хіпі?</a:t>
            </a:r>
          </a:p>
          <a:p>
            <a:pPr marL="514350" indent="-514350">
              <a:buAutoNum type="arabicPeriod"/>
            </a:pPr>
            <a:r>
              <a:rPr lang="uk-UA" dirty="0" smtClean="0"/>
              <a:t>Історія виникнення хіпі</a:t>
            </a:r>
          </a:p>
          <a:p>
            <a:pPr marL="514350" indent="-514350">
              <a:buAutoNum type="arabicPeriod"/>
            </a:pPr>
            <a:r>
              <a:rPr lang="uk-UA" dirty="0" smtClean="0"/>
              <a:t>Хіпі в Україні</a:t>
            </a:r>
          </a:p>
          <a:p>
            <a:pPr marL="514350" indent="-514350">
              <a:buAutoNum type="arabicPeriod"/>
            </a:pPr>
            <a:r>
              <a:rPr lang="uk-UA" dirty="0" smtClean="0"/>
              <a:t>Шипіт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uk-UA" dirty="0" smtClean="0"/>
              <a:t>Фільми хіпі</a:t>
            </a:r>
          </a:p>
          <a:p>
            <a:pPr marL="514350" indent="-514350">
              <a:buAutoNum type="arabicPeriod"/>
            </a:pPr>
            <a:r>
              <a:rPr lang="uk-UA" dirty="0" smtClean="0"/>
              <a:t>Книги хіпі</a:t>
            </a:r>
            <a:endParaRPr lang="en-US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92896"/>
            <a:ext cx="6462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/>
              <a:t>Хі́пі</a:t>
            </a:r>
            <a:r>
              <a:rPr lang="vi-VN" sz="1600" dirty="0" smtClean="0"/>
              <a:t> (</a:t>
            </a:r>
            <a:r>
              <a:rPr lang="vi-VN" sz="1600" i="1" dirty="0" smtClean="0"/>
              <a:t>ще:</a:t>
            </a:r>
            <a:r>
              <a:rPr lang="vi-VN" sz="1600" dirty="0" smtClean="0"/>
              <a:t> </a:t>
            </a:r>
            <a:r>
              <a:rPr lang="vi-VN" sz="1600" b="1" dirty="0" smtClean="0"/>
              <a:t>Хіппі</a:t>
            </a:r>
            <a:r>
              <a:rPr lang="vi-VN" sz="1600" i="1" dirty="0" smtClean="0"/>
              <a:t>,</a:t>
            </a:r>
            <a:r>
              <a:rPr lang="vi-VN" sz="1600" dirty="0" smtClean="0"/>
              <a:t> </a:t>
            </a:r>
            <a:r>
              <a:rPr lang="vi-VN" sz="1600" b="1" dirty="0" smtClean="0"/>
              <a:t>Гі́пі</a:t>
            </a:r>
            <a:r>
              <a:rPr lang="vi-VN" sz="1600" dirty="0" smtClean="0"/>
              <a:t>, англ. </a:t>
            </a:r>
            <a:r>
              <a:rPr lang="en-US" sz="1600" b="1" dirty="0" smtClean="0"/>
              <a:t>hippie</a:t>
            </a:r>
            <a:r>
              <a:rPr lang="en-US" sz="1600" i="1" dirty="0" smtClean="0"/>
              <a:t>, hippy</a:t>
            </a:r>
            <a:r>
              <a:rPr lang="en-US" sz="1600" dirty="0" smtClean="0"/>
              <a:t>) — </a:t>
            </a:r>
            <a:r>
              <a:rPr lang="vi-VN" sz="1600" dirty="0" smtClean="0"/>
              <a:t>міжнародний молодіжний рух, виник у 1965 році у Сан-Франциско у контексті лібералізації і демократизації традиційного суспільства, один з найяскравіших проявів контркультури, мав пацифістське забарвлення, склав великий вплив на мистецтво, особливо рок-музику, з ним пов'язані такі поняття, як сексуальна революція, психоделічна революція. Занепав на початку 1970-их років, перетворившись на одну з субкультур. Був одним із символів епохи. Його учасники називали себе «Поколінням квітів, Дітьми квітів, </a:t>
            </a:r>
            <a:r>
              <a:rPr lang="en-US" sz="1600" dirty="0" smtClean="0"/>
              <a:t>Love Generation».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54840" y="404664"/>
            <a:ext cx="406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Хто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хіпі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8436" name="Picture 4" descr="http://www.navsi100.com/userfiles/potap-1805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3" y="2924944"/>
            <a:ext cx="2843808" cy="38263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56779" y="332656"/>
            <a:ext cx="66705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виникнення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хіпі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Імпульсом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 </a:t>
            </a:r>
            <a:r>
              <a:rPr lang="ru-RU" dirty="0" err="1" smtClean="0"/>
              <a:t>контркультури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спричинився</a:t>
            </a:r>
            <a:r>
              <a:rPr lang="ru-RU" dirty="0" smtClean="0"/>
              <a:t> до </a:t>
            </a:r>
            <a:r>
              <a:rPr lang="ru-RU" dirty="0" err="1" smtClean="0"/>
              <a:t>появи</a:t>
            </a:r>
            <a:r>
              <a:rPr lang="ru-RU" dirty="0" smtClean="0"/>
              <a:t> </a:t>
            </a:r>
            <a:r>
              <a:rPr lang="ru-RU" dirty="0" err="1" smtClean="0"/>
              <a:t>хіппі</a:t>
            </a:r>
            <a:r>
              <a:rPr lang="ru-RU" dirty="0" smtClean="0"/>
              <a:t>, стала </a:t>
            </a:r>
            <a:r>
              <a:rPr lang="ru-RU" dirty="0" err="1" smtClean="0"/>
              <a:t>поїздка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Кена </a:t>
            </a:r>
            <a:r>
              <a:rPr lang="ru-RU" dirty="0" err="1" smtClean="0"/>
              <a:t>Кізі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комуною</a:t>
            </a:r>
            <a:r>
              <a:rPr lang="ru-RU" dirty="0" smtClean="0"/>
              <a:t> </a:t>
            </a:r>
            <a:r>
              <a:rPr lang="en-US" dirty="0" smtClean="0"/>
              <a:t>Merry Pranksters (</a:t>
            </a:r>
            <a:r>
              <a:rPr lang="ru-RU" dirty="0" err="1" smtClean="0"/>
              <a:t>Приколісти</a:t>
            </a:r>
            <a:r>
              <a:rPr lang="ru-RU" dirty="0" smtClean="0"/>
              <a:t>) </a:t>
            </a:r>
            <a:r>
              <a:rPr lang="ru-RU" dirty="0" err="1" smtClean="0"/>
              <a:t>розфарбованим</a:t>
            </a:r>
            <a:r>
              <a:rPr lang="ru-RU" dirty="0" smtClean="0"/>
              <a:t> автобусом у </a:t>
            </a:r>
            <a:r>
              <a:rPr lang="ru-RU" dirty="0" err="1" smtClean="0"/>
              <a:t>липні</a:t>
            </a:r>
            <a:r>
              <a:rPr lang="ru-RU" dirty="0" smtClean="0"/>
              <a:t> 1964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містечка</a:t>
            </a:r>
            <a:r>
              <a:rPr lang="ru-RU" dirty="0" smtClean="0"/>
              <a:t> </a:t>
            </a:r>
            <a:r>
              <a:rPr lang="ru-RU" dirty="0" err="1" smtClean="0"/>
              <a:t>Ла</a:t>
            </a:r>
            <a:r>
              <a:rPr lang="ru-RU" dirty="0" smtClean="0"/>
              <a:t> Хонда в </a:t>
            </a:r>
            <a:r>
              <a:rPr lang="ru-RU" dirty="0" err="1" smtClean="0"/>
              <a:t>Каліфорнії</a:t>
            </a:r>
            <a:r>
              <a:rPr lang="ru-RU" dirty="0" smtClean="0"/>
              <a:t> до Нью-Йорка, </a:t>
            </a:r>
            <a:r>
              <a:rPr lang="ru-RU" dirty="0" err="1" smtClean="0"/>
              <a:t>і</a:t>
            </a:r>
            <a:r>
              <a:rPr lang="ru-RU" dirty="0" smtClean="0"/>
              <a:t> початок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США у </a:t>
            </a:r>
            <a:r>
              <a:rPr lang="ru-RU" dirty="0" err="1" smtClean="0"/>
              <a:t>В'єтнамі</a:t>
            </a:r>
            <a:r>
              <a:rPr lang="ru-RU" dirty="0" smtClean="0"/>
              <a:t> в лютому1965 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7410" name="Picture 2" descr="http://russiafaq.ru/netcat_files/89/105/d10772b3e6c5babae4c3b8ef8362a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678" y="3429000"/>
            <a:ext cx="4934322" cy="32895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 </a:t>
            </a:r>
            <a:r>
              <a:rPr lang="ru-RU" sz="1600" dirty="0" err="1" smtClean="0"/>
              <a:t>вересні</a:t>
            </a:r>
            <a:r>
              <a:rPr lang="ru-RU" sz="1600" dirty="0" smtClean="0"/>
              <a:t> 1965 у Сан-Франциско </a:t>
            </a:r>
            <a:r>
              <a:rPr lang="ru-RU" sz="1600" dirty="0" err="1" smtClean="0"/>
              <a:t>поширився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термін</a:t>
            </a:r>
            <a:r>
              <a:rPr lang="ru-RU" sz="1600" dirty="0" smtClean="0"/>
              <a:t> </a:t>
            </a:r>
            <a:r>
              <a:rPr lang="en-US" sz="1600" dirty="0" smtClean="0"/>
              <a:t>hippie </a:t>
            </a:r>
            <a:r>
              <a:rPr lang="ru-RU" sz="1600" dirty="0" err="1" smtClean="0"/>
              <a:t>щодо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молодіжної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контркультури</a:t>
            </a:r>
            <a:r>
              <a:rPr lang="ru-RU" sz="1600" dirty="0" smtClean="0"/>
              <a:t>, </a:t>
            </a:r>
            <a:r>
              <a:rPr lang="ru-RU" sz="1600" dirty="0" err="1" smtClean="0"/>
              <a:t>базованої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попередній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тенденції</a:t>
            </a:r>
            <a:r>
              <a:rPr lang="ru-RU" sz="1600" dirty="0" smtClean="0"/>
              <a:t> </a:t>
            </a:r>
            <a:r>
              <a:rPr lang="ru-RU" sz="1600" dirty="0" err="1" smtClean="0"/>
              <a:t>хіпстерів</a:t>
            </a:r>
            <a:r>
              <a:rPr lang="ru-RU" sz="1600" dirty="0" smtClean="0"/>
              <a:t>, </a:t>
            </a:r>
            <a:r>
              <a:rPr lang="ru-RU" sz="1600" dirty="0" err="1" smtClean="0"/>
              <a:t>котра</a:t>
            </a:r>
            <a:r>
              <a:rPr lang="ru-RU" sz="1600" dirty="0" smtClean="0"/>
              <a:t> </a:t>
            </a:r>
            <a:r>
              <a:rPr lang="ru-RU" sz="1600" dirty="0" err="1" smtClean="0"/>
              <a:t>зосередилася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кварталі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перетині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вулиць</a:t>
            </a:r>
            <a:r>
              <a:rPr lang="ru-RU" sz="1600" dirty="0" smtClean="0"/>
              <a:t> </a:t>
            </a:r>
            <a:r>
              <a:rPr lang="ru-RU" sz="1600" dirty="0" err="1" smtClean="0"/>
              <a:t>Хейт</a:t>
            </a:r>
            <a:r>
              <a:rPr lang="ru-RU" sz="1600" dirty="0" smtClean="0"/>
              <a:t> та </a:t>
            </a:r>
            <a:r>
              <a:rPr lang="ru-RU" sz="1600" dirty="0" err="1" smtClean="0"/>
              <a:t>Ешбері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виникають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подібно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комуни</a:t>
            </a:r>
            <a:r>
              <a:rPr lang="ru-RU" sz="1600" dirty="0" smtClean="0"/>
              <a:t> Кена </a:t>
            </a:r>
            <a:r>
              <a:rPr lang="ru-RU" sz="1600" dirty="0" err="1" smtClean="0"/>
              <a:t>Кізі</a:t>
            </a:r>
            <a:r>
              <a:rPr lang="ru-RU" sz="1600" dirty="0" smtClean="0"/>
              <a:t> в </a:t>
            </a:r>
            <a:r>
              <a:rPr lang="ru-RU" sz="1600" dirty="0" err="1" smtClean="0"/>
              <a:t>Ла</a:t>
            </a:r>
            <a:r>
              <a:rPr lang="ru-RU" sz="1600" dirty="0" smtClean="0"/>
              <a:t> </a:t>
            </a:r>
            <a:r>
              <a:rPr lang="ru-RU" sz="1600" dirty="0" err="1" smtClean="0"/>
              <a:t>Хонді</a:t>
            </a:r>
            <a:r>
              <a:rPr lang="ru-RU" sz="1600" dirty="0" smtClean="0"/>
              <a:t>. До нового </a:t>
            </a:r>
            <a:r>
              <a:rPr lang="ru-RU" sz="1600" dirty="0" err="1" smtClean="0"/>
              <a:t>руху</a:t>
            </a:r>
            <a:r>
              <a:rPr lang="ru-RU" sz="1600" dirty="0" smtClean="0"/>
              <a:t> </a:t>
            </a:r>
            <a:r>
              <a:rPr lang="ru-RU" sz="1600" dirty="0" err="1" smtClean="0"/>
              <a:t>вливається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біла</a:t>
            </a:r>
            <a:r>
              <a:rPr lang="ru-RU" sz="1600" dirty="0" smtClean="0"/>
              <a:t> молодь, </a:t>
            </a:r>
            <a:r>
              <a:rPr lang="ru-RU" sz="1600" dirty="0" err="1" smtClean="0"/>
              <a:t>котра</a:t>
            </a:r>
            <a:r>
              <a:rPr lang="ru-RU" sz="1600" dirty="0" smtClean="0"/>
              <a:t> походила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класу</a:t>
            </a:r>
            <a:r>
              <a:rPr lang="ru-RU" sz="1600" dirty="0" smtClean="0"/>
              <a:t>, </a:t>
            </a:r>
            <a:r>
              <a:rPr lang="ru-RU" sz="1600" dirty="0" err="1" smtClean="0"/>
              <a:t>заперечувала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споживацький</a:t>
            </a:r>
            <a:r>
              <a:rPr lang="ru-RU" sz="1600" dirty="0" smtClean="0"/>
              <a:t> характер консервативного </a:t>
            </a:r>
            <a:r>
              <a:rPr lang="ru-RU" sz="1600" dirty="0" err="1" smtClean="0"/>
              <a:t>суспільства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насильство</a:t>
            </a:r>
            <a:r>
              <a:rPr lang="ru-RU" sz="1600" dirty="0" smtClean="0"/>
              <a:t>. </a:t>
            </a:r>
            <a:r>
              <a:rPr lang="ru-RU" sz="1600" dirty="0" err="1" smtClean="0"/>
              <a:t>Поширюються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заклики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природою.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початку контркультура </a:t>
            </a:r>
            <a:r>
              <a:rPr lang="ru-RU" sz="1600" dirty="0" err="1" smtClean="0"/>
              <a:t>хіпі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наркотичними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 ЛСД, </a:t>
            </a:r>
            <a:r>
              <a:rPr lang="ru-RU" sz="1600" dirty="0" err="1" smtClean="0"/>
              <a:t>котра</a:t>
            </a:r>
            <a:r>
              <a:rPr lang="ru-RU" sz="1600" dirty="0" smtClean="0"/>
              <a:t> на той час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перебувала</a:t>
            </a:r>
            <a:r>
              <a:rPr lang="ru-RU" sz="1600" dirty="0" smtClean="0"/>
              <a:t> в рамках закону, </a:t>
            </a:r>
            <a:r>
              <a:rPr lang="ru-RU" sz="1600" dirty="0" err="1" smtClean="0"/>
              <a:t>антивоєнними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студентськими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осередками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цитаделлю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 1964 став </a:t>
            </a:r>
            <a:r>
              <a:rPr lang="ru-RU" sz="1600" dirty="0" err="1" smtClean="0"/>
              <a:t>університет</a:t>
            </a:r>
            <a:r>
              <a:rPr lang="ru-RU" sz="1600" dirty="0" smtClean="0"/>
              <a:t> у </a:t>
            </a:r>
            <a:r>
              <a:rPr lang="ru-RU" sz="1600" dirty="0" err="1" smtClean="0"/>
              <a:t>Берклі</a:t>
            </a:r>
            <a:r>
              <a:rPr lang="ru-RU" sz="1600" dirty="0" smtClean="0"/>
              <a:t> </a:t>
            </a:r>
            <a:r>
              <a:rPr lang="ru-RU" sz="1600" dirty="0" err="1" smtClean="0"/>
              <a:t>біля</a:t>
            </a:r>
            <a:r>
              <a:rPr lang="ru-RU" sz="1600" dirty="0" smtClean="0"/>
              <a:t> Сан-Франциско,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американських</a:t>
            </a:r>
            <a:r>
              <a:rPr lang="ru-RU" sz="1600" dirty="0" smtClean="0"/>
              <a:t> </a:t>
            </a:r>
            <a:r>
              <a:rPr lang="ru-RU" sz="1600" dirty="0" err="1" smtClean="0"/>
              <a:t>нових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лівих</a:t>
            </a:r>
            <a:r>
              <a:rPr lang="ru-RU" sz="1600" dirty="0" smtClean="0"/>
              <a:t>. В </a:t>
            </a:r>
            <a:r>
              <a:rPr lang="ru-RU" sz="1600" dirty="0" err="1" smtClean="0"/>
              <a:t>ході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студентських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маніфестацій</a:t>
            </a:r>
            <a:r>
              <a:rPr lang="ru-RU" sz="1600" dirty="0" smtClean="0"/>
              <a:t> у </a:t>
            </a:r>
            <a:r>
              <a:rPr lang="ru-RU" sz="1600" dirty="0" err="1" smtClean="0"/>
              <a:t>Берклі</a:t>
            </a:r>
            <a:r>
              <a:rPr lang="ru-RU" sz="1600" dirty="0" smtClean="0"/>
              <a:t> </a:t>
            </a:r>
            <a:r>
              <a:rPr lang="ru-RU" sz="1600" dirty="0" err="1" smtClean="0"/>
              <a:t>восени</a:t>
            </a:r>
            <a:r>
              <a:rPr lang="ru-RU" sz="1600" dirty="0" smtClean="0"/>
              <a:t> 1965 один </a:t>
            </a:r>
            <a:r>
              <a:rPr lang="ru-RU" sz="1600" dirty="0" err="1" smtClean="0"/>
              <a:t>із</a:t>
            </a:r>
            <a:r>
              <a:rPr lang="ru-RU" sz="1600" dirty="0" smtClean="0"/>
              <a:t> гуру </a:t>
            </a:r>
            <a:r>
              <a:rPr lang="ru-RU" sz="1600" dirty="0" err="1" smtClean="0"/>
              <a:t>хіпі</a:t>
            </a:r>
            <a:r>
              <a:rPr lang="ru-RU" sz="1600" dirty="0" smtClean="0"/>
              <a:t> Аллен </a:t>
            </a:r>
            <a:r>
              <a:rPr lang="ru-RU" sz="1600" dirty="0" err="1" smtClean="0"/>
              <a:t>Ґінсберґ</a:t>
            </a:r>
            <a:r>
              <a:rPr lang="ru-RU" sz="1600" dirty="0" smtClean="0"/>
              <a:t> проголосив гасло </a:t>
            </a:r>
            <a:r>
              <a:rPr lang="en-US" sz="1600" dirty="0" smtClean="0"/>
              <a:t>Flower Power (</a:t>
            </a:r>
            <a:r>
              <a:rPr lang="ru-RU" sz="1600" dirty="0" smtClean="0"/>
              <a:t>Влада </a:t>
            </a:r>
            <a:r>
              <a:rPr lang="ru-RU" sz="1600" dirty="0" err="1" smtClean="0"/>
              <a:t>квітів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pic>
        <p:nvPicPr>
          <p:cNvPr id="16386" name="Picture 2" descr="http://datatransmission.co.uk/files/8613/6802/3630/flower_power_ibi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24250"/>
            <a:ext cx="590550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64624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Проте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наприкінці</a:t>
            </a:r>
            <a:r>
              <a:rPr lang="ru-RU" sz="1600" dirty="0" smtClean="0"/>
              <a:t> 1966 року,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поразки</a:t>
            </a:r>
            <a:r>
              <a:rPr lang="ru-RU" sz="1600" dirty="0" smtClean="0"/>
              <a:t> </a:t>
            </a:r>
            <a:r>
              <a:rPr lang="ru-RU" sz="1600" dirty="0" err="1" smtClean="0"/>
              <a:t>нових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лівих</a:t>
            </a:r>
            <a:r>
              <a:rPr lang="ru-RU" sz="1600" dirty="0" smtClean="0"/>
              <a:t> на </a:t>
            </a:r>
            <a:r>
              <a:rPr lang="ru-RU" sz="1600" dirty="0" err="1" smtClean="0"/>
              <a:t>виборах</a:t>
            </a:r>
            <a:r>
              <a:rPr lang="ru-RU" sz="1600" dirty="0" smtClean="0"/>
              <a:t> губернатора </a:t>
            </a:r>
            <a:r>
              <a:rPr lang="ru-RU" sz="1600" dirty="0" err="1" smtClean="0"/>
              <a:t>Каліфорнії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до </a:t>
            </a:r>
            <a:r>
              <a:rPr lang="ru-RU" sz="1600" dirty="0" err="1" smtClean="0"/>
              <a:t>Конгресу</a:t>
            </a:r>
            <a:r>
              <a:rPr lang="ru-RU" sz="1600" dirty="0" smtClean="0"/>
              <a:t> США, в </a:t>
            </a:r>
            <a:r>
              <a:rPr lang="ru-RU" sz="1600" dirty="0" err="1" smtClean="0"/>
              <a:t>середовищі</a:t>
            </a:r>
            <a:r>
              <a:rPr lang="ru-RU" sz="1600" dirty="0" smtClean="0"/>
              <a:t> </a:t>
            </a:r>
            <a:r>
              <a:rPr lang="ru-RU" sz="1600" dirty="0" err="1" smtClean="0"/>
              <a:t>хіпі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поширюються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настрої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втечі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суспільства</a:t>
            </a:r>
            <a:r>
              <a:rPr lang="ru-RU" sz="1600" dirty="0" smtClean="0"/>
              <a:t> (вони </a:t>
            </a:r>
            <a:r>
              <a:rPr lang="ru-RU" sz="1600" dirty="0" err="1" smtClean="0"/>
              <a:t>називали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«</a:t>
            </a:r>
            <a:r>
              <a:rPr lang="ru-RU" sz="1600" dirty="0" err="1" smtClean="0"/>
              <a:t>жити</a:t>
            </a:r>
            <a:r>
              <a:rPr lang="ru-RU" sz="1600" dirty="0" smtClean="0"/>
              <a:t> за межами </a:t>
            </a:r>
            <a:r>
              <a:rPr lang="ru-RU" sz="1600" dirty="0" err="1" smtClean="0"/>
              <a:t>катастрофи</a:t>
            </a:r>
            <a:r>
              <a:rPr lang="ru-RU" sz="1600" dirty="0" smtClean="0"/>
              <a:t>»), </a:t>
            </a:r>
            <a:r>
              <a:rPr lang="ru-RU" sz="1600" dirty="0" err="1" smtClean="0"/>
              <a:t>захоплення</a:t>
            </a:r>
            <a:r>
              <a:rPr lang="ru-RU" sz="1600" dirty="0" smtClean="0"/>
              <a:t> наркотиками. </a:t>
            </a:r>
            <a:r>
              <a:rPr lang="ru-RU" sz="1600" dirty="0" err="1" smtClean="0"/>
              <a:t>Героєм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стає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професор</a:t>
            </a:r>
            <a:r>
              <a:rPr lang="ru-RU" sz="1600" dirty="0" smtClean="0"/>
              <a:t> </a:t>
            </a:r>
            <a:r>
              <a:rPr lang="ru-RU" sz="1600" dirty="0" err="1" smtClean="0"/>
              <a:t>Тімоті</a:t>
            </a:r>
            <a:r>
              <a:rPr lang="ru-RU" sz="1600" dirty="0" smtClean="0"/>
              <a:t> </a:t>
            </a:r>
            <a:r>
              <a:rPr lang="ru-RU" sz="1600" dirty="0" err="1" smtClean="0"/>
              <a:t>Лірі</a:t>
            </a:r>
            <a:r>
              <a:rPr lang="ru-RU" sz="1600" dirty="0" smtClean="0"/>
              <a:t> 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пропагандою ЛСД, як </a:t>
            </a:r>
            <a:r>
              <a:rPr lang="ru-RU" sz="1600" dirty="0" err="1" smtClean="0"/>
              <a:t>засобом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всезагальної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любові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миру. 14 </a:t>
            </a:r>
            <a:r>
              <a:rPr lang="ru-RU" sz="1600" dirty="0" err="1" smtClean="0"/>
              <a:t>січня</a:t>
            </a:r>
            <a:r>
              <a:rPr lang="ru-RU" sz="1600" dirty="0" smtClean="0"/>
              <a:t> 1967 в </a:t>
            </a:r>
            <a:r>
              <a:rPr lang="ru-RU" sz="1600" dirty="0" err="1" smtClean="0"/>
              <a:t>Ґолден</a:t>
            </a:r>
            <a:r>
              <a:rPr lang="ru-RU" sz="1600" dirty="0" smtClean="0"/>
              <a:t> </a:t>
            </a:r>
            <a:r>
              <a:rPr lang="ru-RU" sz="1600" dirty="0" err="1" smtClean="0"/>
              <a:t>Ґейт</a:t>
            </a:r>
            <a:r>
              <a:rPr lang="ru-RU" sz="1600" dirty="0" smtClean="0"/>
              <a:t> парку у Сан-Франциско </a:t>
            </a:r>
            <a:r>
              <a:rPr lang="ru-RU" sz="1600" dirty="0" err="1" smtClean="0"/>
              <a:t>відбувся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грандіозний</a:t>
            </a:r>
            <a:r>
              <a:rPr lang="ru-RU" sz="1600" dirty="0" smtClean="0"/>
              <a:t> фестиваль </a:t>
            </a:r>
            <a:r>
              <a:rPr lang="ru-RU" sz="1600" dirty="0" err="1" smtClean="0"/>
              <a:t>хіпі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назвою</a:t>
            </a:r>
            <a:r>
              <a:rPr lang="ru-RU" sz="1600" dirty="0" smtClean="0"/>
              <a:t> </a:t>
            </a:r>
            <a:r>
              <a:rPr lang="en-US" sz="1600" dirty="0" smtClean="0"/>
              <a:t>Human Be-In, </a:t>
            </a:r>
            <a:r>
              <a:rPr lang="ru-RU" sz="1600" dirty="0" err="1" smtClean="0"/>
              <a:t>організованийАлленом</a:t>
            </a:r>
            <a:r>
              <a:rPr lang="ru-RU" sz="1600" dirty="0" smtClean="0"/>
              <a:t> </a:t>
            </a:r>
            <a:r>
              <a:rPr lang="ru-RU" sz="1600" dirty="0" err="1" smtClean="0"/>
              <a:t>Ґінзберґом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зібрав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30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 </a:t>
            </a:r>
            <a:r>
              <a:rPr lang="ru-RU" sz="1600" dirty="0" err="1" smtClean="0"/>
              <a:t>молоді</a:t>
            </a:r>
            <a:r>
              <a:rPr lang="ru-RU" sz="1600" dirty="0" smtClean="0"/>
              <a:t>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рух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стрімко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поширюється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американських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містах</a:t>
            </a:r>
            <a:r>
              <a:rPr lang="ru-RU" sz="1600" dirty="0" smtClean="0"/>
              <a:t>. На </a:t>
            </a:r>
            <a:r>
              <a:rPr lang="ru-RU" sz="1600" dirty="0" err="1" smtClean="0"/>
              <a:t>Пасхальні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канікули</a:t>
            </a:r>
            <a:r>
              <a:rPr lang="ru-RU" sz="1600" dirty="0" smtClean="0"/>
              <a:t> 1967 </a:t>
            </a:r>
            <a:r>
              <a:rPr lang="ru-RU" sz="1600" dirty="0" err="1" smtClean="0"/>
              <a:t>почалося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паломництво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підлітків</a:t>
            </a:r>
            <a:r>
              <a:rPr lang="ru-RU" sz="1600" dirty="0" smtClean="0"/>
              <a:t> до Сан-Франциско,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вилилося</a:t>
            </a:r>
            <a:r>
              <a:rPr lang="ru-RU" sz="1600" dirty="0" smtClean="0"/>
              <a:t> у </a:t>
            </a:r>
            <a:r>
              <a:rPr lang="ru-RU" sz="1600" dirty="0" err="1" smtClean="0"/>
              <a:t>Літо</a:t>
            </a:r>
            <a:r>
              <a:rPr lang="ru-RU" sz="1600" dirty="0" smtClean="0"/>
              <a:t> </a:t>
            </a:r>
            <a:r>
              <a:rPr lang="ru-RU" sz="1600" dirty="0" err="1" smtClean="0"/>
              <a:t>Любові</a:t>
            </a:r>
            <a:r>
              <a:rPr lang="ru-RU" sz="1600" dirty="0" smtClean="0"/>
              <a:t> 1967 року. </a:t>
            </a:r>
            <a:r>
              <a:rPr lang="ru-RU" sz="1600" dirty="0" err="1" smtClean="0"/>
              <a:t>Хітом</a:t>
            </a:r>
            <a:r>
              <a:rPr lang="ru-RU" sz="1600" dirty="0" smtClean="0"/>
              <a:t> сезону стала </a:t>
            </a:r>
            <a:r>
              <a:rPr lang="ru-RU" sz="1600" dirty="0" err="1" smtClean="0"/>
              <a:t>пісня</a:t>
            </a:r>
            <a:r>
              <a:rPr lang="ru-RU" sz="1600" dirty="0" smtClean="0"/>
              <a:t> </a:t>
            </a:r>
            <a:r>
              <a:rPr lang="en-US" sz="1600" dirty="0" smtClean="0">
                <a:hlinkClick r:id="rId2" tooltip="If you're going to San Francisco (ще не написана)"/>
              </a:rPr>
              <a:t>If you're going to San Francisco</a:t>
            </a:r>
            <a:r>
              <a:rPr lang="en-US" sz="1600" dirty="0" smtClean="0"/>
              <a:t> </a:t>
            </a:r>
            <a:r>
              <a:rPr lang="ru-RU" sz="1600" dirty="0" smtClean="0"/>
              <a:t>у </a:t>
            </a:r>
            <a:r>
              <a:rPr lang="ru-RU" sz="1600" dirty="0" err="1" smtClean="0"/>
              <a:t>виконанні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3" tooltip="Скотт Маккензі"/>
              </a:rPr>
              <a:t>Скотта </a:t>
            </a:r>
            <a:r>
              <a:rPr lang="ru-RU" sz="1600" dirty="0" err="1" smtClean="0">
                <a:hlinkClick r:id="rId3" tooltip="Скотт Маккензі"/>
              </a:rPr>
              <a:t>Маккензі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pic>
        <p:nvPicPr>
          <p:cNvPr id="2" name="Picture 2" descr="http://postmagazine.org/wp-content/uploads/2012/11/sixties-hippie-festival-zeppelin-fie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9046" y="3356992"/>
            <a:ext cx="5290937" cy="3300287"/>
          </a:xfrm>
          <a:prstGeom prst="rect">
            <a:avLst/>
          </a:prstGeom>
          <a:noFill/>
        </p:spPr>
      </p:pic>
      <p:pic>
        <p:nvPicPr>
          <p:cNvPr id="14340" name="Picture 4" descr="http://www.wedoiteverymonth.com/hippie-show-thumb-250x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2381250" cy="1781176"/>
          </a:xfrm>
          <a:prstGeom prst="rect">
            <a:avLst/>
          </a:prstGeom>
          <a:noFill/>
        </p:spPr>
      </p:pic>
      <p:pic>
        <p:nvPicPr>
          <p:cNvPr id="14344" name="Picture 8" descr="8540608731_51aa07ff8e_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3482752" cy="232183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75380" y="0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6318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специфічний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стиль </a:t>
            </a:r>
            <a:r>
              <a:rPr lang="ru-RU" dirty="0" err="1" smtClean="0"/>
              <a:t>психоделік</a:t>
            </a:r>
            <a:r>
              <a:rPr lang="ru-RU" dirty="0" smtClean="0"/>
              <a:t> (</a:t>
            </a:r>
            <a:r>
              <a:rPr lang="ru-RU" dirty="0" err="1" smtClean="0"/>
              <a:t>рок-групи</a:t>
            </a:r>
            <a:r>
              <a:rPr lang="ru-RU" dirty="0" smtClean="0"/>
              <a:t> </a:t>
            </a:r>
            <a:r>
              <a:rPr lang="en-US" dirty="0" smtClean="0"/>
              <a:t>Grateful Dead, Jefferson Airplane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en-US" dirty="0" smtClean="0"/>
              <a:t>Big Brother And Holding Company,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виступати</a:t>
            </a:r>
            <a:r>
              <a:rPr lang="ru-RU" dirty="0" smtClean="0"/>
              <a:t> </a:t>
            </a:r>
            <a:r>
              <a:rPr lang="ru-RU" dirty="0" err="1" smtClean="0"/>
              <a:t>Дженіс</a:t>
            </a:r>
            <a:r>
              <a:rPr lang="ru-RU" dirty="0" smtClean="0"/>
              <a:t> </a:t>
            </a:r>
            <a:r>
              <a:rPr lang="ru-RU" dirty="0" err="1" smtClean="0"/>
              <a:t>Джоплін</a:t>
            </a:r>
            <a:r>
              <a:rPr lang="ru-RU" dirty="0" smtClean="0"/>
              <a:t>). Кумирами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 </a:t>
            </a:r>
            <a:r>
              <a:rPr lang="ru-RU" dirty="0" err="1" smtClean="0"/>
              <a:t>Джимі</a:t>
            </a:r>
            <a:r>
              <a:rPr lang="ru-RU" dirty="0" smtClean="0"/>
              <a:t> </a:t>
            </a:r>
            <a:r>
              <a:rPr lang="ru-RU" dirty="0" err="1" smtClean="0"/>
              <a:t>Хендрикс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Джим </a:t>
            </a:r>
            <a:r>
              <a:rPr lang="ru-RU" dirty="0" err="1" smtClean="0"/>
              <a:t>Моррісон</a:t>
            </a:r>
            <a:r>
              <a:rPr lang="ru-RU" dirty="0" smtClean="0"/>
              <a:t>. Контркультура </a:t>
            </a:r>
            <a:r>
              <a:rPr lang="ru-RU" dirty="0" err="1" smtClean="0"/>
              <a:t>хіпппі</a:t>
            </a:r>
            <a:r>
              <a:rPr lang="ru-RU" dirty="0" smtClean="0"/>
              <a:t> </a:t>
            </a:r>
            <a:r>
              <a:rPr lang="ru-RU" dirty="0" err="1" smtClean="0"/>
              <a:t>поширюється</a:t>
            </a:r>
            <a:r>
              <a:rPr lang="ru-RU" dirty="0" smtClean="0"/>
              <a:t> по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 </a:t>
            </a:r>
            <a:r>
              <a:rPr lang="en-US" dirty="0" smtClean="0"/>
              <a:t>Beatles </a:t>
            </a:r>
            <a:r>
              <a:rPr lang="ru-RU" dirty="0" err="1" smtClean="0"/>
              <a:t>записують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найкращий</a:t>
            </a:r>
            <a:r>
              <a:rPr lang="ru-RU" dirty="0" smtClean="0"/>
              <a:t> альбом </a:t>
            </a:r>
            <a:r>
              <a:rPr lang="en-US" dirty="0" smtClean="0"/>
              <a:t>Sgt Pepper's Lonely Hearts Club Band - </a:t>
            </a:r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зразків</a:t>
            </a:r>
            <a:r>
              <a:rPr lang="ru-RU" dirty="0" smtClean="0"/>
              <a:t> стилю </a:t>
            </a:r>
            <a:r>
              <a:rPr lang="ru-RU" dirty="0" err="1" smtClean="0"/>
              <a:t>психоделік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сингл</a:t>
            </a:r>
            <a:r>
              <a:rPr lang="ru-RU" dirty="0" smtClean="0"/>
              <a:t> </a:t>
            </a:r>
            <a:r>
              <a:rPr lang="en-US" dirty="0" smtClean="0"/>
              <a:t>All You Need Is Love,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хітом</a:t>
            </a:r>
            <a:r>
              <a:rPr lang="ru-RU" dirty="0" smtClean="0"/>
              <a:t> 1967 року.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захопленням</a:t>
            </a:r>
            <a:r>
              <a:rPr lang="ru-RU" dirty="0" smtClean="0"/>
              <a:t> </a:t>
            </a:r>
            <a:r>
              <a:rPr lang="ru-RU" dirty="0" err="1" smtClean="0"/>
              <a:t>індіанською</a:t>
            </a:r>
            <a:r>
              <a:rPr lang="ru-RU" dirty="0" smtClean="0"/>
              <a:t> </a:t>
            </a:r>
            <a:r>
              <a:rPr lang="ru-RU" dirty="0" err="1" smtClean="0"/>
              <a:t>автентикою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християнськими</a:t>
            </a:r>
            <a:r>
              <a:rPr lang="ru-RU" dirty="0" smtClean="0"/>
              <a:t> </a:t>
            </a:r>
            <a:r>
              <a:rPr lang="ru-RU" dirty="0" err="1" smtClean="0"/>
              <a:t>течіями</a:t>
            </a:r>
            <a:r>
              <a:rPr lang="ru-RU" dirty="0" smtClean="0"/>
              <a:t>, </a:t>
            </a:r>
            <a:r>
              <a:rPr lang="ru-RU" dirty="0" err="1" smtClean="0"/>
              <a:t>поширюються</a:t>
            </a:r>
            <a:r>
              <a:rPr lang="ru-RU" dirty="0" smtClean="0"/>
              <a:t> </a:t>
            </a:r>
            <a:r>
              <a:rPr lang="ru-RU" dirty="0" err="1" smtClean="0"/>
              <a:t>східні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 буддизм, </a:t>
            </a:r>
            <a:r>
              <a:rPr lang="ru-RU" dirty="0" err="1" smtClean="0"/>
              <a:t>кришнаїзм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3314" name="Picture 2" descr="http://userserve-ak.last.fm/serve/_/375471/Grateful+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3333750" cy="2647951"/>
          </a:xfrm>
          <a:prstGeom prst="rect">
            <a:avLst/>
          </a:prstGeom>
          <a:noFill/>
        </p:spPr>
      </p:pic>
      <p:pic>
        <p:nvPicPr>
          <p:cNvPr id="13316" name="Picture 4" descr="http://www.jeffersonairplane.com/wp-content/themes/jeffair/links/images/slide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160" y="3501008"/>
            <a:ext cx="4476840" cy="2448272"/>
          </a:xfrm>
          <a:prstGeom prst="rect">
            <a:avLst/>
          </a:prstGeom>
          <a:noFill/>
        </p:spPr>
      </p:pic>
      <p:pic>
        <p:nvPicPr>
          <p:cNvPr id="13318" name="Picture 6" descr="http://4.bp.blogspot.com/-PJLjgdZeVXk/TodJXVCei7I/AAAAAAAADhs/2Y-c1T8hQKQ/s1600/Big%252BBrother%252B%252BThe%252BHolding%252BCompany%252B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905" y="1"/>
            <a:ext cx="3178095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70892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Сформувався</a:t>
            </a:r>
            <a:r>
              <a:rPr lang="ru-RU" dirty="0" smtClean="0"/>
              <a:t> </a:t>
            </a:r>
            <a:r>
              <a:rPr lang="ru-RU" dirty="0" err="1" smtClean="0"/>
              <a:t>типовий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r>
              <a:rPr lang="ru-RU" dirty="0" smtClean="0"/>
              <a:t> - </a:t>
            </a:r>
            <a:r>
              <a:rPr lang="ru-RU" dirty="0" err="1" smtClean="0"/>
              <a:t>довге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бороди</a:t>
            </a:r>
            <a:r>
              <a:rPr lang="ru-RU" dirty="0" smtClean="0"/>
              <a:t>, </a:t>
            </a:r>
            <a:r>
              <a:rPr lang="ru-RU" dirty="0" err="1" smtClean="0"/>
              <a:t>амулети</a:t>
            </a:r>
            <a:r>
              <a:rPr lang="ru-RU" dirty="0" smtClean="0"/>
              <a:t>, </a:t>
            </a:r>
            <a:r>
              <a:rPr lang="ru-RU" dirty="0" err="1" smtClean="0"/>
              <a:t>браслети</a:t>
            </a:r>
            <a:r>
              <a:rPr lang="ru-RU" dirty="0" smtClean="0"/>
              <a:t>,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сукні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індіанськими</a:t>
            </a:r>
            <a:r>
              <a:rPr lang="ru-RU" dirty="0" smtClean="0"/>
              <a:t> узорами, </a:t>
            </a:r>
            <a:r>
              <a:rPr lang="ru-RU" dirty="0" err="1" smtClean="0"/>
              <a:t>екзотичний</a:t>
            </a:r>
            <a:r>
              <a:rPr lang="ru-RU" dirty="0" smtClean="0"/>
              <a:t> </a:t>
            </a:r>
            <a:r>
              <a:rPr lang="ru-RU" dirty="0" err="1" smtClean="0"/>
              <a:t>подяг</a:t>
            </a:r>
            <a:r>
              <a:rPr lang="ru-RU" dirty="0" smtClean="0"/>
              <a:t> </a:t>
            </a:r>
            <a:r>
              <a:rPr lang="ru-RU" dirty="0" err="1" smtClean="0"/>
              <a:t>яскравих</a:t>
            </a:r>
            <a:r>
              <a:rPr lang="ru-RU" dirty="0" smtClean="0"/>
              <a:t> «</a:t>
            </a:r>
            <a:r>
              <a:rPr lang="ru-RU" dirty="0" err="1" smtClean="0"/>
              <a:t>психоделічних</a:t>
            </a:r>
            <a:r>
              <a:rPr lang="ru-RU" dirty="0" smtClean="0"/>
              <a:t>» </a:t>
            </a:r>
            <a:r>
              <a:rPr lang="ru-RU" dirty="0" err="1" smtClean="0"/>
              <a:t>барв</a:t>
            </a:r>
            <a:r>
              <a:rPr lang="ru-RU" dirty="0" smtClean="0"/>
              <a:t>. </a:t>
            </a:r>
            <a:r>
              <a:rPr lang="ru-RU" dirty="0" err="1" smtClean="0"/>
              <a:t>Гаслами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 </a:t>
            </a:r>
            <a:r>
              <a:rPr lang="en-US" i="1" dirty="0" smtClean="0"/>
              <a:t>Love, Peace, Freedom</a:t>
            </a:r>
            <a:r>
              <a:rPr lang="en-US" dirty="0" smtClean="0"/>
              <a:t> («</a:t>
            </a:r>
            <a:r>
              <a:rPr lang="ru-RU" dirty="0" err="1" smtClean="0"/>
              <a:t>Любов</a:t>
            </a:r>
            <a:r>
              <a:rPr lang="ru-RU" dirty="0" smtClean="0"/>
              <a:t>, мир, свобода»), </a:t>
            </a:r>
            <a:r>
              <a:rPr lang="en-US" i="1" dirty="0" smtClean="0"/>
              <a:t>Sex, Drugs &amp; </a:t>
            </a:r>
            <a:r>
              <a:rPr lang="en-US" i="1" dirty="0" err="1" smtClean="0"/>
              <a:t>Rock'n'roll</a:t>
            </a:r>
            <a:r>
              <a:rPr lang="en-US" dirty="0" smtClean="0"/>
              <a:t>, &lt;&lt;</a:t>
            </a:r>
            <a:r>
              <a:rPr lang="ru-RU" dirty="0" smtClean="0"/>
              <a:t>секс, наркотики, рок-н-ролл&gt;&gt;, </a:t>
            </a:r>
            <a:r>
              <a:rPr lang="en-US" i="1" dirty="0" smtClean="0"/>
              <a:t>Turn In, Turn On &amp; Drop Out</a:t>
            </a:r>
            <a:r>
              <a:rPr lang="en-US" dirty="0" smtClean="0"/>
              <a:t>, &lt;&lt;</a:t>
            </a:r>
            <a:r>
              <a:rPr lang="ru-RU" dirty="0" err="1" smtClean="0"/>
              <a:t>налаштуйся</a:t>
            </a:r>
            <a:r>
              <a:rPr lang="ru-RU" dirty="0" smtClean="0"/>
              <a:t>, врубайся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випади</a:t>
            </a:r>
            <a:r>
              <a:rPr lang="ru-RU" dirty="0" smtClean="0"/>
              <a:t>&gt;&gt;, </a:t>
            </a:r>
            <a:r>
              <a:rPr lang="en-US" i="1" dirty="0" smtClean="0"/>
              <a:t>Make love not war</a:t>
            </a:r>
            <a:r>
              <a:rPr lang="en-US" dirty="0" smtClean="0"/>
              <a:t> («</a:t>
            </a:r>
            <a:r>
              <a:rPr lang="ru-RU" dirty="0" err="1" smtClean="0"/>
              <a:t>займайтеся</a:t>
            </a:r>
            <a:r>
              <a:rPr lang="ru-RU" dirty="0" smtClean="0"/>
              <a:t> </a:t>
            </a:r>
            <a:r>
              <a:rPr lang="ru-RU" dirty="0" err="1" smtClean="0"/>
              <a:t>коханням</a:t>
            </a:r>
            <a:r>
              <a:rPr lang="ru-RU" dirty="0" smtClean="0"/>
              <a:t>, а не </a:t>
            </a:r>
            <a:r>
              <a:rPr lang="ru-RU" dirty="0" err="1" smtClean="0"/>
              <a:t>війною</a:t>
            </a:r>
            <a:r>
              <a:rPr lang="ru-RU" dirty="0" smtClean="0"/>
              <a:t>»). </a:t>
            </a:r>
            <a:r>
              <a:rPr lang="ru-RU" dirty="0" err="1" smtClean="0"/>
              <a:t>Своїм</a:t>
            </a:r>
            <a:r>
              <a:rPr lang="ru-RU" dirty="0" smtClean="0"/>
              <a:t> символом </a:t>
            </a:r>
            <a:r>
              <a:rPr lang="ru-RU" dirty="0" err="1" smtClean="0"/>
              <a:t>хіпі</a:t>
            </a:r>
            <a:r>
              <a:rPr lang="ru-RU" dirty="0" smtClean="0"/>
              <a:t>, </a:t>
            </a:r>
            <a:r>
              <a:rPr lang="ru-RU" dirty="0" err="1" smtClean="0"/>
              <a:t>подібно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тогочасних</a:t>
            </a:r>
            <a:r>
              <a:rPr lang="ru-RU" dirty="0" smtClean="0"/>
              <a:t> </a:t>
            </a:r>
            <a:r>
              <a:rPr lang="ru-RU" dirty="0" err="1" smtClean="0"/>
              <a:t>лібертіанських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, </a:t>
            </a:r>
            <a:r>
              <a:rPr lang="ru-RU" dirty="0" err="1" smtClean="0"/>
              <a:t>обрали</a:t>
            </a:r>
            <a:r>
              <a:rPr lang="ru-RU" dirty="0" smtClean="0"/>
              <a:t> </a:t>
            </a:r>
            <a:r>
              <a:rPr lang="ru-RU" dirty="0" err="1" smtClean="0"/>
              <a:t>пацифік</a:t>
            </a:r>
            <a:r>
              <a:rPr lang="ru-RU" dirty="0" smtClean="0"/>
              <a:t>, </a:t>
            </a:r>
            <a:r>
              <a:rPr lang="ru-RU" dirty="0" err="1" smtClean="0"/>
              <a:t>запозичений</a:t>
            </a:r>
            <a:r>
              <a:rPr lang="ru-RU" dirty="0" smtClean="0"/>
              <a:t> у </a:t>
            </a:r>
            <a:r>
              <a:rPr lang="ru-RU" dirty="0" err="1" smtClean="0"/>
              <a:t>пацифістів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http://blogga.ru/image/days/2013/03/main8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57500" cy="1905000"/>
          </a:xfrm>
          <a:prstGeom prst="rect">
            <a:avLst/>
          </a:prstGeom>
          <a:noFill/>
        </p:spPr>
      </p:pic>
      <p:pic>
        <p:nvPicPr>
          <p:cNvPr id="12294" name="Picture 6" descr="трава, цветы, ромашки, пациф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2736304" cy="2030338"/>
          </a:xfrm>
          <a:prstGeom prst="rect">
            <a:avLst/>
          </a:prstGeom>
          <a:noFill/>
        </p:spPr>
      </p:pic>
      <p:sp>
        <p:nvSpPr>
          <p:cNvPr id="12296" name="AutoShape 8" descr="data:image/jpeg;base64,/9j/4AAQSkZJRgABAQAAAQABAAD/2wCEAAkGBhAGDxUQEA8QDRISEhIPFQ8PEBAPERARFRwXIBQQEhYXGyYfFxomGRQUHy8gIycpLC4tFR4xNTA2NSYuLDUBCQoKDgwOGA8PGiokHx41NTU1LCwqLyktKjIuKSkwLi4sLCwpMSwpNCwpLCwwLDU0NTUpKjItLC4sLCk1KTUpKf/AABEIALEBHAMBIgACEQEDEQH/xAAbAAEAAgMBAQAAAAAAAAAAAAAABAUCAwYBB//EADYQAAIBAQUEBwcFAAMAAAAAAAABAgMEBRExMiFygbEGEkFRYXGREyIzQlKhwRRiotHhFSOC/8QAGwEAAgMBAQEAAAAAAAAAAAAAAAUCAwQGAQf/xAAyEQACAQIEBAUBBwUAAAAAAAAAAQIDBAURMTISIUFxMzRRgaHBIiNhsdHh8BNCUpHx/9oADAMBAAIRAxEAPwDqwAMzmwAAAqL71R3XzK4sb71R3XzK4CLAAA8M6GuO8uZcFPQ1x3lzLgSYnuiX0tGAAKi4Fnd+jiysLO79HFmS78P3NVrvJIAFQzBnR1IwM6OpEZaMlDciQADKNAAAA563/FnvEckW/wCLPeI4wjohxDagACRMwrZcTSbq2XE0nVYX5dd2AAAzAEKWZNIUsy2mUVuh4AC0zAAAB0wAJnzcAAAKi+9Ud18yuLG+9Ud18yuAiwAAPDOhrjvLmXBT0Ncd5cy4EmJ7ol9LRgACouBZ3fo4srCzu/RxZku/D9zVa7ySABUMwZ0dSMDOjqRGWjJQ3IkAAyjQAAAOet/xZ7xHJFv+LPeI4wjohxDagACRMwrZcTSbq2XE0nVYX5dd2AAAzAEKWZNIUsy2mUVuh4AC0zAAAB0wAJnzcAAAKi+9Ud18yuLG+9Ud18yuAiwAAPDOhrjvLmXBT0Ncd5cy4EmJ7ol9LRgACouBZ3fo4srCzu/RxZku/D9zVa7ySDOlRlXfVinJ9yLay9HXLbUl1f2x2v1MVG2q1ti/QZFMZ0tSOnpXPRpfIpeMm5c9hIVkpxyhBf8AmIwWD1Guckvk9jLJpnMA6aVipzzhH0SIta5qc9OMH6r7mepgleKzi0/g2q5i9SjBLtN2zs23DrL6o/ldhEE9SlOlLhmsmXxkpLNHPW/4s94jki3/ABZ7xHNkdEOobUAASJmFbLiaTdWy4mk6rC/LruwAAGYAhSzJpClmW0yit0PAAWmYAAAOmABM+bgAABUX3qjuvmVxY33qjuvmVwEWAAB4Z0Ncd5cy4KehrjvLmXAkxPdEvpaMAAVFwL64Lvlb44LZFN4y7vBd7Ku7rBK8qqpx7drf0xWcmfQrHY4WGCpwWEV6t9rfiWwtVX3aL5NlrF58QstjhY44QWHe+1+LZvNVptUbJHrSeC+7fcjm7de9S2bE+pH6U9r832mq4uqVrFR6+i/nI3nQVrypWd4Smse5e8/sSTiY58TtiuxvJXPFmsssvqDNVe1Rs2HWeGOWxmVOrGqsYtSXeniVt+5R83+Crp1XSeMW4vvRkucVlb3Dpyjmll30NMKCnDNM6krbfdSqe9BYP6ex+XcxYL19t7s8FLsfY/6ZZG77i/peq+V+hV9ulI+Z3gsKs95kY6/pZciqxdopr3o60vmj9fmuXkcgc9Xt5W8uB/8ATpratGrTTQABQaTCtlxNJurZcTSdVhfl13YAADMAQpZk0hSzLaZRW6HgALTMAAAHTAAmfNwAAAqL71R3XzK4sb71R3XzK4CLAAA8M6GuO8uZcFPQ1x3lzLgSYnuiX0tGADZZ6LtE4wWcpRj6vAVF52PRK7v01H2jXvVNvlBaVxz4ovJzVNNt4JLFvuQp01SiorYkkkvBZFX0htPs6agvne3dX+4DSpNW9Fy9P5+Y3hHhSRUXhbnbp4vZFbIx7l/ZFAONnOU5OUtWWnsc+J2xxMc+J2w9wbSft9SLKq/co+b/AAVBb37lHzf4KgUYt5qXt+SGNDw0C8uq2+3XUk/eXb3oozbZ636eal3P7dq9CixunbVVLo9e37EqsOOOR0zXW2PafOr7u/8A4yvKC06o7ryXDauB9FTxOZ6bWXGMKvc3B+T2r7p+p1WI0lOjxdYkMPq8FXh6SORABzR0ZhWy4mk3VsuJpOqwvy67sAABmAIUsyaQpZltMordDwAFpmAAADpgATPm4AAAVF96o7r5lcWN96o7r5lcBFgAAeGdDXHeXMuCnoa47y5lwJMT3RL6WjBY9HqftLVSX7m/RN/griy6OT6lrp+bXrGQtp713NMNyPoJzfSGfWrJd0F92zpDmukEcK2PfFfkuxXP+h7ocIrQDKnTdVqMVi3sSXacslnyRIUoOpJJLFtrBI7UgXXdasKxe2bzfd4InnVYdayoQblrLp6EWVl+QbjF4bE3i+7Epjq5RU1g1inswZRXhdzsr60dsH/HwYrxeynxOvHmuv4Gy3qLLgZBABzpsOlsE+vSi/2pehX9K4deyT8HB/yS/JPu+PVpR3cfUg9KpdWyT8XBfyj/AEd2+dpz/wAfoL6Pjxy9fqcAADljqzCtlxNJurZcTSdVhfl13YAADMAQpZk0hSzLaZRW6HgALTMAAAHTAAmfNwAAAqL71R3XzK4sb71R3XzK4CLAAA8M6GuO8uZcFPQ1x3lzLgSYnuiX0tGDdY6/6WpCf0yjLgntNIFSeReuR9Si+ssVtT2lP0js/WjGa+V9V+Ty+6+570XvD9bQUW/ep+4/L5X6bODLWtRVoi4y2prAZ1qauKLj6jeEuJJo42nTdVqMVi3sSXadNdd1qwrF7ZvN93gj27brjYFjqk/m7l3InGKwsP6X3lTd+RNsAoL1vf2z9nTfu44OS+bwXhzL83UriFWUow/t6/7PAeSiprBrFPZgyvvatKz9SUXg03xy2Mk2O2RtkcVsazj3f4RjdU5VpUHqvnkWODUVIqbwu52V9aO2D/j4MiUqbrSUV2vA6iUVNYNYp9jIdluyNmm5J4r5V9PeJ7jB86ydPa3z/DsaIXH2eepMjHqLBdmw5zptaepShT7ZS63CK/uS9DpD590jvD/kLRJp4xh/1x8cM3xeP2GWIVFTo8K68ieH03Osn6cyrABzJ0phWy4mk3VsuJpOqwvy67sAABmAIUsyaQpZltMordDwAFpmAAADpgATPm4AAAVF96o7r5lcWN96o7r5lcBFgAAeGdDXHeXMuCnoa47y5lwJMT3RL6WjAAFRcT7mvR3VVU9ri/dnFdsfDxWZ9Bo1Y14qUWpRaxTWTR8vOk6N3q7FDqyxlBt7O2Piv6L6V0qPKej+DZazefCdeUt/WycPcUXGLzn9X7Uy3pVY1kpRakn2oylBTWDSafY1ijdcU3WpuMJZZ9TccVHPidsV1a4aVR4rGD/a9noyxMeH2s7fjU+uX1PWVV+5R83+CsoVpUJKUc+fgdBa7ErZh1m1hi9mG09oWKFm0xWPe9r9TJc4bVrXTqp5Llz66I1QrRjDhM6FR1YpuLi32PsNgIduvGNkWC96Xd3eLHNSrGhT4qj06+pmUXJ5IrulF9foKfs4P/smuz5I9svPsX+HDkq86jq1puTxblmyKcvc3LuJ8XTodPa0FRppLVgAGY1mFbLiaTdWy4mk6rC/LruwAAGYAhSzJpClmW0yit0PAAWmYAAAOmABM+bgAABUX3qjuvmVxY33qjuvmVwEWAAB4Z0Ncd5cy4KehrjvLmXAkxPdEvpaMAAVFwLO79HFlYWd36OLMl34fuarXeWFlts7E8YPDvT2p+aLqy9IYVNk04PvXvR/tHPAy0LyrQ5RfL0egyOypWmFfTOMvJpm04g20ajxW1+rGSxlpfah8/sexjm0jsW8M9hHrXjTo5yT8I+8/sc625Z7fM8M9THJtfYgl3ef6GtWq6ssbTfEquyC6i7/AJv8K9vE8Alr3FSvLiqPM0RhGPJHPW/4s94jki3/ABZ7xHNMdEO4bUAASJmFbLiaTdWy4mk6rC/LruwAAGYAhSzJpClmW0yit0PAAWmYAAAOmABM+bgAABUX3qjuvmVxY33qjuvmVwEWAAB4Z0Ncd5cy4KehrjvLmXAkxPdEvpaMAAVFwLO79HFlYWd36OLMl34fuarXeSQAKhmDOjqRgZ0dSIy0ZKG5EgAGUaAAABz1v+LPeI5It/xZ7xHGEdEOIbUAASJmFbLiaTdWy4mk6rC/LruwAAGYAhSzJpClmW0yit0PAAWmYAAAOmABM+bgAABUX3qjuvmVxY33qjuvmVwEWAAB4Z0Ncd5cy4KehrjvLmXAkxPdEvpaMAAVFwLO79HFlYWd36OLMl34fuarXeSQAKhmDOjqRgZ0dSIy0ZKG5EgAGUaAAABz1v8Aiz3iOSLf8We8RxhHRDiG1AAEiZhWy4mk3VsuJpOqwvy67sAABmAIUsyaQpZltMordDwAFpmAAADpgATPm4AAAVF96o7r5lcABFgAAeGdDXHeXMuABJie6JfS0YAAqLgWd36OLAMl34fuarXeSQAKhmDOjqR4CMtGShuRJABlGgAAAc9b/iz3iOAMI6IcQ2oAAkTMK2XE0gHVYX5dd2AAAzAEKWYBbTKK3Q8ABaZg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data:image/jpeg;base64,/9j/4AAQSkZJRgABAQAAAQABAAD/2wCEAAkGBhAGDxUQEA8QDRISEhIPFQ8PEBAPERARFRwXIBQQEhYXGyYfFxomGRQUHy8gIycpLC4tFR4xNTA2NSYuLDUBCQoKDgwOGA8PGiokHx41NTU1LCwqLyktKjIuKSkwLi4sLCwpMSwpNCwpLCwwLDU0NTUpKjItLC4sLCk1KTUpKf/AABEIALEBHAMBIgACEQEDEQH/xAAbAAEAAgMBAQAAAAAAAAAAAAAABAUCAwYBB//EADYQAAIBAQUEBwcFAAMAAAAAAAABAgMEBRExMiFygbEGEkFRYXGREyIzQlKhwRRiotHhFSOC/8QAGwEAAgMBAQEAAAAAAAAAAAAAAAUCAwQGAQf/xAAyEQACAQIEBAUBBwUAAAAAAAAAAQIDBAURMTISIUFxMzRRgaHBIiNhsdHh8BNCUpHx/9oADAMBAAIRAxEAPwDqwAMzmwAAAqL71R3XzK4sb71R3XzK4CLAAA8M6GuO8uZcFPQ1x3lzLgSYnuiX0tGAAKi4Fnd+jiysLO79HFmS78P3NVrvJIAFQzBnR1IwM6OpEZaMlDciQADKNAAAA563/FnvEckW/wCLPeI4wjohxDagACRMwrZcTSbq2XE0nVYX5dd2AAAzAEKWZNIUsy2mUVuh4AC0zAAAB0wAJnzcAAAKi+9Ud18yuLG+9Ud18yuAiwAAPDOhrjvLmXBT0Ncd5cy4EmJ7ol9LRgACouBZ3fo4srCzu/RxZku/D9zVa7ySABUMwZ0dSMDOjqRGWjJQ3IkAAyjQAAAOet/xZ7xHJFv+LPeI4wjohxDagACRMwrZcTSbq2XE0nVYX5dd2AAAzAEKWZNIUsy2mUVuh4AC0zAAAB0wAJnzcAAAKi+9Ud18yuLG+9Ud18yuAiwAAPDOhrjvLmXBT0Ncd5cy4EmJ7ol9LRgACouBZ3fo4srCzu/RxZku/D9zVa7ySDOlRlXfVinJ9yLay9HXLbUl1f2x2v1MVG2q1ti/QZFMZ0tSOnpXPRpfIpeMm5c9hIVkpxyhBf8AmIwWD1Guckvk9jLJpnMA6aVipzzhH0SIta5qc9OMH6r7mepgleKzi0/g2q5i9SjBLtN2zs23DrL6o/ldhEE9SlOlLhmsmXxkpLNHPW/4s94jki3/ABZ7xHNkdEOobUAASJmFbLiaTdWy4mk6rC/LruwAAGYAhSzJpClmW0yit0PAAWmYAAAOmABM+bgAABUX3qjuvmVxY33qjuvmVwEWAAB4Z0Ncd5cy4KehrjvLmXAkxPdEvpaMAAVFwL64Lvlb44LZFN4y7vBd7Ku7rBK8qqpx7drf0xWcmfQrHY4WGCpwWEV6t9rfiWwtVX3aL5NlrF58QstjhY44QWHe+1+LZvNVptUbJHrSeC+7fcjm7de9S2bE+pH6U9r832mq4uqVrFR6+i/nI3nQVrypWd4Smse5e8/sSTiY58TtiuxvJXPFmsssvqDNVe1Rs2HWeGOWxmVOrGqsYtSXeniVt+5R83+Crp1XSeMW4vvRkucVlb3Dpyjmll30NMKCnDNM6krbfdSqe9BYP6ex+XcxYL19t7s8FLsfY/6ZZG77i/peq+V+hV9ulI+Z3gsKs95kY6/pZciqxdopr3o60vmj9fmuXkcgc9Xt5W8uB/8ATpratGrTTQABQaTCtlxNJurZcTSdVhfl13YAADMAQpZk0hSzLaZRW6HgALTMAAAHTAAmfNwAAAqL71R3XzK4sb71R3XzK4CLAAA8M6GuO8uZcFPQ1x3lzLgSYnuiX0tGADZZ6LtE4wWcpRj6vAVF52PRK7v01H2jXvVNvlBaVxz4ovJzVNNt4JLFvuQp01SiorYkkkvBZFX0htPs6agvne3dX+4DSpNW9Fy9P5+Y3hHhSRUXhbnbp4vZFbIx7l/ZFAONnOU5OUtWWnsc+J2xxMc+J2w9wbSft9SLKq/co+b/AAVBb37lHzf4KgUYt5qXt+SGNDw0C8uq2+3XUk/eXb3oozbZ636eal3P7dq9CixunbVVLo9e37EqsOOOR0zXW2PafOr7u/8A4yvKC06o7ryXDauB9FTxOZ6bWXGMKvc3B+T2r7p+p1WI0lOjxdYkMPq8FXh6SORABzR0ZhWy4mk3VsuJpOqwvy67sAABmAIUsyaQpZltMordDwAFpmAAADpgATPm4AAAVF96o7r5lcWN96o7r5lcBFgAAeGdDXHeXMuCnoa47y5lwJMT3RL6WjBY9HqftLVSX7m/RN/griy6OT6lrp+bXrGQtp713NMNyPoJzfSGfWrJd0F92zpDmukEcK2PfFfkuxXP+h7ocIrQDKnTdVqMVi3sSXacslnyRIUoOpJJLFtrBI7UgXXdasKxe2bzfd4InnVYdayoQblrLp6EWVl+QbjF4bE3i+7Epjq5RU1g1inswZRXhdzsr60dsH/HwYrxeynxOvHmuv4Gy3qLLgZBABzpsOlsE+vSi/2pehX9K4deyT8HB/yS/JPu+PVpR3cfUg9KpdWyT8XBfyj/AEd2+dpz/wAfoL6Pjxy9fqcAADljqzCtlxNJurZcTSdVhfl13YAADMAQpZk0hSzLaZRW6HgALTMAAAHTAAmfNwAAAqL71R3XzK4sb71R3XzK4CLAAA8M6GuO8uZcFPQ1x3lzLgSYnuiX0tGDdY6/6WpCf0yjLgntNIFSeReuR9Si+ssVtT2lP0js/WjGa+V9V+Ty+6+570XvD9bQUW/ep+4/L5X6bODLWtRVoi4y2prAZ1qauKLj6jeEuJJo42nTdVqMVi3sSXadNdd1qwrF7ZvN93gj27brjYFjqk/m7l3InGKwsP6X3lTd+RNsAoL1vf2z9nTfu44OS+bwXhzL83UriFWUow/t6/7PAeSiprBrFPZgyvvatKz9SUXg03xy2Mk2O2RtkcVsazj3f4RjdU5VpUHqvnkWODUVIqbwu52V9aO2D/j4MiUqbrSUV2vA6iUVNYNYp9jIdluyNmm5J4r5V9PeJ7jB86ydPa3z/DsaIXH2eepMjHqLBdmw5zptaepShT7ZS63CK/uS9DpD590jvD/kLRJp4xh/1x8cM3xeP2GWIVFTo8K68ieH03Osn6cyrABzJ0phWy4mk3VsuJpOqwvy67sAABmAIUsyaQpZltMordDwAFpmAAADpgATPm4AAAVF96o7r5lcWN96o7r5lcBFgAAeGdDXHeXMuCnoa47y5lwJMT3RL6WjAAFRcT7mvR3VVU9ri/dnFdsfDxWZ9Bo1Y14qUWpRaxTWTR8vOk6N3q7FDqyxlBt7O2Piv6L6V0qPKej+DZazefCdeUt/WycPcUXGLzn9X7Uy3pVY1kpRakn2oylBTWDSafY1ijdcU3WpuMJZZ9TccVHPidsV1a4aVR4rGD/a9noyxMeH2s7fjU+uX1PWVV+5R83+CsoVpUJKUc+fgdBa7ErZh1m1hi9mG09oWKFm0xWPe9r9TJc4bVrXTqp5Llz66I1QrRjDhM6FR1YpuLi32PsNgIduvGNkWC96Xd3eLHNSrGhT4qj06+pmUXJ5IrulF9foKfs4P/smuz5I9svPsX+HDkq86jq1puTxblmyKcvc3LuJ8XTodPa0FRppLVgAGY1mFbLiaTdWy4mk6rC/LruwAAGYAhSzJpClmW0yit0PAAWmYAAAOmABM+bgAABUX3qjuvmVxY33qjuvmVwEWAAB4Z0Ncd5cy4KehrjvLmXAkxPdEvpaMAAVFwLO79HFlYWd36OLMl34fuarXeWFlts7E8YPDvT2p+aLqy9IYVNk04PvXvR/tHPAy0LyrQ5RfL0egyOypWmFfTOMvJpm04g20ajxW1+rGSxlpfah8/sexjm0jsW8M9hHrXjTo5yT8I+8/sc625Z7fM8M9THJtfYgl3ef6GtWq6ssbTfEquyC6i7/AJv8K9vE8Alr3FSvLiqPM0RhGPJHPW/4s94jki3/ABZ7xHNMdEO4bUAASJmFbLiaTdWy4mk6rC/LruwAAGYAhSzJpClmW0yit0PAAWmYAAAOmABM+bgAABUX3qjuvmVxY33qjuvmVwEWAAB4Z0Ncd5cy4KehrjvLmXAkxPdEvpaMAAVFwLO79HFlYWd36OLMl34fuarXeSQAKhmDOjqRgZ0dSIy0ZKG5EgAGUaAAABz1v+LPeI5It/xZ7xHGEdEOIbUAASJmFbLiaTdWy4mk6rC/LruwAAGYAhSzJpClmW0yit0PAAWmYAAAOmABM+bgAABUX3qjuvmVxY33qjuvmVwEWAAB4Z0Ncd5cy4KehrjvLmXAkxPdEvpaMAAVFwLO79HFlYWd36OLMl34fuarXeSQAKhmDOjqRgZ0dSIy0ZKG5EgAGUaAAABz1v8Aiz3iOSLf8We8RxhHRDiG1AAEiZhWy4mk3VsuJpOqwvy67sAABmAIUsyaQpZltMordDwAFpmAAADpgATPm4AAAVF96o7r5lcABFgAAeGdDXHeXMuABJie6JfS0YAAqLgWd36OLAMl34fuarXeSQAKhmDOjqR4CMtGShuRJABlGgAAAc9b/iz3iOAMI6IcQ2oAAkTMK2XE0gHVYX5dd2AAAzAEKWYBbTKK3Q8ABaZg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data:image/jpeg;base64,/9j/4AAQSkZJRgABAQAAAQABAAD/2wCEAAkGBhAGDxUQEA8QDRISEhIPFQ8PEBAPERARFRwXIBQQEhYXGyYfFxomGRQUHy8gIycpLC4tFR4xNTA2NSYuLDUBCQoKDgwOGA8PGiokHx41NTU1LCwqLyktKjIuKSkwLi4sLCwpMSwpNCwpLCwwLDU0NTUpKjItLC4sLCk1KTUpKf/AABEIALEBHAMBIgACEQEDEQH/xAAbAAEAAgMBAQAAAAAAAAAAAAAABAUCAwYBB//EADYQAAIBAQUEBwcFAAMAAAAAAAABAgMEBRExMiFygbEGEkFRYXGREyIzQlKhwRRiotHhFSOC/8QAGwEAAgMBAQEAAAAAAAAAAAAAAAUCAwQGAQf/xAAyEQACAQIEBAUBBwUAAAAAAAAAAQIDBAURMTISIUFxMzRRgaHBIiNhsdHh8BNCUpHx/9oADAMBAAIRAxEAPwDqwAMzmwAAAqL71R3XzK4sb71R3XzK4CLAAA8M6GuO8uZcFPQ1x3lzLgSYnuiX0tGAAKi4Fnd+jiysLO79HFmS78P3NVrvJIAFQzBnR1IwM6OpEZaMlDciQADKNAAAA563/FnvEckW/wCLPeI4wjohxDagACRMwrZcTSbq2XE0nVYX5dd2AAAzAEKWZNIUsy2mUVuh4AC0zAAAB0wAJnzcAAAKi+9Ud18yuLG+9Ud18yuAiwAAPDOhrjvLmXBT0Ncd5cy4EmJ7ol9LRgACouBZ3fo4srCzu/RxZku/D9zVa7ySABUMwZ0dSMDOjqRGWjJQ3IkAAyjQAAAOet/xZ7xHJFv+LPeI4wjohxDagACRMwrZcTSbq2XE0nVYX5dd2AAAzAEKWZNIUsy2mUVuh4AC0zAAAB0wAJnzcAAAKi+9Ud18yuLG+9Ud18yuAiwAAPDOhrjvLmXBT0Ncd5cy4EmJ7ol9LRgACouBZ3fo4srCzu/RxZku/D9zVa7ySDOlRlXfVinJ9yLay9HXLbUl1f2x2v1MVG2q1ti/QZFMZ0tSOnpXPRpfIpeMm5c9hIVkpxyhBf8AmIwWD1Guckvk9jLJpnMA6aVipzzhH0SIta5qc9OMH6r7mepgleKzi0/g2q5i9SjBLtN2zs23DrL6o/ldhEE9SlOlLhmsmXxkpLNHPW/4s94jki3/ABZ7xHNkdEOobUAASJmFbLiaTdWy4mk6rC/LruwAAGYAhSzJpClmW0yit0PAAWmYAAAOmABM+bgAABUX3qjuvmVxY33qjuvmVwEWAAB4Z0Ncd5cy4KehrjvLmXAkxPdEvpaMAAVFwL64Lvlb44LZFN4y7vBd7Ku7rBK8qqpx7drf0xWcmfQrHY4WGCpwWEV6t9rfiWwtVX3aL5NlrF58QstjhY44QWHe+1+LZvNVptUbJHrSeC+7fcjm7de9S2bE+pH6U9r832mq4uqVrFR6+i/nI3nQVrypWd4Smse5e8/sSTiY58TtiuxvJXPFmsssvqDNVe1Rs2HWeGOWxmVOrGqsYtSXeniVt+5R83+Crp1XSeMW4vvRkucVlb3Dpyjmll30NMKCnDNM6krbfdSqe9BYP6ex+XcxYL19t7s8FLsfY/6ZZG77i/peq+V+hV9ulI+Z3gsKs95kY6/pZciqxdopr3o60vmj9fmuXkcgc9Xt5W8uB/8ATpratGrTTQABQaTCtlxNJurZcTSdVhfl13YAADMAQpZk0hSzLaZRW6HgALTMAAAHTAAmfNwAAAqL71R3XzK4sb71R3XzK4CLAAA8M6GuO8uZcFPQ1x3lzLgSYnuiX0tGADZZ6LtE4wWcpRj6vAVF52PRK7v01H2jXvVNvlBaVxz4ovJzVNNt4JLFvuQp01SiorYkkkvBZFX0htPs6agvne3dX+4DSpNW9Fy9P5+Y3hHhSRUXhbnbp4vZFbIx7l/ZFAONnOU5OUtWWnsc+J2xxMc+J2w9wbSft9SLKq/co+b/AAVBb37lHzf4KgUYt5qXt+SGNDw0C8uq2+3XUk/eXb3oozbZ636eal3P7dq9CixunbVVLo9e37EqsOOOR0zXW2PafOr7u/8A4yvKC06o7ryXDauB9FTxOZ6bWXGMKvc3B+T2r7p+p1WI0lOjxdYkMPq8FXh6SORABzR0ZhWy4mk3VsuJpOqwvy67sAABmAIUsyaQpZltMordDwAFpmAAADpgATPm4AAAVF96o7r5lcWN96o7r5lcBFgAAeGdDXHeXMuCnoa47y5lwJMT3RL6WjBY9HqftLVSX7m/RN/griy6OT6lrp+bXrGQtp713NMNyPoJzfSGfWrJd0F92zpDmukEcK2PfFfkuxXP+h7ocIrQDKnTdVqMVi3sSXacslnyRIUoOpJJLFtrBI7UgXXdasKxe2bzfd4InnVYdayoQblrLp6EWVl+QbjF4bE3i+7Epjq5RU1g1inswZRXhdzsr60dsH/HwYrxeynxOvHmuv4Gy3qLLgZBABzpsOlsE+vSi/2pehX9K4deyT8HB/yS/JPu+PVpR3cfUg9KpdWyT8XBfyj/AEd2+dpz/wAfoL6Pjxy9fqcAADljqzCtlxNJurZcTSdVhfl13YAADMAQpZk0hSzLaZRW6HgALTMAAAHTAAmfNwAAAqL71R3XzK4sb71R3XzK4CLAAA8M6GuO8uZcFPQ1x3lzLgSYnuiX0tGDdY6/6WpCf0yjLgntNIFSeReuR9Si+ssVtT2lP0js/WjGa+V9V+Ty+6+570XvD9bQUW/ep+4/L5X6bODLWtRVoi4y2prAZ1qauKLj6jeEuJJo42nTdVqMVi3sSXadNdd1qwrF7ZvN93gj27brjYFjqk/m7l3InGKwsP6X3lTd+RNsAoL1vf2z9nTfu44OS+bwXhzL83UriFWUow/t6/7PAeSiprBrFPZgyvvatKz9SUXg03xy2Mk2O2RtkcVsazj3f4RjdU5VpUHqvnkWODUVIqbwu52V9aO2D/j4MiUqbrSUV2vA6iUVNYNYp9jIdluyNmm5J4r5V9PeJ7jB86ydPa3z/DsaIXH2eepMjHqLBdmw5zptaepShT7ZS63CK/uS9DpD590jvD/kLRJp4xh/1x8cM3xeP2GWIVFTo8K68ieH03Osn6cyrABzJ0phWy4mk3VsuJpOqwvy67sAABmAIUsyaQpZltMordDwAFpmAAADpgATPm4AAAVF96o7r5lcWN96o7r5lcBFgAAeGdDXHeXMuCnoa47y5lwJMT3RL6WjAAFRcT7mvR3VVU9ri/dnFdsfDxWZ9Bo1Y14qUWpRaxTWTR8vOk6N3q7FDqyxlBt7O2Piv6L6V0qPKej+DZazefCdeUt/WycPcUXGLzn9X7Uy3pVY1kpRakn2oylBTWDSafY1ijdcU3WpuMJZZ9TccVHPidsV1a4aVR4rGD/a9noyxMeH2s7fjU+uX1PWVV+5R83+CsoVpUJKUc+fgdBa7ErZh1m1hi9mG09oWKFm0xWPe9r9TJc4bVrXTqp5Llz66I1QrRjDhM6FR1YpuLi32PsNgIduvGNkWC96Xd3eLHNSrGhT4qj06+pmUXJ5IrulF9foKfs4P/smuz5I9svPsX+HDkq86jq1puTxblmyKcvc3LuJ8XTodPa0FRppLVgAGY1mFbLiaTdWy4mk6rC/LruwAAGYAhSzJpClmW0yit0PAAWmYAAAOmABM+bgAABUX3qjuvmVxY33qjuvmVwEWAAB4Z0Ncd5cy4KehrjvLmXAkxPdEvpaMAAVFwLO79HFlYWd36OLMl34fuarXeWFlts7E8YPDvT2p+aLqy9IYVNk04PvXvR/tHPAy0LyrQ5RfL0egyOypWmFfTOMvJpm04g20ajxW1+rGSxlpfah8/sexjm0jsW8M9hHrXjTo5yT8I+8/sc625Z7fM8M9THJtfYgl3ef6GtWq6ssbTfEquyC6i7/AJv8K9vE8Alr3FSvLiqPM0RhGPJHPW/4s94jki3/ABZ7xHNMdEO4bUAASJmFbLiaTdWy4mk6rC/LruwAAGYAhSzJpClmW0yit0PAAWmYAAAOmABM+bgAABUX3qjuvmVxY33qjuvmVwEWAAB4Z0Ncd5cy4KehrjvLmXAkxPdEvpaMAAVFwLO79HFlYWd36OLMl34fuarXeSQAKhmDOjqRgZ0dSIy0ZKG5EgAGUaAAABz1v+LPeI5It/xZ7xHGEdEOIbUAASJmFbLiaTdWy4mk6rC/LruwAAGYAhSzJpClmW0yit0PAAWmYAAAOmABM+bgAABUX3qjuvmVxY33qjuvmVwEWAAB4Z0Ncd5cy4KehrjvLmXAkxPdEvpaMAAVFwLO79HFlYWd36OLMl34fuarXeSQAKhmDOjqRgZ0dSIy0ZKG5EgAGUaAAABz1v8Aiz3iOSLf8We8RxhHRDiG1AAEiZhWy4mk3VsuJpOqwvy67sAABmAIUsyaQpZltMordDwAFpmAAADpgATPm4AAAVF96o7r5lcABFgAAeGdDXHeXMuABJie6JfS0YAAqLgWd36OLAMl34fuarXeSQAKhmDOjqR4CMtGShuRJABlGgAAAc9b/iz3iOAMI6IcQ2oAAkTMK2XE0gHVYX5dd2AAAzAEKWYBbTKK3Q8ABaZg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data:image/jpeg;base64,/9j/4AAQSkZJRgABAQAAAQABAAD/2wCEAAkGBhAGDxUQEA8QDRISEhIPFQ8PEBAPERARFRwXIBQQEhYXGyYfFxomGRQUHy8gIycpLC4tFR4xNTA2NSYuLDUBCQoKDgwOGA8PGiokHx41NTU1LCwqLyktKjIuKSkwLi4sLCwpMSwpNCwpLCwwLDU0NTUpKjItLC4sLCk1KTUpKf/AABEIALEBHAMBIgACEQEDEQH/xAAbAAEAAgMBAQAAAAAAAAAAAAAABAUCAwYBB//EADYQAAIBAQUEBwcFAAMAAAAAAAABAgMEBRExMiFygbEGEkFRYXGREyIzQlKhwRRiotHhFSOC/8QAGwEAAgMBAQEAAAAAAAAAAAAAAAUCAwQGAQf/xAAyEQACAQIEBAUBBwUAAAAAAAAAAQIDBAURMTISIUFxMzRRgaHBIiNhsdHh8BNCUpHx/9oADAMBAAIRAxEAPwDqwAMzmwAAAqL71R3XzK4sb71R3XzK4CLAAA8M6GuO8uZcFPQ1x3lzLgSYnuiX0tGAAKi4Fnd+jiysLO79HFmS78P3NVrvJIAFQzBnR1IwM6OpEZaMlDciQADKNAAAA563/FnvEckW/wCLPeI4wjohxDagACRMwrZcTSbq2XE0nVYX5dd2AAAzAEKWZNIUsy2mUVuh4AC0zAAAB0wAJnzcAAAKi+9Ud18yuLG+9Ud18yuAiwAAPDOhrjvLmXBT0Ncd5cy4EmJ7ol9LRgACouBZ3fo4srCzu/RxZku/D9zVa7ySABUMwZ0dSMDOjqRGWjJQ3IkAAyjQAAAOet/xZ7xHJFv+LPeI4wjohxDagACRMwrZcTSbq2XE0nVYX5dd2AAAzAEKWZNIUsy2mUVuh4AC0zAAAB0wAJnzcAAAKi+9Ud18yuLG+9Ud18yuAiwAAPDOhrjvLmXBT0Ncd5cy4EmJ7ol9LRgACouBZ3fo4srCzu/RxZku/D9zVa7ySDOlRlXfVinJ9yLay9HXLbUl1f2x2v1MVG2q1ti/QZFMZ0tSOnpXPRpfIpeMm5c9hIVkpxyhBf8AmIwWD1Guckvk9jLJpnMA6aVipzzhH0SIta5qc9OMH6r7mepgleKzi0/g2q5i9SjBLtN2zs23DrL6o/ldhEE9SlOlLhmsmXxkpLNHPW/4s94jki3/ABZ7xHNkdEOobUAASJmFbLiaTdWy4mk6rC/LruwAAGYAhSzJpClmW0yit0PAAWmYAAAOmABM+bgAABUX3qjuvmVxY33qjuvmVwEWAAB4Z0Ncd5cy4KehrjvLmXAkxPdEvpaMAAVFwL64Lvlb44LZFN4y7vBd7Ku7rBK8qqpx7drf0xWcmfQrHY4WGCpwWEV6t9rfiWwtVX3aL5NlrF58QstjhY44QWHe+1+LZvNVptUbJHrSeC+7fcjm7de9S2bE+pH6U9r832mq4uqVrFR6+i/nI3nQVrypWd4Smse5e8/sSTiY58TtiuxvJXPFmsssvqDNVe1Rs2HWeGOWxmVOrGqsYtSXeniVt+5R83+Crp1XSeMW4vvRkucVlb3Dpyjmll30NMKCnDNM6krbfdSqe9BYP6ex+XcxYL19t7s8FLsfY/6ZZG77i/peq+V+hV9ulI+Z3gsKs95kY6/pZciqxdopr3o60vmj9fmuXkcgc9Xt5W8uB/8ATpratGrTTQABQaTCtlxNJurZcTSdVhfl13YAADMAQpZk0hSzLaZRW6HgALTMAAAHTAAmfNwAAAqL71R3XzK4sb71R3XzK4CLAAA8M6GuO8uZcFPQ1x3lzLgSYnuiX0tGADZZ6LtE4wWcpRj6vAVF52PRK7v01H2jXvVNvlBaVxz4ovJzVNNt4JLFvuQp01SiorYkkkvBZFX0htPs6agvne3dX+4DSpNW9Fy9P5+Y3hHhSRUXhbnbp4vZFbIx7l/ZFAONnOU5OUtWWnsc+J2xxMc+J2w9wbSft9SLKq/co+b/AAVBb37lHzf4KgUYt5qXt+SGNDw0C8uq2+3XUk/eXb3oozbZ636eal3P7dq9CixunbVVLo9e37EqsOOOR0zXW2PafOr7u/8A4yvKC06o7ryXDauB9FTxOZ6bWXGMKvc3B+T2r7p+p1WI0lOjxdYkMPq8FXh6SORABzR0ZhWy4mk3VsuJpOqwvy67sAABmAIUsyaQpZltMordDwAFpmAAADpgATPm4AAAVF96o7r5lcWN96o7r5lcBFgAAeGdDXHeXMuCnoa47y5lwJMT3RL6WjBY9HqftLVSX7m/RN/griy6OT6lrp+bXrGQtp713NMNyPoJzfSGfWrJd0F92zpDmukEcK2PfFfkuxXP+h7ocIrQDKnTdVqMVi3sSXacslnyRIUoOpJJLFtrBI7UgXXdasKxe2bzfd4InnVYdayoQblrLp6EWVl+QbjF4bE3i+7Epjq5RU1g1inswZRXhdzsr60dsH/HwYrxeynxOvHmuv4Gy3qLLgZBABzpsOlsE+vSi/2pehX9K4deyT8HB/yS/JPu+PVpR3cfUg9KpdWyT8XBfyj/AEd2+dpz/wAfoL6Pjxy9fqcAADljqzCtlxNJurZcTSdVhfl13YAADMAQpZk0hSzLaZRW6HgALTMAAAHTAAmfNwAAAqL71R3XzK4sb71R3XzK4CLAAA8M6GuO8uZcFPQ1x3lzLgSYnuiX0tGDdY6/6WpCf0yjLgntNIFSeReuR9Si+ssVtT2lP0js/WjGa+V9V+Ty+6+570XvD9bQUW/ep+4/L5X6bODLWtRVoi4y2prAZ1qauKLj6jeEuJJo42nTdVqMVi3sSXadNdd1qwrF7ZvN93gj27brjYFjqk/m7l3InGKwsP6X3lTd+RNsAoL1vf2z9nTfu44OS+bwXhzL83UriFWUow/t6/7PAeSiprBrFPZgyvvatKz9SUXg03xy2Mk2O2RtkcVsazj3f4RjdU5VpUHqvnkWODUVIqbwu52V9aO2D/j4MiUqbrSUV2vA6iUVNYNYp9jIdluyNmm5J4r5V9PeJ7jB86ydPa3z/DsaIXH2eepMjHqLBdmw5zptaepShT7ZS63CK/uS9DpD590jvD/kLRJp4xh/1x8cM3xeP2GWIVFTo8K68ieH03Osn6cyrABzJ0phWy4mk3VsuJpOqwvy67sAABmAIUsyaQpZltMordDwAFpmAAADpgATPm4AAAVF96o7r5lcWN96o7r5lcBFgAAeGdDXHeXMuCnoa47y5lwJMT3RL6WjAAFRcT7mvR3VVU9ri/dnFdsfDxWZ9Bo1Y14qUWpRaxTWTR8vOk6N3q7FDqyxlBt7O2Piv6L6V0qPKej+DZazefCdeUt/WycPcUXGLzn9X7Uy3pVY1kpRakn2oylBTWDSafY1ijdcU3WpuMJZZ9TccVHPidsV1a4aVR4rGD/a9noyxMeH2s7fjU+uX1PWVV+5R83+CsoVpUJKUc+fgdBa7ErZh1m1hi9mG09oWKFm0xWPe9r9TJc4bVrXTqp5Llz66I1QrRjDhM6FR1YpuLi32PsNgIduvGNkWC96Xd3eLHNSrGhT4qj06+pmUXJ5IrulF9foKfs4P/smuz5I9svPsX+HDkq86jq1puTxblmyKcvc3LuJ8XTodPa0FRppLVgAGY1mFbLiaTdWy4mk6rC/LruwAAGYAhSzJpClmW0yit0PAAWmYAAAOmABM+bgAABUX3qjuvmVxY33qjuvmVwEWAAB4Z0Ncd5cy4KehrjvLmXAkxPdEvpaMAAVFwLO79HFlYWd36OLMl34fuarXeWFlts7E8YPDvT2p+aLqy9IYVNk04PvXvR/tHPAy0LyrQ5RfL0egyOypWmFfTOMvJpm04g20ajxW1+rGSxlpfah8/sexjm0jsW8M9hHrXjTo5yT8I+8/sc625Z7fM8M9THJtfYgl3ef6GtWq6ssbTfEquyC6i7/AJv8K9vE8Alr3FSvLiqPM0RhGPJHPW/4s94jki3/ABZ7xHNMdEO4bUAASJmFbLiaTdWy4mk6rC/LruwAAGYAhSzJpClmW0yit0PAAWmYAAAOmABM+bgAABUX3qjuvmVxY33qjuvmVwEWAAB4Z0Ncd5cy4KehrjvLmXAkxPdEvpaMAAVFwLO79HFlYWd36OLMl34fuarXeSQAKhmDOjqRgZ0dSIy0ZKG5EgAGUaAAABz1v+LPeI5It/xZ7xHGEdEOIbUAASJmFbLiaTdWy4mk6rC/LruwAAGYAhSzJpClmW0yit0PAAWmYAAAOmABM+bgAABUX3qjuvmVxY33qjuvmVwEWAAB4Z0Ncd5cy4KehrjvLmXAkxPdEvpaMAAVFwLO79HFlYWd36OLMl34fuarXeSQAKhmDOjqRgZ0dSIy0ZKG5EgAGUaAAABz1v8Aiz3iOSLf8We8RxhHRDiG1AAEiZhWy4mk3VsuJpOqwvy67sAABmAIUsyaQpZltMordDwAFpmAAADpgATPm4AAAVF96o7r5lcABFgAAeGdDXHeXMuABJie6JfS0YAAqLgWd36OLAMl34fuarXeSQAKhmDOjqR4CMtGShuRJABlGgAAAc9b/iz3iOAMI6IcQ2oAAkTMK2XE0gHVYX5dd2AAAzAEKWYBbTKK3Q8ABaZg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4" name="AutoShape 16" descr="data:image/jpeg;base64,/9j/4AAQSkZJRgABAQAAAQABAAD/2wCEAAkGBhAGDxUQEA8QDRISEhIPFQ8PEBAPERARFRwXIBQQEhYXGyYfFxomGRQUHy8gIycpLC4tFR4xNTA2NSYuLDUBCQoKDgwOGA8PGiokHx41NTU1LCwqLyktKjIuKSkwLi4sLCwpMSwpNCwpLCwwLDU0NTUpKjItLC4sLCk1KTUpKf/AABEIALEBHAMBIgACEQEDEQH/xAAbAAEAAgMBAQAAAAAAAAAAAAAABAUCAwYBB//EADYQAAIBAQUEBwcFAAMAAAAAAAABAgMEBRExMiFygbEGEkFRYXGREyIzQlKhwRRiotHhFSOC/8QAGwEAAgMBAQEAAAAAAAAAAAAAAAUCAwQGAQf/xAAyEQACAQIEBAUBBwUAAAAAAAAAAQIDBAURMTISIUFxMzRRgaHBIiNhsdHh8BNCUpHx/9oADAMBAAIRAxEAPwDqwAMzmwAAAqL71R3XzK4sb71R3XzK4CLAAA8M6GuO8uZcFPQ1x3lzLgSYnuiX0tGAAKi4Fnd+jiysLO79HFmS78P3NVrvJIAFQzBnR1IwM6OpEZaMlDciQADKNAAAA563/FnvEckW/wCLPeI4wjohxDagACRMwrZcTSbq2XE0nVYX5dd2AAAzAEKWZNIUsy2mUVuh4AC0zAAAB0wAJnzcAAAKi+9Ud18yuLG+9Ud18yuAiwAAPDOhrjvLmXBT0Ncd5cy4EmJ7ol9LRgACouBZ3fo4srCzu/RxZku/D9zVa7ySABUMwZ0dSMDOjqRGWjJQ3IkAAyjQAAAOet/xZ7xHJFv+LPeI4wjohxDagACRMwrZcTSbq2XE0nVYX5dd2AAAzAEKWZNIUsy2mUVuh4AC0zAAAB0wAJnzcAAAKi+9Ud18yuLG+9Ud18yuAiwAAPDOhrjvLmXBT0Ncd5cy4EmJ7ol9LRgACouBZ3fo4srCzu/RxZku/D9zVa7ySDOlRlXfVinJ9yLay9HXLbUl1f2x2v1MVG2q1ti/QZFMZ0tSOnpXPRpfIpeMm5c9hIVkpxyhBf8AmIwWD1Guckvk9jLJpnMA6aVipzzhH0SIta5qc9OMH6r7mepgleKzi0/g2q5i9SjBLtN2zs23DrL6o/ldhEE9SlOlLhmsmXxkpLNHPW/4s94jki3/ABZ7xHNkdEOobUAASJmFbLiaTdWy4mk6rC/LruwAAGYAhSzJpClmW0yit0PAAWmYAAAOmABM+bgAABUX3qjuvmVxY33qjuvmVwEWAAB4Z0Ncd5cy4KehrjvLmXAkxPdEvpaMAAVFwL64Lvlb44LZFN4y7vBd7Ku7rBK8qqpx7drf0xWcmfQrHY4WGCpwWEV6t9rfiWwtVX3aL5NlrF58QstjhY44QWHe+1+LZvNVptUbJHrSeC+7fcjm7de9S2bE+pH6U9r832mq4uqVrFR6+i/nI3nQVrypWd4Smse5e8/sSTiY58TtiuxvJXPFmsssvqDNVe1Rs2HWeGOWxmVOrGqsYtSXeniVt+5R83+Crp1XSeMW4vvRkucVlb3Dpyjmll30NMKCnDNM6krbfdSqe9BYP6ex+XcxYL19t7s8FLsfY/6ZZG77i/peq+V+hV9ulI+Z3gsKs95kY6/pZciqxdopr3o60vmj9fmuXkcgc9Xt5W8uB/8ATpratGrTTQABQaTCtlxNJurZcTSdVhfl13YAADMAQpZk0hSzLaZRW6HgALTMAAAHTAAmfNwAAAqL71R3XzK4sb71R3XzK4CLAAA8M6GuO8uZcFPQ1x3lzLgSYnuiX0tGADZZ6LtE4wWcpRj6vAVF52PRK7v01H2jXvVNvlBaVxz4ovJzVNNt4JLFvuQp01SiorYkkkvBZFX0htPs6agvne3dX+4DSpNW9Fy9P5+Y3hHhSRUXhbnbp4vZFbIx7l/ZFAONnOU5OUtWWnsc+J2xxMc+J2w9wbSft9SLKq/co+b/AAVBb37lHzf4KgUYt5qXt+SGNDw0C8uq2+3XUk/eXb3oozbZ636eal3P7dq9CixunbVVLo9e37EqsOOOR0zXW2PafOr7u/8A4yvKC06o7ryXDauB9FTxOZ6bWXGMKvc3B+T2r7p+p1WI0lOjxdYkMPq8FXh6SORABzR0ZhWy4mk3VsuJpOqwvy67sAABmAIUsyaQpZltMordDwAFpmAAADpgATPm4AAAVF96o7r5lcWN96o7r5lcBFgAAeGdDXHeXMuCnoa47y5lwJMT3RL6WjBY9HqftLVSX7m/RN/griy6OT6lrp+bXrGQtp713NMNyPoJzfSGfWrJd0F92zpDmukEcK2PfFfkuxXP+h7ocIrQDKnTdVqMVi3sSXacslnyRIUoOpJJLFtrBI7UgXXdasKxe2bzfd4InnVYdayoQblrLp6EWVl+QbjF4bE3i+7Epjq5RU1g1inswZRXhdzsr60dsH/HwYrxeynxOvHmuv4Gy3qLLgZBABzpsOlsE+vSi/2pehX9K4deyT8HB/yS/JPu+PVpR3cfUg9KpdWyT8XBfyj/AEd2+dpz/wAfoL6Pjxy9fqcAADljqzCtlxNJurZcTSdVhfl13YAADMAQpZk0hSzLaZRW6HgALTMAAAHTAAmfNwAAAqL71R3XzK4sb71R3XzK4CLAAA8M6GuO8uZcFPQ1x3lzLgSYnuiX0tGDdY6/6WpCf0yjLgntNIFSeReuR9Si+ssVtT2lP0js/WjGa+V9V+Ty+6+570XvD9bQUW/ep+4/L5X6bODLWtRVoi4y2prAZ1qauKLj6jeEuJJo42nTdVqMVi3sSXadNdd1qwrF7ZvN93gj27brjYFjqk/m7l3InGKwsP6X3lTd+RNsAoL1vf2z9nTfu44OS+bwXhzL83UriFWUow/t6/7PAeSiprBrFPZgyvvatKz9SUXg03xy2Mk2O2RtkcVsazj3f4RjdU5VpUHqvnkWODUVIqbwu52V9aO2D/j4MiUqbrSUV2vA6iUVNYNYp9jIdluyNmm5J4r5V9PeJ7jB86ydPa3z/DsaIXH2eepMjHqLBdmw5zptaepShT7ZS63CK/uS9DpD590jvD/kLRJp4xh/1x8cM3xeP2GWIVFTo8K68ieH03Osn6cyrABzJ0phWy4mk3VsuJpOqwvy67sAABmAIUsyaQpZltMordDwAFpmAAADpgATPm4AAAVF96o7r5lcWN96o7r5lcBFgAAeGdDXHeXMuCnoa47y5lwJMT3RL6WjAAFRcT7mvR3VVU9ri/dnFdsfDxWZ9Bo1Y14qUWpRaxTWTR8vOk6N3q7FDqyxlBt7O2Piv6L6V0qPKej+DZazefCdeUt/WycPcUXGLzn9X7Uy3pVY1kpRakn2oylBTWDSafY1ijdcU3WpuMJZZ9TccVHPidsV1a4aVR4rGD/a9noyxMeH2s7fjU+uX1PWVV+5R83+CsoVpUJKUc+fgdBa7ErZh1m1hi9mG09oWKFm0xWPe9r9TJc4bVrXTqp5Llz66I1QrRjDhM6FR1YpuLi32PsNgIduvGNkWC96Xd3eLHNSrGhT4qj06+pmUXJ5IrulF9foKfs4P/smuz5I9svPsX+HDkq86jq1puTxblmyKcvc3LuJ8XTodPa0FRppLVgAGY1mFbLiaTdWy4mk6rC/LruwAAGYAhSzJpClmW0yit0PAAWmYAAAOmABM+bgAABUX3qjuvmVxY33qjuvmVwEWAAB4Z0Ncd5cy4KehrjvLmXAkxPdEvpaMAAVFwLO79HFlYWd36OLMl34fuarXeWFlts7E8YPDvT2p+aLqy9IYVNk04PvXvR/tHPAy0LyrQ5RfL0egyOypWmFfTOMvJpm04g20ajxW1+rGSxlpfah8/sexjm0jsW8M9hHrXjTo5yT8I+8/sc625Z7fM8M9THJtfYgl3ef6GtWq6ssbTfEquyC6i7/AJv8K9vE8Alr3FSvLiqPM0RhGPJHPW/4s94jki3/ABZ7xHNMdEO4bUAASJmFbLiaTdWy4mk6rC/LruwAAGYAhSzJpClmW0yit0PAAWmYAAAOmABM+bgAABUX3qjuvmVxY33qjuvmVwEWAAB4Z0Ncd5cy4KehrjvLmXAkxPdEvpaMAAVFwLO79HFlYWd36OLMl34fuarXeSQAKhmDOjqRgZ0dSIy0ZKG5EgAGUaAAABz1v+LPeI5It/xZ7xHGEdEOIbUAASJmFbLiaTdWy4mk6rC/LruwAAGYAhSzJpClmW0yit0PAAWmYAAAOmABM+bgAABUX3qjuvmVxY33qjuvmVwEWAAB4Z0Ncd5cy4KehrjvLmXAkxPdEvpaMAAVFwLO79HFlYWd36OLMl34fuarXeSQAKhmDOjqRgZ0dSIy0ZKG5EgAGUaAAABz1v8Aiz3iOSLf8We8RxhHRDiG1AAEiZhWy4mk3VsuJpOqwvy67sAABmAIUsyaQpZltMordDwAFpmAAADpgATPm4AAAVF96o7r5lcABFgAAeGdDXHeXMuABJie6JfS0YAAqLgWd36OLAMl34fuarXeSQAKhmDOjqR4CMtGShuRJABlGgAAAc9b/iz3iOAMI6IcQ2oAAkTMK2XE0gHVYX5dd2AAAzAEKWYBbTKK3Q8ABaZg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6" name="AutoShape 18" descr="data:image/jpeg;base64,/9j/4AAQSkZJRgABAQAAAQABAAD/2wCEAAkGBhAGDxUQEA8QDRISEhIPFQ8PEBAPERARFRwXIBQQEhYXGyYfFxomGRQUHy8gIycpLC4tFR4xNTA2NSYuLDUBCQoKDgwOGA8PGiokHx41NTU1LCwqLyktKjIuKSkwLi4sLCwpMSwpNCwpLCwwLDU0NTUpKjItLC4sLCk1KTUpKf/AABEIALEBHAMBIgACEQEDEQH/xAAbAAEAAgMBAQAAAAAAAAAAAAAABAUCAwYBB//EADYQAAIBAQUEBwcFAAMAAAAAAAABAgMEBRExMiFygbEGEkFRYXGREyIzQlKhwRRiotHhFSOC/8QAGwEAAgMBAQEAAAAAAAAAAAAAAAUCAwQGAQf/xAAyEQACAQIEBAUBBwUAAAAAAAAAAQIDBAURMTISIUFxMzRRgaHBIiNhsdHh8BNCUpHx/9oADAMBAAIRAxEAPwDqwAMzmwAAAqL71R3XzK4sb71R3XzK4CLAAA8M6GuO8uZcFPQ1x3lzLgSYnuiX0tGAAKi4Fnd+jiysLO79HFmS78P3NVrvJIAFQzBnR1IwM6OpEZaMlDciQADKNAAAA563/FnvEckW/wCLPeI4wjohxDagACRMwrZcTSbq2XE0nVYX5dd2AAAzAEKWZNIUsy2mUVuh4AC0zAAAB0wAJnzcAAAKi+9Ud18yuLG+9Ud18yuAiwAAPDOhrjvLmXBT0Ncd5cy4EmJ7ol9LRgACouBZ3fo4srCzu/RxZku/D9zVa7ySABUMwZ0dSMDOjqRGWjJQ3IkAAyjQAAAOet/xZ7xHJFv+LPeI4wjohxDagACRMwrZcTSbq2XE0nVYX5dd2AAAzAEKWZNIUsy2mUVuh4AC0zAAAB0wAJnzcAAAKi+9Ud18yuLG+9Ud18yuAiwAAPDOhrjvLmXBT0Ncd5cy4EmJ7ol9LRgACouBZ3fo4srCzu/RxZku/D9zVa7ySDOlRlXfVinJ9yLay9HXLbUl1f2x2v1MVG2q1ti/QZFMZ0tSOnpXPRpfIpeMm5c9hIVkpxyhBf8AmIwWD1Guckvk9jLJpnMA6aVipzzhH0SIta5qc9OMH6r7mepgleKzi0/g2q5i9SjBLtN2zs23DrL6o/ldhEE9SlOlLhmsmXxkpLNHPW/4s94jki3/ABZ7xHNkdEOobUAASJmFbLiaTdWy4mk6rC/LruwAAGYAhSzJpClmW0yit0PAAWmYAAAOmABM+bgAABUX3qjuvmVxY33qjuvmVwEWAAB4Z0Ncd5cy4KehrjvLmXAkxPdEvpaMAAVFwL64Lvlb44LZFN4y7vBd7Ku7rBK8qqpx7drf0xWcmfQrHY4WGCpwWEV6t9rfiWwtVX3aL5NlrF58QstjhY44QWHe+1+LZvNVptUbJHrSeC+7fcjm7de9S2bE+pH6U9r832mq4uqVrFR6+i/nI3nQVrypWd4Smse5e8/sSTiY58TtiuxvJXPFmsssvqDNVe1Rs2HWeGOWxmVOrGqsYtSXeniVt+5R83+Crp1XSeMW4vvRkucVlb3Dpyjmll30NMKCnDNM6krbfdSqe9BYP6ex+XcxYL19t7s8FLsfY/6ZZG77i/peq+V+hV9ulI+Z3gsKs95kY6/pZciqxdopr3o60vmj9fmuXkcgc9Xt5W8uB/8ATpratGrTTQABQaTCtlxNJurZcTSdVhfl13YAADMAQpZk0hSzLaZRW6HgALTMAAAHTAAmfNwAAAqL71R3XzK4sb71R3XzK4CLAAA8M6GuO8uZcFPQ1x3lzLgSYnuiX0tGADZZ6LtE4wWcpRj6vAVF52PRK7v01H2jXvVNvlBaVxz4ovJzVNNt4JLFvuQp01SiorYkkkvBZFX0htPs6agvne3dX+4DSpNW9Fy9P5+Y3hHhSRUXhbnbp4vZFbIx7l/ZFAONnOU5OUtWWnsc+J2xxMc+J2w9wbSft9SLKq/co+b/AAVBb37lHzf4KgUYt5qXt+SGNDw0C8uq2+3XUk/eXb3oozbZ636eal3P7dq9CixunbVVLo9e37EqsOOOR0zXW2PafOr7u/8A4yvKC06o7ryXDauB9FTxOZ6bWXGMKvc3B+T2r7p+p1WI0lOjxdYkMPq8FXh6SORABzR0ZhWy4mk3VsuJpOqwvy67sAABmAIUsyaQpZltMordDwAFpmAAADpgATPm4AAAVF96o7r5lcWN96o7r5lcBFgAAeGdDXHeXMuCnoa47y5lwJMT3RL6WjBY9HqftLVSX7m/RN/griy6OT6lrp+bXrGQtp713NMNyPoJzfSGfWrJd0F92zpDmukEcK2PfFfkuxXP+h7ocIrQDKnTdVqMVi3sSXacslnyRIUoOpJJLFtrBI7UgXXdasKxe2bzfd4InnVYdayoQblrLp6EWVl+QbjF4bE3i+7Epjq5RU1g1inswZRXhdzsr60dsH/HwYrxeynxOvHmuv4Gy3qLLgZBABzpsOlsE+vSi/2pehX9K4deyT8HB/yS/JPu+PVpR3cfUg9KpdWyT8XBfyj/AEd2+dpz/wAfoL6Pjxy9fqcAADljqzCtlxNJurZcTSdVhfl13YAADMAQpZk0hSzLaZRW6HgALTMAAAHTAAmfNwAAAqL71R3XzK4sb71R3XzK4CLAAA8M6GuO8uZcFPQ1x3lzLgSYnuiX0tGDdY6/6WpCf0yjLgntNIFSeReuR9Si+ssVtT2lP0js/WjGa+V9V+Ty+6+570XvD9bQUW/ep+4/L5X6bODLWtRVoi4y2prAZ1qauKLj6jeEuJJo42nTdVqMVi3sSXadNdd1qwrF7ZvN93gj27brjYFjqk/m7l3InGKwsP6X3lTd+RNsAoL1vf2z9nTfu44OS+bwXhzL83UriFWUow/t6/7PAeSiprBrFPZgyvvatKz9SUXg03xy2Mk2O2RtkcVsazj3f4RjdU5VpUHqvnkWODUVIqbwu52V9aO2D/j4MiUqbrSUV2vA6iUVNYNYp9jIdluyNmm5J4r5V9PeJ7jB86ydPa3z/DsaIXH2eepMjHqLBdmw5zptaepShT7ZS63CK/uS9DpD590jvD/kLRJp4xh/1x8cM3xeP2GWIVFTo8K68ieH03Osn6cyrABzJ0phWy4mk3VsuJpOqwvy67sAABmAIUsyaQpZltMordDwAFpmAAADpgATPm4AAAVF96o7r5lcWN96o7r5lcBFgAAeGdDXHeXMuCnoa47y5lwJMT3RL6WjAAFRcT7mvR3VVU9ri/dnFdsfDxWZ9Bo1Y14qUWpRaxTWTR8vOk6N3q7FDqyxlBt7O2Piv6L6V0qPKej+DZazefCdeUt/WycPcUXGLzn9X7Uy3pVY1kpRakn2oylBTWDSafY1ijdcU3WpuMJZZ9TccVHPidsV1a4aVR4rGD/a9noyxMeH2s7fjU+uX1PWVV+5R83+CsoVpUJKUc+fgdBa7ErZh1m1hi9mG09oWKFm0xWPe9r9TJc4bVrXTqp5Llz66I1QrRjDhM6FR1YpuLi32PsNgIduvGNkWC96Xd3eLHNSrGhT4qj06+pmUXJ5IrulF9foKfs4P/smuz5I9svPsX+HDkq86jq1puTxblmyKcvc3LuJ8XTodPa0FRppLVgAGY1mFbLiaTdWy4mk6rC/LruwAAGYAhSzJpClmW0yit0PAAWmYAAAOmABM+bgAABUX3qjuvmVxY33qjuvmVwEWAAB4Z0Ncd5cy4KehrjvLmXAkxPdEvpaMAAVFwLO79HFlYWd36OLMl34fuarXeWFlts7E8YPDvT2p+aLqy9IYVNk04PvXvR/tHPAy0LyrQ5RfL0egyOypWmFfTOMvJpm04g20ajxW1+rGSxlpfah8/sexjm0jsW8M9hHrXjTo5yT8I+8/sc625Z7fM8M9THJtfYgl3ef6GtWq6ssbTfEquyC6i7/AJv8K9vE8Alr3FSvLiqPM0RhGPJHPW/4s94jki3/ABZ7xHNMdEO4bUAASJmFbLiaTdWy4mk6rC/LruwAAGYAhSzJpClmW0yit0PAAWmYAAAOmABM+bgAABUX3qjuvmVxY33qjuvmVwEWAAB4Z0Ncd5cy4KehrjvLmXAkxPdEvpaMAAVFwLO79HFlYWd36OLMl34fuarXeSQAKhmDOjqRgZ0dSIy0ZKG5EgAGUaAAABz1v+LPeI5It/xZ7xHGEdEOIbUAASJmFbLiaTdWy4mk6rC/LruwAAGYAhSzJpClmW0yit0PAAWmYAAAOmABM+bgAABUX3qjuvmVxY33qjuvmVwEWAAB4Z0Ncd5cy4KehrjvLmXAkxPdEvpaMAAVFwLO79HFlYWd36OLMl34fuarXeSQAKhmDOjqRgZ0dSIy0ZKG5EgAGUaAAABz1v8Aiz3iOSLf8We8RxhHRDiG1AAEiZhWy4mk3VsuJpOqwvy67sAABmAIUsyaQpZltMordDwAFpmAAADpgATPm4AAAVF96o7r5lcABFgAAeGdDXHeXMuABJie6JfS0YAAqLgWd36OLAMl34fuarXeSQAKhmDOjqR4CMtGShuRJABlGgAAAc9b/iz3iOAMI6IcQ2oAAkTMK2XE0gHVYX5dd2AAAzAEKWYBbTKK3Q8ABaZg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10" name="Picture 22" descr="http://www.proza.ru/pics/2013/01/22/1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3161928" cy="3161928"/>
          </a:xfrm>
          <a:prstGeom prst="rect">
            <a:avLst/>
          </a:prstGeom>
          <a:noFill/>
        </p:spPr>
      </p:pic>
      <p:pic>
        <p:nvPicPr>
          <p:cNvPr id="12312" name="Picture 24" descr="http://kitezh.onego.ru/inversio/pacif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"/>
            <a:ext cx="1547664" cy="149312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260648"/>
            <a:ext cx="4061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Хіпі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Україні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56792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Найбільшою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хіп-тусовка</a:t>
            </a:r>
            <a:r>
              <a:rPr lang="ru-RU" sz="1600" dirty="0" smtClean="0"/>
              <a:t> у </a:t>
            </a:r>
            <a:r>
              <a:rPr lang="ru-RU" sz="1600" dirty="0" err="1" smtClean="0"/>
              <a:t>Львові</a:t>
            </a:r>
            <a:r>
              <a:rPr lang="ru-RU" sz="1600" dirty="0" smtClean="0"/>
              <a:t>, де </a:t>
            </a:r>
            <a:r>
              <a:rPr lang="ru-RU" sz="1600" dirty="0" err="1" smtClean="0"/>
              <a:t>традиційними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орієнтація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Захід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демократичні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цінності</a:t>
            </a:r>
            <a:r>
              <a:rPr lang="ru-RU" sz="1600" dirty="0" smtClean="0"/>
              <a:t>. </a:t>
            </a:r>
            <a:r>
              <a:rPr lang="ru-RU" sz="1600" dirty="0" err="1" smtClean="0"/>
              <a:t>Перші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розрізнені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хіпуючої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молоді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об'єднані</a:t>
            </a:r>
            <a:r>
              <a:rPr lang="ru-RU" sz="1600" dirty="0" smtClean="0"/>
              <a:t> у1968-1970 </a:t>
            </a:r>
            <a:r>
              <a:rPr lang="ru-RU" sz="1600" dirty="0" err="1" smtClean="0"/>
              <a:t>В'ячеславом</a:t>
            </a:r>
            <a:r>
              <a:rPr lang="ru-RU" sz="1600" dirty="0" smtClean="0"/>
              <a:t> «</a:t>
            </a:r>
            <a:r>
              <a:rPr lang="ru-RU" sz="1600" dirty="0" err="1" smtClean="0"/>
              <a:t>Шарніром</a:t>
            </a:r>
            <a:r>
              <a:rPr lang="ru-RU" sz="1600" dirty="0" smtClean="0"/>
              <a:t>» </a:t>
            </a:r>
            <a:r>
              <a:rPr lang="ru-RU" sz="1600" dirty="0" err="1" smtClean="0"/>
              <a:t>Єреськом</a:t>
            </a:r>
            <a:r>
              <a:rPr lang="ru-RU" sz="1600" dirty="0" smtClean="0"/>
              <a:t>. </a:t>
            </a:r>
            <a:r>
              <a:rPr lang="ru-RU" sz="1600" dirty="0" err="1" smtClean="0"/>
              <a:t>Учасники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Шарніра</a:t>
            </a:r>
            <a:r>
              <a:rPr lang="ru-RU" sz="1600" dirty="0" smtClean="0"/>
              <a:t> </a:t>
            </a:r>
            <a:r>
              <a:rPr lang="ru-RU" sz="1600" dirty="0" err="1" smtClean="0"/>
              <a:t>збиралися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напівтаємно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польського</a:t>
            </a:r>
            <a:r>
              <a:rPr lang="ru-RU" sz="1600" dirty="0" smtClean="0"/>
              <a:t> </a:t>
            </a:r>
            <a:r>
              <a:rPr lang="ru-RU" sz="1600" dirty="0" err="1" smtClean="0"/>
              <a:t>Цвинтаря</a:t>
            </a:r>
            <a:r>
              <a:rPr lang="ru-RU" sz="1600" dirty="0" smtClean="0"/>
              <a:t> Орлят </a:t>
            </a:r>
            <a:r>
              <a:rPr lang="ru-RU" sz="1600" dirty="0" err="1" smtClean="0"/>
              <a:t>біля</a:t>
            </a:r>
            <a:r>
              <a:rPr lang="ru-RU" sz="1600" dirty="0" smtClean="0"/>
              <a:t> </a:t>
            </a:r>
            <a:r>
              <a:rPr lang="ru-RU" sz="1600" dirty="0" err="1" smtClean="0"/>
              <a:t>Личаківського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цвинтаря</a:t>
            </a:r>
            <a:r>
              <a:rPr lang="ru-RU" sz="1600" dirty="0" smtClean="0"/>
              <a:t>. З </a:t>
            </a:r>
            <a:r>
              <a:rPr lang="ru-RU" sz="1600" dirty="0" err="1" smtClean="0"/>
              <a:t>їхнього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вийшов</a:t>
            </a:r>
            <a:r>
              <a:rPr lang="ru-RU" sz="1600" dirty="0" smtClean="0"/>
              <a:t> перший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маніфестів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хіппі</a:t>
            </a:r>
            <a:r>
              <a:rPr lang="ru-RU" sz="1600" dirty="0" smtClean="0"/>
              <a:t>,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вони </a:t>
            </a:r>
            <a:r>
              <a:rPr lang="ru-RU" sz="1600" dirty="0" err="1" smtClean="0"/>
              <a:t>започаткували</a:t>
            </a:r>
            <a:r>
              <a:rPr lang="ru-RU" sz="1600" dirty="0" smtClean="0"/>
              <a:t> культ </a:t>
            </a:r>
            <a:r>
              <a:rPr lang="ru-RU" sz="1600" dirty="0" err="1" smtClean="0"/>
              <a:t>Джимі</a:t>
            </a:r>
            <a:r>
              <a:rPr lang="ru-RU" sz="1600" dirty="0" smtClean="0"/>
              <a:t> </a:t>
            </a:r>
            <a:r>
              <a:rPr lang="ru-RU" sz="1600" dirty="0" err="1" smtClean="0"/>
              <a:t>Хендрикса</a:t>
            </a:r>
            <a:r>
              <a:rPr lang="ru-RU" sz="1600" dirty="0" smtClean="0"/>
              <a:t> у </a:t>
            </a:r>
            <a:r>
              <a:rPr lang="ru-RU" sz="1600" dirty="0" err="1" smtClean="0"/>
              <a:t>Львові</a:t>
            </a:r>
            <a:r>
              <a:rPr lang="ru-RU" sz="1600" dirty="0" smtClean="0"/>
              <a:t>, зразу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смерті</a:t>
            </a:r>
            <a:r>
              <a:rPr lang="ru-RU" sz="1600" dirty="0" smtClean="0"/>
              <a:t> у </a:t>
            </a:r>
            <a:r>
              <a:rPr lang="ru-RU" sz="1600" dirty="0" err="1" smtClean="0"/>
              <a:t>вересні</a:t>
            </a:r>
            <a:r>
              <a:rPr lang="ru-RU" sz="1600" dirty="0" smtClean="0"/>
              <a:t> 1970 року.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у </a:t>
            </a:r>
            <a:r>
              <a:rPr lang="ru-RU" sz="1600" dirty="0" err="1" smtClean="0"/>
              <a:t>листопаді</a:t>
            </a:r>
            <a:r>
              <a:rPr lang="ru-RU" sz="1600" dirty="0" smtClean="0"/>
              <a:t> 1970-го </a:t>
            </a:r>
            <a:r>
              <a:rPr lang="ru-RU" sz="1600" dirty="0" err="1" smtClean="0"/>
              <a:t>Шарнір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, </a:t>
            </a:r>
            <a:r>
              <a:rPr lang="ru-RU" sz="1600" dirty="0" err="1" smtClean="0"/>
              <a:t>окрім</a:t>
            </a:r>
            <a:r>
              <a:rPr lang="ru-RU" sz="1600" dirty="0" smtClean="0"/>
              <a:t> </a:t>
            </a:r>
            <a:r>
              <a:rPr lang="ru-RU" sz="1600" dirty="0" err="1" smtClean="0"/>
              <a:t>пацифізму</a:t>
            </a:r>
            <a:r>
              <a:rPr lang="ru-RU" sz="1600" dirty="0" smtClean="0"/>
              <a:t>, </a:t>
            </a:r>
            <a:r>
              <a:rPr lang="ru-RU" sz="1600" dirty="0" err="1" smtClean="0"/>
              <a:t>захоплювався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нацистською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автентикою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трофейною </a:t>
            </a:r>
            <a:r>
              <a:rPr lang="ru-RU" sz="1600" dirty="0" err="1" smtClean="0"/>
              <a:t>зброєю</a:t>
            </a:r>
            <a:r>
              <a:rPr lang="ru-RU" sz="1600" dirty="0" smtClean="0"/>
              <a:t>,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арештований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 1970-их роках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місцем</a:t>
            </a:r>
            <a:r>
              <a:rPr lang="ru-RU" sz="1600" dirty="0" smtClean="0"/>
              <a:t> </a:t>
            </a:r>
            <a:r>
              <a:rPr lang="ru-RU" sz="1600" dirty="0" err="1" smtClean="0"/>
              <a:t>збору</a:t>
            </a:r>
            <a:r>
              <a:rPr lang="ru-RU" sz="1600" dirty="0" smtClean="0"/>
              <a:t> став </a:t>
            </a:r>
            <a:r>
              <a:rPr lang="ru-RU" sz="1600" dirty="0" err="1" smtClean="0"/>
              <a:t>Святий</a:t>
            </a:r>
            <a:r>
              <a:rPr lang="ru-RU" sz="1600" dirty="0" smtClean="0"/>
              <a:t> Сад, де </a:t>
            </a:r>
            <a:r>
              <a:rPr lang="ru-RU" sz="1600" dirty="0" err="1" smtClean="0"/>
              <a:t>зосереджувалися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рок-групи</a:t>
            </a:r>
            <a:r>
              <a:rPr lang="ru-RU" sz="1600" dirty="0" smtClean="0"/>
              <a:t> </a:t>
            </a:r>
            <a:r>
              <a:rPr lang="ru-RU" sz="1600" dirty="0" err="1" smtClean="0"/>
              <a:t>Супер</a:t>
            </a:r>
            <a:r>
              <a:rPr lang="ru-RU" sz="1600" dirty="0" smtClean="0"/>
              <a:t> </a:t>
            </a:r>
            <a:r>
              <a:rPr lang="ru-RU" sz="1600" dirty="0" err="1" smtClean="0"/>
              <a:t>Вуйки</a:t>
            </a:r>
            <a:r>
              <a:rPr lang="ru-RU" sz="1600" dirty="0" smtClean="0"/>
              <a:t> (</a:t>
            </a:r>
            <a:r>
              <a:rPr lang="ru-RU" sz="1600" dirty="0" err="1" smtClean="0"/>
              <a:t>лідер</a:t>
            </a:r>
            <a:r>
              <a:rPr lang="ru-RU" sz="1600" dirty="0" smtClean="0"/>
              <a:t> </a:t>
            </a:r>
            <a:r>
              <a:rPr lang="ru-RU" sz="1600" dirty="0" err="1" smtClean="0"/>
              <a:t>Ілько</a:t>
            </a:r>
            <a:r>
              <a:rPr lang="ru-RU" sz="1600" dirty="0" smtClean="0"/>
              <a:t> </a:t>
            </a:r>
            <a:r>
              <a:rPr lang="ru-RU" sz="1600" dirty="0" err="1" smtClean="0"/>
              <a:t>Лемко</a:t>
            </a:r>
            <a:r>
              <a:rPr lang="ru-RU" sz="1600" dirty="0" smtClean="0"/>
              <a:t>), </a:t>
            </a:r>
            <a:r>
              <a:rPr lang="ru-RU" sz="1600" dirty="0" err="1" smtClean="0"/>
              <a:t>відбувалися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хіп</a:t>
            </a:r>
            <a:r>
              <a:rPr lang="ru-RU" sz="1600" dirty="0" smtClean="0"/>
              <a:t> </a:t>
            </a:r>
            <a:r>
              <a:rPr lang="ru-RU" sz="1600" dirty="0" err="1" smtClean="0"/>
              <a:t>сейшни</a:t>
            </a:r>
            <a:r>
              <a:rPr lang="ru-RU" sz="1600" dirty="0" smtClean="0"/>
              <a:t>. Один </a:t>
            </a:r>
            <a:r>
              <a:rPr lang="ru-RU" sz="1600" dirty="0" err="1" smtClean="0"/>
              <a:t>із</a:t>
            </a:r>
            <a:r>
              <a:rPr lang="ru-RU" sz="1600" dirty="0" smtClean="0"/>
              <a:t> них, </a:t>
            </a:r>
            <a:r>
              <a:rPr lang="ru-RU" sz="1600" dirty="0" err="1" smtClean="0"/>
              <a:t>пов'язаний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культом </a:t>
            </a:r>
            <a:r>
              <a:rPr lang="ru-RU" sz="1600" dirty="0" err="1" smtClean="0"/>
              <a:t>Хендрикса</a:t>
            </a:r>
            <a:r>
              <a:rPr lang="ru-RU" sz="1600" dirty="0" smtClean="0"/>
              <a:t>, </a:t>
            </a:r>
            <a:r>
              <a:rPr lang="ru-RU" sz="1600" dirty="0" err="1" smtClean="0"/>
              <a:t>вилився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стихійну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демонстрацію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у</a:t>
            </a:r>
            <a:r>
              <a:rPr lang="ru-RU" sz="1600" dirty="0" smtClean="0"/>
              <a:t> </a:t>
            </a:r>
            <a:r>
              <a:rPr lang="ru-RU" sz="1600" dirty="0" err="1" smtClean="0"/>
              <a:t>Львові</a:t>
            </a:r>
            <a:r>
              <a:rPr lang="ru-RU" sz="1600" dirty="0" smtClean="0"/>
              <a:t> 17 </a:t>
            </a:r>
            <a:r>
              <a:rPr lang="ru-RU" sz="1600" dirty="0" err="1" smtClean="0"/>
              <a:t>вересня</a:t>
            </a:r>
            <a:r>
              <a:rPr lang="ru-RU" sz="1600" dirty="0" smtClean="0"/>
              <a:t> 1977 року.</a:t>
            </a:r>
          </a:p>
          <a:p>
            <a:r>
              <a:rPr lang="ru-RU" sz="1600" dirty="0" smtClean="0"/>
              <a:t>У </a:t>
            </a:r>
            <a:r>
              <a:rPr lang="ru-RU" sz="1600" dirty="0" err="1" smtClean="0"/>
              <a:t>середовищі</a:t>
            </a:r>
            <a:r>
              <a:rPr lang="ru-RU" sz="1600" dirty="0" smtClean="0"/>
              <a:t> </a:t>
            </a:r>
            <a:r>
              <a:rPr lang="ru-RU" sz="1600" dirty="0" err="1" smtClean="0"/>
              <a:t>львівської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хіпової</a:t>
            </a:r>
            <a:r>
              <a:rPr lang="ru-RU" sz="1600" dirty="0" smtClean="0"/>
              <a:t> тусовки у 1976 </a:t>
            </a:r>
            <a:r>
              <a:rPr lang="ru-RU" sz="1600" dirty="0" err="1" smtClean="0"/>
              <a:t>виникла</a:t>
            </a:r>
            <a:r>
              <a:rPr lang="ru-RU" sz="1600" dirty="0" smtClean="0"/>
              <a:t> перша на </a:t>
            </a:r>
            <a:r>
              <a:rPr lang="ru-RU" sz="1600" dirty="0" err="1" smtClean="0"/>
              <a:t>терені</a:t>
            </a:r>
            <a:r>
              <a:rPr lang="ru-RU" sz="1600" dirty="0" smtClean="0"/>
              <a:t> СРСР </a:t>
            </a:r>
            <a:r>
              <a:rPr lang="ru-RU" sz="1600" dirty="0" err="1" smtClean="0"/>
              <a:t>байкерська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група</a:t>
            </a:r>
            <a:r>
              <a:rPr lang="ru-RU" sz="1600" dirty="0" smtClean="0"/>
              <a:t> </a:t>
            </a:r>
            <a:r>
              <a:rPr lang="ru-RU" sz="1600" dirty="0" err="1" smtClean="0"/>
              <a:t>Ігоря</a:t>
            </a:r>
            <a:r>
              <a:rPr lang="ru-RU" sz="1600" dirty="0" smtClean="0"/>
              <a:t> «</a:t>
            </a:r>
            <a:r>
              <a:rPr lang="ru-RU" sz="1600" dirty="0" err="1" smtClean="0"/>
              <a:t>Пензеля</a:t>
            </a:r>
            <a:r>
              <a:rPr lang="ru-RU" sz="1600" dirty="0" smtClean="0"/>
              <a:t>» </a:t>
            </a:r>
            <a:r>
              <a:rPr lang="ru-RU" sz="1600" dirty="0" err="1" smtClean="0"/>
              <a:t>Венцславського</a:t>
            </a:r>
            <a:r>
              <a:rPr lang="ru-RU" sz="1600" dirty="0" smtClean="0"/>
              <a:t>. З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вийшли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письменники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поетиВолдмур</a:t>
            </a:r>
            <a:r>
              <a:rPr lang="ru-RU" sz="1600" dirty="0" smtClean="0"/>
              <a:t> </a:t>
            </a:r>
            <a:r>
              <a:rPr lang="ru-RU" sz="1600" dirty="0" err="1" smtClean="0"/>
              <a:t>Яворський</a:t>
            </a:r>
            <a:r>
              <a:rPr lang="ru-RU" sz="1600" dirty="0" smtClean="0"/>
              <a:t>, </a:t>
            </a:r>
            <a:r>
              <a:rPr lang="ru-RU" sz="1600" dirty="0" err="1" smtClean="0"/>
              <a:t>Валерія</a:t>
            </a:r>
            <a:r>
              <a:rPr lang="ru-RU" sz="1600" dirty="0" smtClean="0"/>
              <a:t> </a:t>
            </a:r>
            <a:r>
              <a:rPr lang="ru-RU" sz="1600" dirty="0" err="1" smtClean="0"/>
              <a:t>Славникова</a:t>
            </a:r>
            <a:r>
              <a:rPr lang="ru-RU" sz="1600" dirty="0" smtClean="0"/>
              <a:t>, «Звёздный», художники </a:t>
            </a:r>
            <a:r>
              <a:rPr lang="ru-RU" sz="1600" dirty="0" err="1" smtClean="0"/>
              <a:t>Олена</a:t>
            </a:r>
            <a:r>
              <a:rPr lang="ru-RU" sz="1600" dirty="0" smtClean="0"/>
              <a:t> </a:t>
            </a:r>
            <a:r>
              <a:rPr lang="ru-RU" sz="1600" dirty="0" err="1" smtClean="0"/>
              <a:t>Бурдаш</a:t>
            </a:r>
            <a:r>
              <a:rPr lang="ru-RU" sz="1600" dirty="0" smtClean="0"/>
              <a:t>, «</a:t>
            </a:r>
            <a:r>
              <a:rPr lang="ru-RU" sz="1600" dirty="0" err="1" smtClean="0"/>
              <a:t>Дем</a:t>
            </a:r>
            <a:r>
              <a:rPr lang="ru-RU" sz="1600" dirty="0" smtClean="0"/>
              <a:t>», Орест </a:t>
            </a:r>
            <a:r>
              <a:rPr lang="ru-RU" sz="1600" dirty="0" err="1" smtClean="0"/>
              <a:t>Макота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1266" name="Picture 2" descr="http://acca.ee/image/cache/data/p/pacific_0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85184"/>
            <a:ext cx="1772816" cy="1772816"/>
          </a:xfrm>
          <a:prstGeom prst="rect">
            <a:avLst/>
          </a:prstGeom>
          <a:noFill/>
        </p:spPr>
      </p:pic>
      <p:pic>
        <p:nvPicPr>
          <p:cNvPr id="11268" name="Picture 4" descr="http://lemmccaffrey.ucoz.com/13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63214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549</TotalTime>
  <Words>173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89</cp:revision>
  <dcterms:created xsi:type="dcterms:W3CDTF">2013-05-10T11:28:15Z</dcterms:created>
  <dcterms:modified xsi:type="dcterms:W3CDTF">2013-12-08T22:40:21Z</dcterms:modified>
</cp:coreProperties>
</file>