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0"/>
            <a:ext cx="7543800" cy="3068960"/>
          </a:xfrm>
        </p:spPr>
        <p:txBody>
          <a:bodyPr/>
          <a:lstStyle/>
          <a:p>
            <a:pPr algn="ctr"/>
            <a:r>
              <a:rPr lang="uk-UA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Сейсмічна ситуація в Україні</a:t>
            </a:r>
            <a:endParaRPr lang="uk-UA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068960"/>
            <a:ext cx="8062912" cy="333896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План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Поділ України на сейсмічні райони;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Сейсмічність Карпатського регіону;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Сейсмічність західної України;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Зона </a:t>
            </a:r>
            <a:r>
              <a:rPr lang="uk-UA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Вранча</a:t>
            </a: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Сейсмічність Кримсько-Чорноморського регіону;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Область дельти Дунаю;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Сейсмічність решти областей України;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Сейсмічні станції;</a:t>
            </a:r>
          </a:p>
          <a:p>
            <a:pPr marL="514350" indent="-514350" algn="l">
              <a:buAutoNum type="arabicPeriod"/>
            </a:pPr>
            <a:r>
              <a:rPr lang="uk-UA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Висновки.</a:t>
            </a:r>
            <a:endParaRPr lang="uk-UA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220072" y="4581128"/>
            <a:ext cx="3923928" cy="2276872"/>
          </a:xfrm>
          <a:prstGeom prst="ellipse">
            <a:avLst/>
          </a:prstGeom>
          <a:solidFill>
            <a:schemeClr val="accent1">
              <a:lumMod val="60000"/>
              <a:lumOff val="40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4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781800" cy="11235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Область дельти Дунаю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132856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Constantia" panose="02030602050306030303" pitchFamily="18" charset="0"/>
              </a:rPr>
              <a:t>Окремим сейсмічним районом можна вважати область дельти Дунаю. Тут в історичні часи відбувалися землетруси з максимальною </a:t>
            </a:r>
            <a:r>
              <a:rPr lang="uk-UA" dirty="0" err="1">
                <a:latin typeface="Constantia" panose="02030602050306030303" pitchFamily="18" charset="0"/>
              </a:rPr>
              <a:t>магнітудою</a:t>
            </a:r>
            <a:r>
              <a:rPr lang="uk-UA" dirty="0">
                <a:latin typeface="Constantia" panose="02030602050306030303" pitchFamily="18" charset="0"/>
              </a:rPr>
              <a:t> близько 7, які разом із землетрусами зони </a:t>
            </a:r>
            <a:r>
              <a:rPr lang="uk-UA" dirty="0" err="1">
                <a:latin typeface="Constantia" panose="02030602050306030303" pitchFamily="18" charset="0"/>
              </a:rPr>
              <a:t>Вранча</a:t>
            </a:r>
            <a:r>
              <a:rPr lang="uk-UA" dirty="0">
                <a:latin typeface="Constantia" panose="02030602050306030303" pitchFamily="18" charset="0"/>
              </a:rPr>
              <a:t> становлять серйозну небезпеку для території Одеської області</a:t>
            </a:r>
            <a:r>
              <a:rPr lang="uk-UA" dirty="0" smtClean="0">
                <a:latin typeface="Constantia" panose="02030602050306030303" pitchFamily="18" charset="0"/>
              </a:rPr>
              <a:t>.</a:t>
            </a:r>
            <a:endParaRPr lang="uk-UA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Сейсмічність решти областей України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176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Constantia" panose="02030602050306030303" pitchFamily="18" charset="0"/>
              </a:rPr>
              <a:t>У центральній частині території України, зокрема в межах Українського щита, за останні століття достовірно зафіксовано лише декілька землетрусів з малою глибиною вогнищ (5-10 км) та невисокими </a:t>
            </a:r>
            <a:r>
              <a:rPr lang="uk-UA" dirty="0" err="1">
                <a:latin typeface="Constantia" panose="02030602050306030303" pitchFamily="18" charset="0"/>
              </a:rPr>
              <a:t>магнітудами</a:t>
            </a:r>
            <a:r>
              <a:rPr lang="uk-UA" dirty="0">
                <a:latin typeface="Constantia" panose="02030602050306030303" pitchFamily="18" charset="0"/>
              </a:rPr>
              <a:t> (М = 3.5-4.0). Ці землетруси мали локальний характер сейсмічного впливу. Найсильнішим у східній частині України вважається землетрус 1913 року поблизу м. Куп'янська (</a:t>
            </a:r>
            <a:r>
              <a:rPr lang="uk-UA" dirty="0" err="1">
                <a:latin typeface="Constantia" panose="02030602050306030303" pitchFamily="18" charset="0"/>
              </a:rPr>
              <a:t>магнітуда</a:t>
            </a:r>
            <a:r>
              <a:rPr lang="uk-UA" dirty="0">
                <a:latin typeface="Constantia" panose="02030602050306030303" pitchFamily="18" charset="0"/>
              </a:rPr>
              <a:t> 3.5, локальні коливання інтенсивністю до 5-6 балів). В західних областях України , поблизу смт. </a:t>
            </a:r>
            <a:r>
              <a:rPr lang="uk-UA" dirty="0" err="1">
                <a:latin typeface="Constantia" panose="02030602050306030303" pitchFamily="18" charset="0"/>
              </a:rPr>
              <a:t>Микулинці</a:t>
            </a:r>
            <a:r>
              <a:rPr lang="uk-UA" dirty="0">
                <a:latin typeface="Constantia" panose="02030602050306030303" pitchFamily="18" charset="0"/>
              </a:rPr>
              <a:t> в Тернопільській області 3 січня 2002 року відбувся землетрус з </a:t>
            </a:r>
            <a:r>
              <a:rPr lang="uk-UA" dirty="0" err="1">
                <a:latin typeface="Constantia" panose="02030602050306030303" pitchFamily="18" charset="0"/>
              </a:rPr>
              <a:t>магнітудою</a:t>
            </a:r>
            <a:r>
              <a:rPr lang="uk-UA" dirty="0">
                <a:latin typeface="Constantia" panose="02030602050306030303" pitchFamily="18" charset="0"/>
              </a:rPr>
              <a:t> 4, який в епіцентрі мав інтенсивність 6 балів з 7-ми бальними ефектами на ослаблених ґрунтах. До цього вказана територія  вважалася 5-ти бальною</a:t>
            </a:r>
          </a:p>
        </p:txBody>
      </p:sp>
    </p:spTree>
    <p:extLst>
      <p:ext uri="{BB962C8B-B14F-4D97-AF65-F5344CB8AC3E}">
        <p14:creationId xmlns:p14="http://schemas.microsoft.com/office/powerpoint/2010/main" val="24016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85027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28" y="188641"/>
            <a:ext cx="4919971" cy="66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" y="3645024"/>
            <a:ext cx="4224028" cy="319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2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781800" cy="1240160"/>
          </a:xfrm>
        </p:spPr>
        <p:txBody>
          <a:bodyPr/>
          <a:lstStyle/>
          <a:p>
            <a:pPr algn="ctr"/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Сейсмічні станції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0" y="1340768"/>
            <a:ext cx="7543800" cy="251804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В Україні створено національну мережу сейсмічних спостережень до складу якої входить 18 сейсмічних та 14 комплексних геофізичних станцій.. Найдавнішою є сейсмічна станція "Львів", яку засновано у 1899 році. Цифрова сейсмічна станція "Київ" організована у 1994 році і входить до складу Глобальної сейсмічної </a:t>
            </a:r>
            <a:r>
              <a:rPr lang="uk-UA" dirty="0" smtClean="0"/>
              <a:t>мережі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149178" cy="303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22653"/>
            <a:ext cx="4042420" cy="303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4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781800" cy="1600200"/>
          </a:xfrm>
        </p:spPr>
        <p:txBody>
          <a:bodyPr/>
          <a:lstStyle/>
          <a:p>
            <a:pPr algn="ctr"/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Висновок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92896"/>
            <a:ext cx="7543800" cy="3886200"/>
          </a:xfrm>
        </p:spPr>
        <p:txBody>
          <a:bodyPr/>
          <a:lstStyle/>
          <a:p>
            <a:r>
              <a:rPr lang="uk-UA" dirty="0" smtClean="0"/>
              <a:t>Отже, беручи до уваги весь вищеперерахований матеріал, ми можемо дійти висновку що в Україні є дві сейсмічно активні зони: Карпатська й Кримсько-Чорноморська. На них найбільшим чином впливає зона </a:t>
            </a:r>
            <a:r>
              <a:rPr lang="uk-UA" dirty="0" err="1" smtClean="0"/>
              <a:t>Вранча</a:t>
            </a:r>
            <a:r>
              <a:rPr lang="uk-UA" dirty="0" smtClean="0"/>
              <a:t>. В кожній з цих зон є реальна загроза  виникнення землетрусів з </a:t>
            </a:r>
            <a:r>
              <a:rPr lang="uk-UA" dirty="0" err="1" smtClean="0"/>
              <a:t>магнітудами</a:t>
            </a:r>
            <a:r>
              <a:rPr lang="uk-UA" dirty="0" smtClean="0"/>
              <a:t> </a:t>
            </a:r>
            <a:r>
              <a:rPr lang="uk-UA" smtClean="0"/>
              <a:t>до 7 балів.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4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діл України на сейсмічні регіони</a:t>
            </a:r>
            <a:endParaRPr lang="uk-UA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60848"/>
            <a:ext cx="7543800" cy="2088232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Сейсмічність України проявляється в західних , південно-західних та в південних районах, де виділяються два основні сейсмічні регіони: Карпатський і Кримсько-Чорноморський.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3"/>
            <a:ext cx="5974885" cy="30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Сейсмічність Карпатського регіону</a:t>
            </a:r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" y="2060848"/>
            <a:ext cx="7543800" cy="3384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dirty="0">
                <a:latin typeface="Constantia" panose="02030602050306030303" pitchFamily="18" charset="0"/>
              </a:rPr>
              <a:t>Сейсмічність Карпатського регіону визначається у землетрусах з вогнищами у Закарпатті, Карпатах, Прикарпатті, а також на прилеглих територіях сусідніх країн: Польщі, Словаччини, Угорщини і Румунії. Найбільш сейсмоактивним є Закарпаття</a:t>
            </a:r>
            <a:r>
              <a:rPr lang="uk-UA" sz="1600" dirty="0" smtClean="0">
                <a:latin typeface="Constantia" panose="02030602050306030303" pitchFamily="18" charset="0"/>
              </a:rPr>
              <a:t>.</a:t>
            </a:r>
          </a:p>
          <a:p>
            <a:pPr marL="0" indent="0">
              <a:buNone/>
            </a:pPr>
            <a:r>
              <a:rPr lang="uk-UA" sz="1600" dirty="0" smtClean="0">
                <a:latin typeface="Constantia" panose="02030602050306030303" pitchFamily="18" charset="0"/>
              </a:rPr>
              <a:t>Карпати </a:t>
            </a:r>
            <a:r>
              <a:rPr lang="uk-UA" sz="1600" dirty="0">
                <a:latin typeface="Constantia" panose="02030602050306030303" pitchFamily="18" charset="0"/>
              </a:rPr>
              <a:t>– порівняно молода орогенічна система. В ній ще не затихли власні тектонічні процеси. На території Закарпаття відбуваються найбільш значні сейсмічні події, тут неодноразово були зафіксовані землетруси інтенсивністю 6-7 балів за шкалою </a:t>
            </a:r>
            <a:r>
              <a:rPr lang="en-US" sz="1600" dirty="0">
                <a:latin typeface="Constantia" panose="02030602050306030303" pitchFamily="18" charset="0"/>
              </a:rPr>
              <a:t>MSK-64. </a:t>
            </a:r>
            <a:r>
              <a:rPr lang="uk-UA" sz="1600" dirty="0">
                <a:latin typeface="Constantia" panose="02030602050306030303" pitchFamily="18" charset="0"/>
              </a:rPr>
              <a:t>Епіцентри цих землетрусів знаходилися в районах Сваляви, Довгого, </a:t>
            </a:r>
            <a:r>
              <a:rPr lang="uk-UA" sz="1600" dirty="0" err="1">
                <a:latin typeface="Constantia" panose="02030602050306030303" pitchFamily="18" charset="0"/>
              </a:rPr>
              <a:t>Тересви</a:t>
            </a:r>
            <a:r>
              <a:rPr lang="uk-UA" sz="1600" dirty="0">
                <a:latin typeface="Constantia" panose="02030602050306030303" pitchFamily="18" charset="0"/>
              </a:rPr>
              <a:t>, Мукачева, Ужгорода. Землетрус 15 жовтня 1834 р. мав до 7 балів і охопив значну територію Закарпаття – від Сваляви до Рахова. У межах Чернівецької області зафіксовано землетрус інтенсивністю 5 балів. На Закарпаття впливають не тільки сильні землетруси з епіцентрами в Трансільванії, тут є досить сильні локальні місцеві епіцентри землетрусів.</a:t>
            </a:r>
          </a:p>
        </p:txBody>
      </p:sp>
    </p:spTree>
    <p:extLst>
      <p:ext uri="{BB962C8B-B14F-4D97-AF65-F5344CB8AC3E}">
        <p14:creationId xmlns:p14="http://schemas.microsoft.com/office/powerpoint/2010/main" val="32596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581128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Карпатський регіон активності</a:t>
            </a:r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428"/>
            <a:ext cx="5751714" cy="41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3173404" y="429428"/>
            <a:ext cx="2952328" cy="1152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3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Сейсмічність західної України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32856"/>
            <a:ext cx="9144000" cy="4248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latin typeface="Constantia" panose="02030602050306030303" pitchFamily="18" charset="0"/>
              </a:rPr>
              <a:t>На території західних областей України (за період з XVII століття до нашого часу) землетруси характеризуються в основному глибинами вогнищ (h) 2-10 км і </a:t>
            </a:r>
            <a:r>
              <a:rPr lang="uk-UA" dirty="0" err="1">
                <a:latin typeface="Constantia" panose="02030602050306030303" pitchFamily="18" charset="0"/>
              </a:rPr>
              <a:t>магнітудами</a:t>
            </a:r>
            <a:r>
              <a:rPr lang="uk-UA" dirty="0">
                <a:latin typeface="Constantia" panose="02030602050306030303" pitchFamily="18" charset="0"/>
              </a:rPr>
              <a:t> (М)&lt;5.5. Внаслідок малої глибини ці землетруси викликають локальні коливання на поверхні </a:t>
            </a:r>
            <a:r>
              <a:rPr lang="uk-UA" dirty="0" smtClean="0">
                <a:latin typeface="Constantia" panose="02030602050306030303" pitchFamily="18" charset="0"/>
              </a:rPr>
              <a:t>ґрунту </a:t>
            </a:r>
            <a:r>
              <a:rPr lang="uk-UA" dirty="0">
                <a:latin typeface="Constantia" panose="02030602050306030303" pitchFamily="18" charset="0"/>
              </a:rPr>
              <a:t>з інтенсивністю до 7-7.5 балів. Такі коливання відчуваються на Закарпатті від глибших (h=35  км) і більших за величиною (М=6.8) землетрусів , вогнища яких розташовані в Румунії (</a:t>
            </a:r>
            <a:r>
              <a:rPr lang="uk-UA" dirty="0" err="1">
                <a:latin typeface="Constantia" panose="02030602050306030303" pitchFamily="18" charset="0"/>
              </a:rPr>
              <a:t>Пішкольц</a:t>
            </a:r>
            <a:r>
              <a:rPr lang="uk-UA" dirty="0">
                <a:latin typeface="Constantia" panose="02030602050306030303" pitchFamily="18" charset="0"/>
              </a:rPr>
              <a:t>) на відстані близько 60 км від кордону України.  Отож, виходячи з цих даних, можна спрогнозувати те, що на території нашої області землетруси будуть мати </a:t>
            </a:r>
            <a:r>
              <a:rPr lang="uk-UA" dirty="0" err="1">
                <a:latin typeface="Constantia" panose="02030602050306030303" pitchFamily="18" charset="0"/>
              </a:rPr>
              <a:t>магнітуди</a:t>
            </a:r>
            <a:r>
              <a:rPr lang="uk-UA" dirty="0">
                <a:latin typeface="Constantia" panose="02030602050306030303" pitchFamily="18" charset="0"/>
              </a:rPr>
              <a:t> коливання від 5,5 до 7,5 балів і глибину вогнища від 2 до 10 км. У Передкарпатті найбільший землетрус з достовірно описаних мав місце у 1875 році в районі м. Великі Мости (Львівська область). Він характеризувався </a:t>
            </a:r>
            <a:r>
              <a:rPr lang="uk-UA" dirty="0" err="1">
                <a:latin typeface="Constantia" panose="02030602050306030303" pitchFamily="18" charset="0"/>
              </a:rPr>
              <a:t>магнітудою</a:t>
            </a:r>
            <a:r>
              <a:rPr lang="uk-UA" dirty="0">
                <a:latin typeface="Constantia" panose="02030602050306030303" pitchFamily="18" charset="0"/>
              </a:rPr>
              <a:t> М=5.3, з глибиною вогнища h=19 км і відчувався в </a:t>
            </a:r>
            <a:r>
              <a:rPr lang="uk-UA" dirty="0" err="1">
                <a:latin typeface="Constantia" panose="02030602050306030303" pitchFamily="18" charset="0"/>
              </a:rPr>
              <a:t>епіцентріальній</a:t>
            </a:r>
            <a:r>
              <a:rPr lang="uk-UA" dirty="0">
                <a:latin typeface="Constantia" panose="02030602050306030303" pitchFamily="18" charset="0"/>
              </a:rPr>
              <a:t> зоні з інтенсивністю 6 балів.</a:t>
            </a:r>
          </a:p>
          <a:p>
            <a:endParaRPr lang="uk-UA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6781800" cy="1600200"/>
          </a:xfrm>
        </p:spPr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Зона </a:t>
            </a:r>
            <a:r>
              <a:rPr lang="uk-UA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Вранча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248472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uk-UA" dirty="0">
                <a:latin typeface="Constantia" panose="02030602050306030303" pitchFamily="18" charset="0"/>
              </a:rPr>
              <a:t>На значну частину території України впливають підкоркові землетруси із зони </a:t>
            </a:r>
            <a:r>
              <a:rPr lang="uk-UA" dirty="0" err="1">
                <a:latin typeface="Constantia" panose="02030602050306030303" pitchFamily="18" charset="0"/>
              </a:rPr>
              <a:t>Вранча</a:t>
            </a:r>
            <a:r>
              <a:rPr lang="uk-UA" dirty="0">
                <a:latin typeface="Constantia" panose="02030602050306030303" pitchFamily="18" charset="0"/>
              </a:rPr>
              <a:t> в Румунії (район зчленування Східних і Південних Карпат). Вогнища землетрусів, здатних спричинити мікросейсмічні прояви на території України, розташовані в мантії на глибинах від 80 до 190 км. максимальні </a:t>
            </a:r>
            <a:r>
              <a:rPr lang="uk-UA" dirty="0" err="1">
                <a:latin typeface="Constantia" panose="02030602050306030303" pitchFamily="18" charset="0"/>
              </a:rPr>
              <a:t>магнітуди</a:t>
            </a:r>
            <a:r>
              <a:rPr lang="uk-UA" dirty="0">
                <a:latin typeface="Constantia" panose="02030602050306030303" pitchFamily="18" charset="0"/>
              </a:rPr>
              <a:t> землетрусів з цієї зони досягли 7.6. Завдяки великим глибинам і магнітудам землетруси зони </a:t>
            </a:r>
            <a:r>
              <a:rPr lang="uk-UA" dirty="0" err="1">
                <a:latin typeface="Constantia" panose="02030602050306030303" pitchFamily="18" charset="0"/>
              </a:rPr>
              <a:t>Вранча</a:t>
            </a:r>
            <a:r>
              <a:rPr lang="uk-UA" dirty="0">
                <a:latin typeface="Constantia" panose="02030602050306030303" pitchFamily="18" charset="0"/>
              </a:rPr>
              <a:t> проявляються на величезній території: від Греції на півдні - до Фінляндії на півночі.</a:t>
            </a:r>
          </a:p>
          <a:p>
            <a:pPr marL="0" indent="0" fontAlgn="base">
              <a:buNone/>
            </a:pPr>
            <a:r>
              <a:rPr lang="uk-UA" dirty="0">
                <a:latin typeface="Constantia" panose="02030602050306030303" pitchFamily="18" charset="0"/>
              </a:rPr>
              <a:t>На карті епіцентрів представлені вогнища землетрусів зони </a:t>
            </a:r>
            <a:r>
              <a:rPr lang="uk-UA" dirty="0" err="1">
                <a:latin typeface="Constantia" panose="02030602050306030303" pitchFamily="18" charset="0"/>
              </a:rPr>
              <a:t>Вранча</a:t>
            </a:r>
            <a:r>
              <a:rPr lang="uk-UA" dirty="0">
                <a:latin typeface="Constantia" panose="02030602050306030303" pitchFamily="18" charset="0"/>
              </a:rPr>
              <a:t>, починаючи з XI століття, з </a:t>
            </a:r>
            <a:r>
              <a:rPr lang="uk-UA" dirty="0" err="1">
                <a:latin typeface="Constantia" panose="02030602050306030303" pitchFamily="18" charset="0"/>
              </a:rPr>
              <a:t>магнітудами</a:t>
            </a:r>
            <a:r>
              <a:rPr lang="uk-UA" dirty="0">
                <a:latin typeface="Constantia" panose="02030602050306030303" pitchFamily="18" charset="0"/>
              </a:rPr>
              <a:t> вищими від 3.5 . Надійно встановлені </a:t>
            </a:r>
            <a:r>
              <a:rPr lang="uk-UA" dirty="0" err="1">
                <a:latin typeface="Constantia" panose="02030602050306030303" pitchFamily="18" charset="0"/>
              </a:rPr>
              <a:t>ізосейсти</a:t>
            </a:r>
            <a:r>
              <a:rPr lang="uk-UA" dirty="0">
                <a:latin typeface="Constantia" panose="02030602050306030303" pitchFamily="18" charset="0"/>
              </a:rPr>
              <a:t> найсильніших землетрусів зони </a:t>
            </a:r>
            <a:r>
              <a:rPr lang="uk-UA" dirty="0" err="1">
                <a:latin typeface="Constantia" panose="02030602050306030303" pitchFamily="18" charset="0"/>
              </a:rPr>
              <a:t>Вранча</a:t>
            </a:r>
            <a:r>
              <a:rPr lang="uk-UA" dirty="0">
                <a:latin typeface="Constantia" panose="02030602050306030303" pitchFamily="18" charset="0"/>
              </a:rPr>
              <a:t> за останні два століття. Для побудови </a:t>
            </a:r>
            <a:r>
              <a:rPr lang="uk-UA" dirty="0" err="1">
                <a:latin typeface="Constantia" panose="02030602050306030303" pitchFamily="18" charset="0"/>
              </a:rPr>
              <a:t>ізосейст</a:t>
            </a:r>
            <a:r>
              <a:rPr lang="uk-UA" dirty="0">
                <a:latin typeface="Constantia" panose="02030602050306030303" pitchFamily="18" charset="0"/>
              </a:rPr>
              <a:t> використано опубліковані матеріали, а для землетрусів 1977-1990 </a:t>
            </a:r>
            <a:r>
              <a:rPr lang="uk-UA" dirty="0" err="1">
                <a:latin typeface="Constantia" panose="02030602050306030303" pitchFamily="18" charset="0"/>
              </a:rPr>
              <a:t>років-</a:t>
            </a:r>
            <a:r>
              <a:rPr lang="uk-UA" dirty="0">
                <a:latin typeface="Constantia" panose="02030602050306030303" pitchFamily="18" charset="0"/>
              </a:rPr>
              <a:t> дані </a:t>
            </a:r>
            <a:r>
              <a:rPr lang="uk-UA" dirty="0" smtClean="0">
                <a:latin typeface="Constantia" panose="02030602050306030303" pitchFamily="18" charset="0"/>
              </a:rPr>
              <a:t>авторів</a:t>
            </a:r>
            <a:endParaRPr lang="uk-UA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4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1988840"/>
            <a:ext cx="5155047" cy="360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17" y="981075"/>
            <a:ext cx="39909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266" y="404664"/>
            <a:ext cx="9144000" cy="166308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Сейсмічність Кримсько-Чорноморського регіону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92896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Сейсмічність Кримсько-Чорноморського регіону визначається епіцентрами землетрусів, розташованих в акваторії Чорного моря, поблизу Південного берега Криму, які характеризуються найвищими на території України показниками - </a:t>
            </a:r>
            <a:r>
              <a:rPr lang="uk-UA" dirty="0" err="1"/>
              <a:t>магнітудами</a:t>
            </a:r>
            <a:r>
              <a:rPr lang="uk-UA" dirty="0"/>
              <a:t> до 6.8. На карті епіцентрів землетруси Криму представлені з </a:t>
            </a:r>
            <a:r>
              <a:rPr lang="uk-UA" dirty="0" err="1"/>
              <a:t>магнітудами</a:t>
            </a:r>
            <a:r>
              <a:rPr lang="uk-UA" dirty="0"/>
              <a:t>, вищими за 2.0, </a:t>
            </a:r>
            <a:r>
              <a:rPr lang="uk-UA" dirty="0" err="1"/>
              <a:t>за</a:t>
            </a:r>
            <a:r>
              <a:rPr lang="uk-UA" dirty="0"/>
              <a:t> період спостережень з I віку до н. е. до нинішнього часу. У рівнинній частині Криму і Азовському морі показані вогнища землетрусів з </a:t>
            </a:r>
            <a:r>
              <a:rPr lang="uk-UA" dirty="0" err="1"/>
              <a:t>магнітудами</a:t>
            </a:r>
            <a:r>
              <a:rPr lang="uk-UA" dirty="0"/>
              <a:t>, вищими за 1.0.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434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60</TotalTime>
  <Words>732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NewsPrint</vt:lpstr>
      <vt:lpstr>Сейсмічна ситуація в Україні</vt:lpstr>
      <vt:lpstr>Поділ України на сейсмічні регіони</vt:lpstr>
      <vt:lpstr>Сейсмічність Карпатського регіону</vt:lpstr>
      <vt:lpstr>Карпатський регіон активності</vt:lpstr>
      <vt:lpstr>Сейсмічність західної України</vt:lpstr>
      <vt:lpstr>Зона Вранча</vt:lpstr>
      <vt:lpstr>Презентация PowerPoint</vt:lpstr>
      <vt:lpstr>Презентация PowerPoint</vt:lpstr>
      <vt:lpstr>Сейсмічність Кримсько-Чорноморського регіону</vt:lpstr>
      <vt:lpstr>Презентация PowerPoint</vt:lpstr>
      <vt:lpstr>Область дельти Дунаю</vt:lpstr>
      <vt:lpstr>Сейсмічність решти областей України</vt:lpstr>
      <vt:lpstr>Презентация PowerPoint</vt:lpstr>
      <vt:lpstr>Сейсмічні станції</vt:lpstr>
      <vt:lpstr>Висновок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Сейсмічна ситуація в Україні</dc:title>
  <dc:creator>Svitlana</dc:creator>
  <cp:lastModifiedBy>Svitlana</cp:lastModifiedBy>
  <cp:revision>7</cp:revision>
  <dcterms:created xsi:type="dcterms:W3CDTF">2014-10-25T23:33:35Z</dcterms:created>
  <dcterms:modified xsi:type="dcterms:W3CDTF">2014-10-26T15:33:34Z</dcterms:modified>
</cp:coreProperties>
</file>