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58DEAB-7E81-4EAC-856B-7204833B2F70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9E4CD1-C3DC-4B2A-BB67-357E1DA3A6F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805264"/>
            <a:ext cx="4281328" cy="883528"/>
          </a:xfrm>
        </p:spPr>
        <p:txBody>
          <a:bodyPr/>
          <a:lstStyle/>
          <a:p>
            <a:r>
              <a:rPr lang="uk-UA" dirty="0" smtClean="0"/>
              <a:t>Квітка </a:t>
            </a:r>
            <a:r>
              <a:rPr lang="uk-UA" dirty="0" err="1" smtClean="0"/>
              <a:t>Цісик</a:t>
            </a:r>
            <a:endParaRPr lang="uk-UA" dirty="0"/>
          </a:p>
        </p:txBody>
      </p:sp>
      <p:pic>
        <p:nvPicPr>
          <p:cNvPr id="4" name="Рисунок 3" descr="i150_ArticleImage_8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56784" cy="50405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144015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Творчий доробок.</a:t>
            </a:r>
            <a:br>
              <a:rPr lang="uk-UA" dirty="0" smtClean="0"/>
            </a:br>
            <a:r>
              <a:rPr lang="uk-UA" dirty="0" smtClean="0"/>
              <a:t>Англомовний альбом </a:t>
            </a:r>
            <a:br>
              <a:rPr lang="uk-UA" dirty="0" smtClean="0"/>
            </a:br>
            <a:r>
              <a:rPr lang="en-US" dirty="0" smtClean="0"/>
              <a:t>«You Light Up My Life»</a:t>
            </a:r>
            <a:r>
              <a:rPr lang="uk-UA" dirty="0" smtClean="0"/>
              <a:t>  </a:t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uk-UA" dirty="0" smtClean="0"/>
              <a:t>           (1977р.)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6629400" cy="3528392"/>
          </a:xfrm>
        </p:spPr>
        <p:txBody>
          <a:bodyPr>
            <a:normAutofit/>
          </a:bodyPr>
          <a:lstStyle/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«You Light Up My Life»</a:t>
            </a:r>
            <a:endParaRPr lang="uk-UA" dirty="0" smtClean="0"/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«The Morning of My Life»</a:t>
            </a:r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«It's a Long Way From Brooklyn» </a:t>
            </a:r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«Phone Calls» (Joseph Brooks) </a:t>
            </a:r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«You Light Up My Life (Instrumental)» (Joseph Brooks) </a:t>
            </a:r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«Rolling the Chords» </a:t>
            </a:r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«Do You Have a Piano?» </a:t>
            </a:r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«Ride to Chris' House» (Joseph Brooks)</a:t>
            </a:r>
          </a:p>
          <a:p>
            <a:r>
              <a:rPr lang="en-US" dirty="0" smtClean="0"/>
              <a:t>♫</a:t>
            </a:r>
            <a:r>
              <a:rPr lang="uk-UA" dirty="0" smtClean="0"/>
              <a:t> </a:t>
            </a:r>
            <a:r>
              <a:rPr lang="en-US" dirty="0" smtClean="0"/>
              <a:t>«California Daydreams» (Joseph Brooks)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3096344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Українські альбоми.</a:t>
            </a:r>
            <a:br>
              <a:rPr lang="uk-UA" dirty="0" smtClean="0"/>
            </a:br>
            <a:r>
              <a:rPr lang="uk-UA" dirty="0" smtClean="0"/>
              <a:t>                «Пісні України</a:t>
            </a:r>
            <a:r>
              <a:rPr lang="en-US" dirty="0" smtClean="0"/>
              <a:t>»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</a:t>
            </a:r>
            <a:r>
              <a:rPr lang="en-US" dirty="0" smtClean="0"/>
              <a:t>(198</a:t>
            </a:r>
            <a:r>
              <a:rPr lang="uk-UA" dirty="0" smtClean="0"/>
              <a:t>0р.</a:t>
            </a:r>
            <a:r>
              <a:rPr lang="en-US" dirty="0" smtClean="0"/>
              <a:t>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r>
              <a:rPr lang="uk-UA" sz="2400" dirty="0" smtClean="0"/>
              <a:t>«Володимирові </a:t>
            </a:r>
            <a:r>
              <a:rPr lang="uk-UA" sz="2400" dirty="0" err="1" smtClean="0"/>
              <a:t>Цісику</a:t>
            </a:r>
            <a:r>
              <a:rPr lang="uk-UA" sz="2400" dirty="0" smtClean="0"/>
              <a:t>, скрипалеві-віртуозу, моєму             незабутньому батькові присвячую цю збірку пісень»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5040560" cy="3384376"/>
          </a:xfrm>
        </p:spPr>
        <p:txBody>
          <a:bodyPr>
            <a:normAutofit/>
          </a:bodyPr>
          <a:lstStyle/>
          <a:p>
            <a:r>
              <a:rPr lang="uk-UA" dirty="0" smtClean="0"/>
              <a:t>♫ «Іванку, купи ми рум'янку» </a:t>
            </a:r>
          </a:p>
          <a:p>
            <a:r>
              <a:rPr lang="uk-UA" dirty="0" smtClean="0"/>
              <a:t>♫ «Пісня про рушник»</a:t>
            </a:r>
          </a:p>
          <a:p>
            <a:r>
              <a:rPr lang="uk-UA" dirty="0" smtClean="0"/>
              <a:t>♫ «Стоїть гора </a:t>
            </a:r>
            <a:r>
              <a:rPr lang="uk-UA" dirty="0" err="1" smtClean="0"/>
              <a:t>високая</a:t>
            </a:r>
            <a:r>
              <a:rPr lang="uk-UA" dirty="0" smtClean="0"/>
              <a:t>»</a:t>
            </a:r>
          </a:p>
          <a:p>
            <a:r>
              <a:rPr lang="uk-UA" dirty="0" smtClean="0"/>
              <a:t>♫ «Ой видно село»</a:t>
            </a:r>
          </a:p>
          <a:p>
            <a:r>
              <a:rPr lang="uk-UA" dirty="0" smtClean="0"/>
              <a:t>♫ «Ой ходить сон коло вікон (колискова для Лесі)»</a:t>
            </a:r>
          </a:p>
          <a:p>
            <a:r>
              <a:rPr lang="uk-UA" dirty="0" smtClean="0"/>
              <a:t>♫ «Сидить дівча над бистрою водою»</a:t>
            </a:r>
          </a:p>
          <a:p>
            <a:r>
              <a:rPr lang="uk-UA" dirty="0" smtClean="0"/>
              <a:t>♫ «Бабусю рідненька»</a:t>
            </a:r>
          </a:p>
          <a:p>
            <a:r>
              <a:rPr lang="uk-UA" dirty="0" smtClean="0"/>
              <a:t>♫ «Ой казала мені мати»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27576" y="3501008"/>
            <a:ext cx="3816424" cy="29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♫ «Комарик» </a:t>
            </a:r>
          </a:p>
          <a:p>
            <a:r>
              <a:rPr lang="uk-UA" sz="2000" dirty="0" smtClean="0"/>
              <a:t>♫ «Ніч така, Господи, місячна, зоряна»</a:t>
            </a:r>
          </a:p>
          <a:p>
            <a:r>
              <a:rPr lang="uk-UA" sz="2000" dirty="0" smtClean="0"/>
              <a:t>♫ «</a:t>
            </a:r>
            <a:r>
              <a:rPr lang="uk-UA" sz="2000" dirty="0" err="1" smtClean="0"/>
              <a:t>Гандзя</a:t>
            </a:r>
            <a:r>
              <a:rPr lang="uk-UA" sz="2000" dirty="0" smtClean="0"/>
              <a:t>»</a:t>
            </a:r>
          </a:p>
          <a:p>
            <a:r>
              <a:rPr lang="uk-UA" sz="2000" dirty="0" smtClean="0"/>
              <a:t>♫ «І шумить, і гуде» </a:t>
            </a:r>
          </a:p>
          <a:p>
            <a:r>
              <a:rPr lang="uk-UA" sz="2000" dirty="0" smtClean="0"/>
              <a:t>♫ «Та туман яром котиться» </a:t>
            </a:r>
          </a:p>
          <a:p>
            <a:r>
              <a:rPr lang="uk-UA" sz="2000" dirty="0" smtClean="0"/>
              <a:t>♫ «У горах Карпатах» </a:t>
            </a:r>
          </a:p>
          <a:p>
            <a:r>
              <a:rPr lang="uk-UA" sz="2000" dirty="0" smtClean="0"/>
              <a:t>♫ «Взяв би я бандуру»</a:t>
            </a:r>
          </a:p>
          <a:p>
            <a:r>
              <a:rPr lang="uk-UA" sz="2000" dirty="0" smtClean="0"/>
              <a:t>♫ «Верховино»</a:t>
            </a:r>
            <a:endParaRPr lang="uk-UA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11439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«Два кольори»</a:t>
            </a:r>
            <a:r>
              <a:rPr lang="en-US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</a:t>
            </a:r>
            <a:r>
              <a:rPr lang="en-US" dirty="0" smtClean="0"/>
              <a:t>(1989</a:t>
            </a:r>
            <a:r>
              <a:rPr lang="uk-UA" dirty="0" smtClean="0"/>
              <a:t>р.)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«</a:t>
            </a:r>
            <a:r>
              <a:rPr lang="uk-UA" sz="2700" dirty="0" smtClean="0"/>
              <a:t>Присвячую поривам нескореного українського духа і його безнастанним змаганням по </a:t>
            </a:r>
            <a:r>
              <a:rPr lang="uk-UA" sz="2700" dirty="0" err="1" smtClean="0"/>
              <a:t>обидвох</a:t>
            </a:r>
            <a:r>
              <a:rPr lang="uk-UA" sz="2700" dirty="0" smtClean="0"/>
              <a:t> боках океану».</a:t>
            </a:r>
            <a:br>
              <a:rPr lang="uk-UA" sz="2700" dirty="0" smtClean="0"/>
            </a:br>
            <a:r>
              <a:rPr lang="uk-UA" sz="2700" dirty="0" smtClean="0"/>
              <a:t>«Ця збірка пісень є бажанням мого українського серця вплести радісні нитки в розшарпане життям полотно, на якому вишита доля нашого народу».</a:t>
            </a:r>
            <a:endParaRPr lang="uk-UA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933056"/>
            <a:ext cx="3456384" cy="2636912"/>
          </a:xfrm>
        </p:spPr>
        <p:txBody>
          <a:bodyPr>
            <a:normAutofit/>
          </a:bodyPr>
          <a:lstStyle/>
          <a:p>
            <a:r>
              <a:rPr lang="uk-UA" dirty="0" smtClean="0"/>
              <a:t>♫ «Де ти тепер»</a:t>
            </a:r>
          </a:p>
          <a:p>
            <a:r>
              <a:rPr lang="uk-UA" dirty="0" smtClean="0"/>
              <a:t>♫ «Черемшина»</a:t>
            </a:r>
          </a:p>
          <a:p>
            <a:r>
              <a:rPr lang="uk-UA" dirty="0" smtClean="0"/>
              <a:t>♫ «Коломийка» </a:t>
            </a:r>
          </a:p>
          <a:p>
            <a:r>
              <a:rPr lang="uk-UA" dirty="0" smtClean="0"/>
              <a:t>♫ «Тече річка»</a:t>
            </a:r>
          </a:p>
          <a:p>
            <a:r>
              <a:rPr lang="uk-UA" dirty="0" smtClean="0"/>
              <a:t>♫ «При ватрі»</a:t>
            </a:r>
          </a:p>
          <a:p>
            <a:r>
              <a:rPr lang="uk-UA" dirty="0" smtClean="0"/>
              <a:t>♫ «Я піду в далекі гори»</a:t>
            </a:r>
          </a:p>
          <a:p>
            <a:r>
              <a:rPr lang="uk-UA" dirty="0" smtClean="0"/>
              <a:t>♫ «Ой заграли музики»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005064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♫ «Два кольори»</a:t>
            </a:r>
          </a:p>
          <a:p>
            <a:r>
              <a:rPr lang="uk-UA" sz="2000" dirty="0" smtClean="0"/>
              <a:t>♫ «Коханий»</a:t>
            </a:r>
          </a:p>
          <a:p>
            <a:r>
              <a:rPr lang="uk-UA" sz="2000" dirty="0" smtClean="0"/>
              <a:t>♫ «</a:t>
            </a:r>
            <a:r>
              <a:rPr lang="uk-UA" sz="2000" dirty="0" err="1" smtClean="0"/>
              <a:t>Верше</a:t>
            </a:r>
            <a:r>
              <a:rPr lang="uk-UA" sz="2000" dirty="0" smtClean="0"/>
              <a:t>, мій </a:t>
            </a:r>
            <a:r>
              <a:rPr lang="uk-UA" sz="2000" dirty="0" err="1" smtClean="0"/>
              <a:t>верше</a:t>
            </a:r>
            <a:r>
              <a:rPr lang="uk-UA" sz="2000" dirty="0" smtClean="0"/>
              <a:t>»</a:t>
            </a:r>
          </a:p>
          <a:p>
            <a:r>
              <a:rPr lang="uk-UA" sz="2000" dirty="0" smtClean="0"/>
              <a:t>♫ «Колись дівчино мила»</a:t>
            </a:r>
          </a:p>
          <a:p>
            <a:r>
              <a:rPr lang="uk-UA" sz="2000" dirty="0" smtClean="0"/>
              <a:t>♫ «І снилося»</a:t>
            </a:r>
          </a:p>
          <a:p>
            <a:r>
              <a:rPr lang="uk-UA" sz="2000" dirty="0" smtClean="0"/>
              <a:t>♫ «На городі </a:t>
            </a:r>
            <a:r>
              <a:rPr lang="uk-UA" sz="2000" dirty="0" err="1" smtClean="0"/>
              <a:t>керниченька</a:t>
            </a:r>
            <a:r>
              <a:rPr lang="uk-UA" sz="2000" dirty="0" smtClean="0"/>
              <a:t>» </a:t>
            </a:r>
          </a:p>
          <a:p>
            <a:r>
              <a:rPr lang="uk-UA" sz="2000" dirty="0" smtClean="0"/>
              <a:t>♫ «Ой не світи місяченьку»</a:t>
            </a:r>
          </a:p>
          <a:p>
            <a:r>
              <a:rPr lang="uk-UA" sz="2000" dirty="0" smtClean="0"/>
              <a:t>♫ «Журавлі»</a:t>
            </a:r>
            <a:endParaRPr lang="uk-UA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750296" cy="709259"/>
          </a:xfrm>
        </p:spPr>
        <p:txBody>
          <a:bodyPr/>
          <a:lstStyle/>
          <a:p>
            <a:r>
              <a:rPr lang="uk-UA" dirty="0" smtClean="0"/>
              <a:t>Хвороба і смерть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5400600" cy="511256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1992 року у </a:t>
            </a:r>
            <a:r>
              <a:rPr lang="ru-RU" sz="2400" i="1" dirty="0" err="1" smtClean="0"/>
              <a:t>Квітки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Цісик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діагностований</a:t>
            </a:r>
            <a:r>
              <a:rPr lang="ru-RU" sz="2400" i="1" dirty="0" smtClean="0"/>
              <a:t> рак </a:t>
            </a:r>
            <a:r>
              <a:rPr lang="ru-RU" sz="2400" i="1" dirty="0" err="1" smtClean="0"/>
              <a:t>молочної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залози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Почався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довгий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болючий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семирічний</a:t>
            </a:r>
            <a:r>
              <a:rPr lang="ru-RU" sz="2400" i="1" dirty="0" smtClean="0"/>
              <a:t> шлях </a:t>
            </a:r>
            <a:r>
              <a:rPr lang="ru-RU" sz="2400" i="1" dirty="0" err="1" smtClean="0"/>
              <a:t>терапії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але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Квітка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продовжила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наполегливо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працювати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Останній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професійний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джинґл</a:t>
            </a:r>
            <a:r>
              <a:rPr lang="ru-RU" sz="2400" i="1" dirty="0" smtClean="0"/>
              <a:t> вона </a:t>
            </a:r>
            <a:r>
              <a:rPr lang="ru-RU" sz="2400" i="1" dirty="0" err="1" smtClean="0"/>
              <a:t>наспівала</a:t>
            </a:r>
            <a:r>
              <a:rPr lang="ru-RU" sz="2400" i="1" dirty="0" smtClean="0"/>
              <a:t> за </a:t>
            </a:r>
            <a:r>
              <a:rPr lang="ru-RU" sz="2400" i="1" dirty="0" err="1" smtClean="0"/>
              <a:t>декілька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місяців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смерті</a:t>
            </a:r>
            <a:r>
              <a:rPr lang="ru-RU" sz="2400" i="1" dirty="0" smtClean="0"/>
              <a:t>. † 29 </a:t>
            </a:r>
            <a:r>
              <a:rPr lang="ru-RU" sz="2400" i="1" dirty="0" err="1" smtClean="0"/>
              <a:t>березня</a:t>
            </a:r>
            <a:r>
              <a:rPr lang="ru-RU" sz="2400" i="1" dirty="0" smtClean="0"/>
              <a:t> 1998 року в Нью-Йорку, не доживши 5 </a:t>
            </a:r>
            <a:r>
              <a:rPr lang="ru-RU" sz="2400" i="1" dirty="0" err="1" smtClean="0"/>
              <a:t>днів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свого</a:t>
            </a:r>
            <a:r>
              <a:rPr lang="ru-RU" sz="2400" i="1" dirty="0" smtClean="0"/>
              <a:t> 45-річчя, </a:t>
            </a:r>
            <a:r>
              <a:rPr lang="ru-RU" sz="2400" i="1" dirty="0" err="1" smtClean="0"/>
              <a:t>Квітка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спочила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мирі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вдома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оточенні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родини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цієї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хвороби</a:t>
            </a:r>
            <a:r>
              <a:rPr lang="ru-RU" sz="2400" i="1" dirty="0" smtClean="0"/>
              <a:t> померли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мама та сестра.</a:t>
            </a:r>
            <a:endParaRPr lang="uk-UA" sz="2400" i="1" dirty="0"/>
          </a:p>
        </p:txBody>
      </p:sp>
      <p:pic>
        <p:nvPicPr>
          <p:cNvPr id="4" name="Рисунок 3" descr="575811_456837634395278_21457921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700808"/>
            <a:ext cx="2961791" cy="374441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b8dbf6-284673-456837687728606-1981272228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71400"/>
            <a:ext cx="5668513" cy="7198111"/>
          </a:xfrm>
          <a:prstGeom prst="rect">
            <a:avLst/>
          </a:prstGeom>
        </p:spPr>
      </p:pic>
      <p:pic>
        <p:nvPicPr>
          <p:cNvPr id="6" name="Рисунок 5" descr="99332979_3906024_71716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616624" cy="693351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3528392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Біографія.</a:t>
            </a:r>
            <a:br>
              <a:rPr lang="uk-UA" dirty="0" smtClean="0"/>
            </a:br>
            <a:r>
              <a:rPr lang="uk-UA" dirty="0" smtClean="0"/>
              <a:t>Дитячі роки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3744416" cy="5184576"/>
          </a:xfrm>
        </p:spPr>
        <p:txBody>
          <a:bodyPr>
            <a:noAutofit/>
          </a:bodyPr>
          <a:lstStyle/>
          <a:p>
            <a:r>
              <a:rPr lang="uk-UA" sz="1710" i="1" dirty="0" smtClean="0"/>
              <a:t>Квітка </a:t>
            </a:r>
            <a:r>
              <a:rPr lang="uk-UA" sz="1710" i="1" dirty="0" err="1" smtClean="0"/>
              <a:t>Цісик</a:t>
            </a:r>
            <a:r>
              <a:rPr lang="uk-UA" sz="1710" i="1" dirty="0" smtClean="0"/>
              <a:t> - народилася 4 квітня 1953 року в Нью-Йоркському районі </a:t>
            </a:r>
            <a:r>
              <a:rPr lang="uk-UA" sz="1710" i="1" dirty="0" err="1" smtClean="0"/>
              <a:t>Квінзі</a:t>
            </a:r>
            <a:r>
              <a:rPr lang="uk-UA" sz="1710" i="1" dirty="0" smtClean="0"/>
              <a:t>, у сім'ї Іванни та Володимира </a:t>
            </a:r>
            <a:r>
              <a:rPr lang="uk-UA" sz="1710" i="1" dirty="0" err="1" smtClean="0"/>
              <a:t>Цісиків</a:t>
            </a:r>
            <a:r>
              <a:rPr lang="uk-UA" sz="1710" i="1" dirty="0" smtClean="0"/>
              <a:t>, післявоєнних емігрантів із Західної України. </a:t>
            </a:r>
            <a:r>
              <a:rPr lang="ru-RU" sz="1710" i="1" dirty="0" err="1" smtClean="0"/>
              <a:t>Володимир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Цісик</a:t>
            </a:r>
            <a:r>
              <a:rPr lang="ru-RU" sz="1710" i="1" dirty="0" smtClean="0"/>
              <a:t>, </a:t>
            </a:r>
            <a:r>
              <a:rPr lang="ru-RU" sz="1710" i="1" dirty="0" err="1" smtClean="0"/>
              <a:t>ще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з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дитинства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навчав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своїх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доньок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грати</a:t>
            </a:r>
            <a:r>
              <a:rPr lang="ru-RU" sz="1710" i="1" dirty="0" smtClean="0"/>
              <a:t> на </a:t>
            </a:r>
            <a:r>
              <a:rPr lang="ru-RU" sz="1710" i="1" dirty="0" err="1" smtClean="0"/>
              <a:t>скрипці</a:t>
            </a:r>
            <a:r>
              <a:rPr lang="ru-RU" sz="1710" i="1" dirty="0" smtClean="0"/>
              <a:t> та </a:t>
            </a:r>
            <a:r>
              <a:rPr lang="ru-RU" sz="1710" i="1" dirty="0" err="1" smtClean="0"/>
              <a:t>фортепіано</a:t>
            </a:r>
            <a:r>
              <a:rPr lang="ru-RU" sz="1710" i="1" dirty="0" smtClean="0"/>
              <a:t>. Так </a:t>
            </a:r>
            <a:r>
              <a:rPr lang="ru-RU" sz="1710" i="1" dirty="0" err="1" smtClean="0"/>
              <a:t>Квітка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пізнала</a:t>
            </a:r>
            <a:r>
              <a:rPr lang="ru-RU" sz="1710" i="1" dirty="0" smtClean="0"/>
              <a:t> скрипку, коли </a:t>
            </a:r>
            <a:r>
              <a:rPr lang="ru-RU" sz="1710" i="1" dirty="0" err="1" smtClean="0"/>
              <a:t>їй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було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лише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чотири</a:t>
            </a:r>
            <a:r>
              <a:rPr lang="ru-RU" sz="1710" i="1" dirty="0" smtClean="0"/>
              <a:t> роки. </a:t>
            </a:r>
            <a:r>
              <a:rPr lang="ru-RU" sz="1710" i="1" dirty="0" err="1" smtClean="0"/>
              <a:t>Крім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гри</a:t>
            </a:r>
            <a:r>
              <a:rPr lang="ru-RU" sz="1710" i="1" dirty="0" smtClean="0"/>
              <a:t> на </a:t>
            </a:r>
            <a:r>
              <a:rPr lang="ru-RU" sz="1710" i="1" dirty="0" err="1" smtClean="0"/>
              <a:t>скрипці</a:t>
            </a:r>
            <a:r>
              <a:rPr lang="ru-RU" sz="1710" i="1" dirty="0" smtClean="0"/>
              <a:t> в </a:t>
            </a:r>
            <a:r>
              <a:rPr lang="ru-RU" sz="1710" i="1" dirty="0" err="1" smtClean="0"/>
              <a:t>акомпануванні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сестри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Марії</a:t>
            </a:r>
            <a:r>
              <a:rPr lang="ru-RU" sz="1710" i="1" dirty="0" smtClean="0"/>
              <a:t>, </a:t>
            </a:r>
            <a:r>
              <a:rPr lang="ru-RU" sz="1710" i="1" dirty="0" err="1" smtClean="0"/>
              <a:t>опановувала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сценічне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мистецтво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в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Балетній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Школі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відомої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балерини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Роми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Прийми-Богачевської</a:t>
            </a:r>
            <a:r>
              <a:rPr lang="ru-RU" sz="1710" i="1" dirty="0" smtClean="0"/>
              <a:t>, </a:t>
            </a:r>
            <a:r>
              <a:rPr lang="ru-RU" sz="1710" i="1" dirty="0" err="1" smtClean="0"/>
              <a:t>співала</a:t>
            </a:r>
            <a:r>
              <a:rPr lang="ru-RU" sz="1710" i="1" dirty="0" smtClean="0"/>
              <a:t> в </a:t>
            </a:r>
            <a:r>
              <a:rPr lang="ru-RU" sz="1710" i="1" dirty="0" err="1" smtClean="0"/>
              <a:t>хорі</a:t>
            </a:r>
            <a:r>
              <a:rPr lang="ru-RU" sz="1710" i="1" dirty="0" smtClean="0"/>
              <a:t>, </a:t>
            </a:r>
            <a:r>
              <a:rPr lang="ru-RU" sz="1710" i="1" dirty="0" err="1" smtClean="0"/>
              <a:t>займалася</a:t>
            </a:r>
            <a:r>
              <a:rPr lang="ru-RU" sz="1710" i="1" dirty="0" smtClean="0"/>
              <a:t> вокалом. У </a:t>
            </a:r>
            <a:r>
              <a:rPr lang="ru-RU" sz="1710" i="1" dirty="0" err="1" smtClean="0"/>
              <a:t>хорі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Квітка</a:t>
            </a:r>
            <a:r>
              <a:rPr lang="ru-RU" sz="1710" i="1" dirty="0" smtClean="0"/>
              <a:t> часто </a:t>
            </a:r>
            <a:r>
              <a:rPr lang="ru-RU" sz="1710" i="1" dirty="0" err="1" smtClean="0"/>
              <a:t>співала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з</a:t>
            </a:r>
            <a:r>
              <a:rPr lang="ru-RU" sz="1710" i="1" dirty="0" smtClean="0"/>
              <a:t> маленьким Майклом Джексоном, </a:t>
            </a:r>
            <a:r>
              <a:rPr lang="ru-RU" sz="1710" i="1" dirty="0" err="1" smtClean="0"/>
              <a:t>майбутнім</a:t>
            </a:r>
            <a:r>
              <a:rPr lang="ru-RU" sz="1710" i="1" dirty="0" smtClean="0"/>
              <a:t> королем </a:t>
            </a:r>
            <a:r>
              <a:rPr lang="ru-RU" sz="1710" i="1" dirty="0" err="1" smtClean="0"/>
              <a:t>поп-музики</a:t>
            </a:r>
            <a:r>
              <a:rPr lang="ru-RU" sz="1710" i="1" dirty="0" smtClean="0"/>
              <a:t>. </a:t>
            </a:r>
            <a:r>
              <a:rPr lang="ru-RU" sz="1710" i="1" dirty="0" err="1" smtClean="0"/>
              <a:t>Крім</a:t>
            </a:r>
            <a:r>
              <a:rPr lang="ru-RU" sz="1710" i="1" dirty="0" smtClean="0"/>
              <a:t> того, </a:t>
            </a:r>
            <a:r>
              <a:rPr lang="ru-RU" sz="1710" i="1" dirty="0" err="1" smtClean="0"/>
              <a:t>займалась</a:t>
            </a:r>
            <a:r>
              <a:rPr lang="ru-RU" sz="1710" i="1" dirty="0" smtClean="0"/>
              <a:t> </a:t>
            </a:r>
            <a:r>
              <a:rPr lang="ru-RU" sz="1710" i="1" dirty="0" err="1" smtClean="0"/>
              <a:t>кінним</a:t>
            </a:r>
            <a:r>
              <a:rPr lang="ru-RU" sz="1710" i="1" dirty="0" smtClean="0"/>
              <a:t> спортом.</a:t>
            </a:r>
            <a:endParaRPr lang="uk-UA" sz="1710" i="1" dirty="0"/>
          </a:p>
        </p:txBody>
      </p:sp>
      <p:pic>
        <p:nvPicPr>
          <p:cNvPr id="8" name="Рисунок 7" descr="1e26f7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204864"/>
            <a:ext cx="1835696" cy="2414493"/>
          </a:xfrm>
          <a:prstGeom prst="rect">
            <a:avLst/>
          </a:prstGeom>
        </p:spPr>
      </p:pic>
      <p:pic>
        <p:nvPicPr>
          <p:cNvPr id="9" name="Рисунок 8" descr="51d0e38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84784"/>
            <a:ext cx="2637758" cy="2037160"/>
          </a:xfrm>
          <a:prstGeom prst="rect">
            <a:avLst/>
          </a:prstGeom>
        </p:spPr>
      </p:pic>
      <p:pic>
        <p:nvPicPr>
          <p:cNvPr id="11" name="Рисунок 10" descr="cisyk_15-60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869160"/>
            <a:ext cx="2749488" cy="1832992"/>
          </a:xfrm>
          <a:prstGeom prst="rect">
            <a:avLst/>
          </a:prstGeom>
        </p:spPr>
      </p:pic>
      <p:pic>
        <p:nvPicPr>
          <p:cNvPr id="12" name="Рисунок 11" descr="cisyk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653136"/>
            <a:ext cx="1989212" cy="171671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404664"/>
            <a:ext cx="4104456" cy="3528392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/>
              <a:t>Дитячі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юнацькі</a:t>
            </a:r>
            <a:r>
              <a:rPr lang="ru-RU" i="1" dirty="0" smtClean="0"/>
              <a:t> роки </a:t>
            </a:r>
            <a:r>
              <a:rPr lang="ru-RU" i="1" dirty="0" err="1" smtClean="0"/>
              <a:t>Квітки</a:t>
            </a:r>
            <a:r>
              <a:rPr lang="ru-RU" i="1" dirty="0" smtClean="0"/>
              <a:t> </a:t>
            </a:r>
            <a:r>
              <a:rPr lang="ru-RU" i="1" dirty="0" err="1" smtClean="0"/>
              <a:t>Цісик</a:t>
            </a:r>
            <a:r>
              <a:rPr lang="ru-RU" i="1" dirty="0" smtClean="0"/>
              <a:t> проходили за </a:t>
            </a:r>
            <a:r>
              <a:rPr lang="ru-RU" i="1" dirty="0" err="1" smtClean="0"/>
              <a:t>звичними</a:t>
            </a:r>
            <a:r>
              <a:rPr lang="ru-RU" i="1" dirty="0" smtClean="0"/>
              <a:t> для </a:t>
            </a:r>
            <a:r>
              <a:rPr lang="ru-RU" i="1" dirty="0" err="1" smtClean="0"/>
              <a:t>української</a:t>
            </a:r>
            <a:r>
              <a:rPr lang="ru-RU" i="1" dirty="0" smtClean="0"/>
              <a:t> </a:t>
            </a:r>
            <a:r>
              <a:rPr lang="ru-RU" i="1" dirty="0" err="1" smtClean="0"/>
              <a:t>емігрантської</a:t>
            </a:r>
            <a:r>
              <a:rPr lang="ru-RU" i="1" dirty="0" smtClean="0"/>
              <a:t> </a:t>
            </a:r>
            <a:r>
              <a:rPr lang="ru-RU" i="1" dirty="0" err="1" smtClean="0"/>
              <a:t>родини</a:t>
            </a:r>
            <a:r>
              <a:rPr lang="ru-RU" i="1" dirty="0" smtClean="0"/>
              <a:t> </a:t>
            </a:r>
            <a:r>
              <a:rPr lang="ru-RU" i="1" dirty="0" err="1" smtClean="0"/>
              <a:t>заняттями</a:t>
            </a:r>
            <a:r>
              <a:rPr lang="ru-RU" i="1" dirty="0" smtClean="0"/>
              <a:t>. В </a:t>
            </a:r>
            <a:r>
              <a:rPr lang="ru-RU" i="1" dirty="0" err="1" smtClean="0"/>
              <a:t>буденні</a:t>
            </a:r>
            <a:r>
              <a:rPr lang="ru-RU" i="1" dirty="0" smtClean="0"/>
              <a:t> </a:t>
            </a:r>
            <a:r>
              <a:rPr lang="ru-RU" i="1" dirty="0" err="1" smtClean="0"/>
              <a:t>дні</a:t>
            </a:r>
            <a:r>
              <a:rPr lang="ru-RU" i="1" dirty="0" smtClean="0"/>
              <a:t> </a:t>
            </a:r>
            <a:r>
              <a:rPr lang="ru-RU" i="1" dirty="0" err="1" smtClean="0"/>
              <a:t>Квітка</a:t>
            </a:r>
            <a:r>
              <a:rPr lang="ru-RU" i="1" dirty="0" smtClean="0"/>
              <a:t> </a:t>
            </a:r>
            <a:r>
              <a:rPr lang="ru-RU" i="1" dirty="0" err="1" smtClean="0"/>
              <a:t>Цісик</a:t>
            </a:r>
            <a:r>
              <a:rPr lang="ru-RU" i="1" dirty="0" smtClean="0"/>
              <a:t> </a:t>
            </a:r>
            <a:r>
              <a:rPr lang="ru-RU" i="1" dirty="0" err="1" smtClean="0"/>
              <a:t>навчалася</a:t>
            </a:r>
            <a:r>
              <a:rPr lang="ru-RU" i="1" dirty="0" smtClean="0"/>
              <a:t> </a:t>
            </a:r>
            <a:r>
              <a:rPr lang="ru-RU" i="1" dirty="0" err="1" smtClean="0"/>
              <a:t>в</a:t>
            </a:r>
            <a:r>
              <a:rPr lang="ru-RU" i="1" dirty="0" smtClean="0"/>
              <a:t> </a:t>
            </a:r>
            <a:r>
              <a:rPr lang="ru-RU" i="1" dirty="0" err="1" smtClean="0"/>
              <a:t>американській</a:t>
            </a:r>
            <a:r>
              <a:rPr lang="ru-RU" i="1" dirty="0" smtClean="0"/>
              <a:t> </a:t>
            </a:r>
            <a:r>
              <a:rPr lang="ru-RU" i="1" dirty="0" err="1" smtClean="0"/>
              <a:t>стандартній</a:t>
            </a:r>
            <a:r>
              <a:rPr lang="ru-RU" i="1" dirty="0" smtClean="0"/>
              <a:t> </a:t>
            </a:r>
            <a:r>
              <a:rPr lang="ru-RU" i="1" dirty="0" err="1" smtClean="0"/>
              <a:t>школі</a:t>
            </a:r>
            <a:r>
              <a:rPr lang="ru-RU" i="1" dirty="0" smtClean="0"/>
              <a:t>, а по </a:t>
            </a:r>
            <a:r>
              <a:rPr lang="ru-RU" i="1" dirty="0" err="1" smtClean="0"/>
              <a:t>суботах</a:t>
            </a:r>
            <a:r>
              <a:rPr lang="ru-RU" i="1" dirty="0" smtClean="0"/>
              <a:t> </a:t>
            </a:r>
            <a:r>
              <a:rPr lang="ru-RU" i="1" dirty="0" err="1" smtClean="0"/>
              <a:t>прямувала</a:t>
            </a:r>
            <a:r>
              <a:rPr lang="ru-RU" i="1" dirty="0" smtClean="0"/>
              <a:t> до </a:t>
            </a:r>
            <a:r>
              <a:rPr lang="ru-RU" i="1" dirty="0" err="1" smtClean="0"/>
              <a:t>школи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українознавства</a:t>
            </a:r>
            <a:r>
              <a:rPr lang="ru-RU" i="1" dirty="0" smtClean="0"/>
              <a:t>, </a:t>
            </a:r>
            <a:r>
              <a:rPr lang="ru-RU" i="1" dirty="0" err="1" smtClean="0"/>
              <a:t>куди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записали батьки, </a:t>
            </a:r>
            <a:r>
              <a:rPr lang="ru-RU" i="1" dirty="0" err="1" smtClean="0"/>
              <a:t>намагаючись</a:t>
            </a:r>
            <a:r>
              <a:rPr lang="ru-RU" i="1" dirty="0" smtClean="0"/>
              <a:t> </a:t>
            </a:r>
            <a:r>
              <a:rPr lang="ru-RU" i="1" dirty="0" err="1" smtClean="0"/>
              <a:t>зберегти</a:t>
            </a:r>
            <a:r>
              <a:rPr lang="ru-RU" i="1" dirty="0" smtClean="0"/>
              <a:t> </a:t>
            </a:r>
            <a:r>
              <a:rPr lang="ru-RU" i="1" dirty="0" err="1" smtClean="0"/>
              <a:t>зв'язок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батьківщиною</a:t>
            </a:r>
            <a:r>
              <a:rPr lang="ru-RU" i="1" dirty="0" smtClean="0"/>
              <a:t> та </a:t>
            </a:r>
            <a:r>
              <a:rPr lang="ru-RU" i="1" dirty="0" err="1" smtClean="0"/>
              <a:t>українським</a:t>
            </a:r>
            <a:r>
              <a:rPr lang="ru-RU" i="1" dirty="0" smtClean="0"/>
              <a:t> людом. </a:t>
            </a:r>
            <a:r>
              <a:rPr lang="ru-RU" i="1" dirty="0" err="1" smtClean="0"/>
              <a:t>Крім</a:t>
            </a:r>
            <a:r>
              <a:rPr lang="ru-RU" i="1" dirty="0" smtClean="0"/>
              <a:t> того </a:t>
            </a:r>
            <a:r>
              <a:rPr lang="uk-UA" i="1" dirty="0" smtClean="0"/>
              <a:t>вона була </a:t>
            </a:r>
            <a:r>
              <a:rPr lang="uk-UA" i="1" dirty="0" err="1" smtClean="0"/>
              <a:t>пластункою</a:t>
            </a:r>
            <a:r>
              <a:rPr lang="uk-UA" i="1" dirty="0" smtClean="0"/>
              <a:t>.</a:t>
            </a:r>
            <a:endParaRPr lang="uk-UA" i="1" dirty="0"/>
          </a:p>
        </p:txBody>
      </p:sp>
      <p:pic>
        <p:nvPicPr>
          <p:cNvPr id="4" name="Рисунок 3" descr="549660_456826937729681_12276248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032448" cy="2768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22108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 7 до 16 </a:t>
            </a:r>
            <a:r>
              <a:rPr lang="ru-RU" i="1" dirty="0" err="1" smtClean="0"/>
              <a:t>років</a:t>
            </a:r>
            <a:r>
              <a:rPr lang="ru-RU" i="1" dirty="0" smtClean="0"/>
              <a:t> юна </a:t>
            </a:r>
            <a:r>
              <a:rPr lang="ru-RU" i="1" dirty="0" err="1" smtClean="0"/>
              <a:t>пластунка</a:t>
            </a:r>
            <a:r>
              <a:rPr lang="ru-RU" i="1" dirty="0" smtClean="0"/>
              <a:t> </a:t>
            </a:r>
            <a:r>
              <a:rPr lang="ru-RU" i="1" dirty="0" err="1" smtClean="0"/>
              <a:t>Квітка</a:t>
            </a:r>
            <a:r>
              <a:rPr lang="ru-RU" i="1" dirty="0" smtClean="0"/>
              <a:t> </a:t>
            </a:r>
            <a:r>
              <a:rPr lang="ru-RU" i="1" dirty="0" err="1" smtClean="0"/>
              <a:t>відвідувала</a:t>
            </a:r>
            <a:r>
              <a:rPr lang="ru-RU" i="1" dirty="0" smtClean="0"/>
              <a:t> </a:t>
            </a:r>
            <a:r>
              <a:rPr lang="ru-RU" i="1" dirty="0" err="1" smtClean="0"/>
              <a:t>ці</a:t>
            </a:r>
            <a:r>
              <a:rPr lang="ru-RU" i="1" dirty="0" smtClean="0"/>
              <a:t> </a:t>
            </a:r>
            <a:r>
              <a:rPr lang="ru-RU" i="1" dirty="0" err="1" smtClean="0"/>
              <a:t>тритижневі</a:t>
            </a:r>
            <a:r>
              <a:rPr lang="ru-RU" i="1" dirty="0" smtClean="0"/>
              <a:t> </a:t>
            </a:r>
            <a:r>
              <a:rPr lang="ru-RU" i="1" dirty="0" err="1" smtClean="0"/>
              <a:t>табори</a:t>
            </a:r>
            <a:r>
              <a:rPr lang="ru-RU" i="1" dirty="0" smtClean="0"/>
              <a:t> в горах. У «</a:t>
            </a:r>
            <a:r>
              <a:rPr lang="ru-RU" i="1" dirty="0" err="1" smtClean="0"/>
              <a:t>Пласті</a:t>
            </a:r>
            <a:r>
              <a:rPr lang="ru-RU" i="1" dirty="0" smtClean="0"/>
              <a:t>» </a:t>
            </a:r>
            <a:r>
              <a:rPr lang="ru-RU" i="1" dirty="0" err="1" smtClean="0"/>
              <a:t>здобула</a:t>
            </a:r>
            <a:r>
              <a:rPr lang="ru-RU" i="1" dirty="0" smtClean="0"/>
              <a:t> </a:t>
            </a:r>
            <a:r>
              <a:rPr lang="ru-RU" i="1" dirty="0" err="1" smtClean="0"/>
              <a:t>ступінь</a:t>
            </a:r>
            <a:r>
              <a:rPr lang="ru-RU" i="1" dirty="0" smtClean="0"/>
              <a:t> </a:t>
            </a:r>
            <a:r>
              <a:rPr lang="ru-RU" i="1" dirty="0" err="1" smtClean="0"/>
              <a:t>пластуна-розвідувача</a:t>
            </a:r>
            <a:r>
              <a:rPr lang="ru-RU" i="1" dirty="0" smtClean="0"/>
              <a:t>. 1967 року </a:t>
            </a:r>
            <a:r>
              <a:rPr lang="ru-RU" i="1" dirty="0" err="1" smtClean="0"/>
              <a:t>організувала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одинадцяти</a:t>
            </a:r>
            <a:r>
              <a:rPr lang="ru-RU" i="1" dirty="0" smtClean="0"/>
              <a:t> </a:t>
            </a:r>
            <a:r>
              <a:rPr lang="ru-RU" i="1" dirty="0" err="1" smtClean="0"/>
              <a:t>дівчат</a:t>
            </a:r>
            <a:r>
              <a:rPr lang="ru-RU" i="1" dirty="0" smtClean="0"/>
              <a:t> 30-го куреня </a:t>
            </a:r>
            <a:r>
              <a:rPr lang="ru-RU" i="1" dirty="0" err="1" smtClean="0"/>
              <a:t>імені</a:t>
            </a:r>
            <a:r>
              <a:rPr lang="ru-RU" i="1" dirty="0" smtClean="0"/>
              <a:t> </a:t>
            </a:r>
            <a:r>
              <a:rPr lang="ru-RU" i="1" dirty="0" err="1" smtClean="0"/>
              <a:t>Софії</a:t>
            </a:r>
            <a:r>
              <a:rPr lang="ru-RU" i="1" dirty="0" smtClean="0"/>
              <a:t> </a:t>
            </a:r>
            <a:r>
              <a:rPr lang="ru-RU" i="1" dirty="0" err="1" smtClean="0"/>
              <a:t>Галечко</a:t>
            </a:r>
            <a:r>
              <a:rPr lang="ru-RU" i="1" dirty="0" smtClean="0"/>
              <a:t> в Нью-Йорку </a:t>
            </a:r>
            <a:r>
              <a:rPr lang="ru-RU" i="1" dirty="0" err="1" smtClean="0"/>
              <a:t>Уладу</a:t>
            </a:r>
            <a:r>
              <a:rPr lang="ru-RU" i="1" dirty="0" smtClean="0"/>
              <a:t> </a:t>
            </a:r>
            <a:r>
              <a:rPr lang="ru-RU" i="1" dirty="0" err="1" smtClean="0"/>
              <a:t>пластунів</a:t>
            </a:r>
            <a:r>
              <a:rPr lang="ru-RU" i="1" dirty="0" smtClean="0"/>
              <a:t> </a:t>
            </a:r>
            <a:r>
              <a:rPr lang="ru-RU" i="1" dirty="0" err="1" smtClean="0"/>
              <a:t>юнаків</a:t>
            </a:r>
            <a:r>
              <a:rPr lang="ru-RU" i="1" dirty="0" smtClean="0"/>
              <a:t> та </a:t>
            </a:r>
            <a:r>
              <a:rPr lang="ru-RU" i="1" dirty="0" err="1" smtClean="0"/>
              <a:t>юначок</a:t>
            </a:r>
            <a:r>
              <a:rPr lang="ru-RU" i="1" dirty="0" smtClean="0"/>
              <a:t> (УПЮ) та </a:t>
            </a:r>
            <a:r>
              <a:rPr lang="ru-RU" i="1" dirty="0" err="1" smtClean="0"/>
              <a:t>протягом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</a:t>
            </a:r>
            <a:r>
              <a:rPr lang="ru-RU" i="1" dirty="0" err="1" smtClean="0"/>
              <a:t>років</a:t>
            </a:r>
            <a:r>
              <a:rPr lang="ru-RU" i="1" dirty="0" smtClean="0"/>
              <a:t> </a:t>
            </a:r>
            <a:r>
              <a:rPr lang="ru-RU" i="1" dirty="0" err="1" smtClean="0"/>
              <a:t>керувала</a:t>
            </a:r>
            <a:r>
              <a:rPr lang="ru-RU" i="1" dirty="0" smtClean="0"/>
              <a:t> </a:t>
            </a:r>
            <a:r>
              <a:rPr lang="ru-RU" i="1" dirty="0" err="1" smtClean="0"/>
              <a:t>співочим</a:t>
            </a:r>
            <a:r>
              <a:rPr lang="ru-RU" i="1" dirty="0" smtClean="0"/>
              <a:t> гуртом «Соловейки». </a:t>
            </a:r>
            <a:r>
              <a:rPr lang="ru-RU" i="1" dirty="0" err="1" smtClean="0"/>
              <a:t>Дівчата</a:t>
            </a:r>
            <a:r>
              <a:rPr lang="ru-RU" i="1" dirty="0" smtClean="0"/>
              <a:t> </a:t>
            </a:r>
            <a:r>
              <a:rPr lang="ru-RU" i="1" dirty="0" err="1" smtClean="0"/>
              <a:t>виконували</a:t>
            </a:r>
            <a:r>
              <a:rPr lang="ru-RU" i="1" dirty="0" smtClean="0"/>
              <a:t> </a:t>
            </a:r>
            <a:r>
              <a:rPr lang="ru-RU" i="1" dirty="0" err="1" smtClean="0"/>
              <a:t>пластові</a:t>
            </a:r>
            <a:r>
              <a:rPr lang="ru-RU" i="1" dirty="0" smtClean="0"/>
              <a:t>, </a:t>
            </a:r>
            <a:r>
              <a:rPr lang="ru-RU" i="1" dirty="0" err="1" smtClean="0"/>
              <a:t>народні</a:t>
            </a:r>
            <a:r>
              <a:rPr lang="ru-RU" i="1" dirty="0" smtClean="0"/>
              <a:t> та </a:t>
            </a:r>
            <a:r>
              <a:rPr lang="ru-RU" i="1" dirty="0" err="1" smtClean="0"/>
              <a:t>популярні</a:t>
            </a:r>
            <a:r>
              <a:rPr lang="ru-RU" i="1" dirty="0" smtClean="0"/>
              <a:t> </a:t>
            </a:r>
            <a:r>
              <a:rPr lang="ru-RU" i="1" dirty="0" err="1" smtClean="0"/>
              <a:t>пісні</a:t>
            </a:r>
            <a:r>
              <a:rPr lang="ru-RU" i="1" dirty="0" smtClean="0"/>
              <a:t>, </a:t>
            </a:r>
            <a:r>
              <a:rPr lang="ru-RU" i="1" dirty="0" err="1" smtClean="0"/>
              <a:t>супроводжуючи</a:t>
            </a:r>
            <a:r>
              <a:rPr lang="ru-RU" i="1" dirty="0" smtClean="0"/>
              <a:t> </a:t>
            </a:r>
            <a:r>
              <a:rPr lang="ru-RU" i="1" dirty="0" err="1" smtClean="0"/>
              <a:t>спів</a:t>
            </a:r>
            <a:r>
              <a:rPr lang="ru-RU" i="1" dirty="0" smtClean="0"/>
              <a:t> </a:t>
            </a:r>
            <a:r>
              <a:rPr lang="ru-RU" i="1" dirty="0" err="1" smtClean="0"/>
              <a:t>грою</a:t>
            </a:r>
            <a:r>
              <a:rPr lang="ru-RU" i="1" dirty="0" smtClean="0"/>
              <a:t> на </a:t>
            </a:r>
            <a:r>
              <a:rPr lang="ru-RU" i="1" dirty="0" err="1" smtClean="0"/>
              <a:t>гітарах</a:t>
            </a:r>
            <a:r>
              <a:rPr lang="ru-RU" i="1" dirty="0" smtClean="0"/>
              <a:t>. </a:t>
            </a:r>
            <a:r>
              <a:rPr lang="ru-RU" i="1" dirty="0" err="1" smtClean="0"/>
              <a:t>Згодом</a:t>
            </a:r>
            <a:r>
              <a:rPr lang="ru-RU" i="1" dirty="0" smtClean="0"/>
              <a:t>, у </a:t>
            </a:r>
            <a:r>
              <a:rPr lang="ru-RU" i="1" dirty="0" err="1" smtClean="0"/>
              <a:t>зрілому</a:t>
            </a:r>
            <a:r>
              <a:rPr lang="ru-RU" i="1" dirty="0" smtClean="0"/>
              <a:t> </a:t>
            </a:r>
            <a:r>
              <a:rPr lang="ru-RU" i="1" dirty="0" err="1" smtClean="0"/>
              <a:t>віці</a:t>
            </a:r>
            <a:r>
              <a:rPr lang="ru-RU" i="1" dirty="0" smtClean="0"/>
              <a:t>, </a:t>
            </a:r>
            <a:r>
              <a:rPr lang="ru-RU" i="1" dirty="0" err="1" smtClean="0"/>
              <a:t>закладений</a:t>
            </a:r>
            <a:r>
              <a:rPr lang="ru-RU" i="1" dirty="0" smtClean="0"/>
              <a:t> в </a:t>
            </a:r>
            <a:r>
              <a:rPr lang="ru-RU" i="1" dirty="0" err="1" smtClean="0"/>
              <a:t>дитинстві</a:t>
            </a:r>
            <a:r>
              <a:rPr lang="ru-RU" i="1" dirty="0" smtClean="0"/>
              <a:t> </a:t>
            </a:r>
            <a:r>
              <a:rPr lang="ru-RU" i="1" dirty="0" err="1" smtClean="0"/>
              <a:t>вишкільний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український</a:t>
            </a:r>
            <a:r>
              <a:rPr lang="ru-RU" i="1" dirty="0" smtClean="0"/>
              <a:t> фундамент </a:t>
            </a:r>
            <a:r>
              <a:rPr lang="ru-RU" i="1" dirty="0" err="1" smtClean="0"/>
              <a:t>відіграв</a:t>
            </a:r>
            <a:r>
              <a:rPr lang="ru-RU" i="1" dirty="0" smtClean="0"/>
              <a:t> </a:t>
            </a:r>
            <a:r>
              <a:rPr lang="ru-RU" i="1" dirty="0" err="1" smtClean="0"/>
              <a:t>чималу</a:t>
            </a:r>
            <a:r>
              <a:rPr lang="ru-RU" i="1" dirty="0" smtClean="0"/>
              <a:t> роль у </a:t>
            </a:r>
            <a:r>
              <a:rPr lang="ru-RU" i="1" dirty="0" err="1" smtClean="0"/>
              <a:t>творчій</a:t>
            </a:r>
            <a:r>
              <a:rPr lang="ru-RU" i="1" dirty="0" smtClean="0"/>
              <a:t> </a:t>
            </a:r>
            <a:r>
              <a:rPr lang="ru-RU" i="1" dirty="0" err="1" smtClean="0"/>
              <a:t>натурі</a:t>
            </a:r>
            <a:r>
              <a:rPr lang="ru-RU" i="1" dirty="0" smtClean="0"/>
              <a:t> </a:t>
            </a:r>
            <a:r>
              <a:rPr lang="ru-RU" i="1" dirty="0" err="1" smtClean="0"/>
              <a:t>співачки</a:t>
            </a:r>
            <a:r>
              <a:rPr lang="ru-RU" i="1" dirty="0"/>
              <a:t>.</a:t>
            </a:r>
            <a:endParaRPr lang="uk-UA" i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022104" cy="781267"/>
          </a:xfrm>
        </p:spPr>
        <p:txBody>
          <a:bodyPr>
            <a:normAutofit/>
          </a:bodyPr>
          <a:lstStyle/>
          <a:p>
            <a:r>
              <a:rPr lang="uk-UA" dirty="0" smtClean="0"/>
              <a:t> Навчання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4392488" cy="6021288"/>
          </a:xfrm>
        </p:spPr>
        <p:txBody>
          <a:bodyPr>
            <a:noAutofit/>
          </a:bodyPr>
          <a:lstStyle/>
          <a:p>
            <a:r>
              <a:rPr lang="uk-UA" sz="1690" i="1" dirty="0" smtClean="0"/>
              <a:t>Після закінчення 1970 року Вищої школи музики і мистецтва у Нью-Йорку Квітка </a:t>
            </a:r>
            <a:r>
              <a:rPr lang="uk-UA" sz="1690" i="1" dirty="0" err="1" smtClean="0"/>
              <a:t>Цісик</a:t>
            </a:r>
            <a:r>
              <a:rPr lang="uk-UA" sz="1690" i="1" dirty="0" smtClean="0"/>
              <a:t> навчалася протягом одного року в </a:t>
            </a:r>
            <a:r>
              <a:rPr lang="uk-UA" sz="1690" i="1" dirty="0" err="1" smtClean="0"/>
              <a:t>Харпер-коледжі</a:t>
            </a:r>
            <a:r>
              <a:rPr lang="uk-UA" sz="1690" i="1" dirty="0" smtClean="0"/>
              <a:t> де в той час її старша сестра Марія викладала гру на фортепіано. Тоді вже мала декілька записаних власних пісень. В січні 1971 року ініціативним комітетом до Дня соборності України була створена телевізійна програма «Думки про Україну»</a:t>
            </a:r>
            <a:r>
              <a:rPr lang="en-US" sz="1690" i="1" dirty="0" smtClean="0"/>
              <a:t>. </a:t>
            </a:r>
            <a:r>
              <a:rPr lang="uk-UA" sz="1690" i="1" dirty="0" smtClean="0"/>
              <a:t>Сценарій підготували Марія </a:t>
            </a:r>
            <a:r>
              <a:rPr lang="uk-UA" sz="1690" i="1" dirty="0" err="1" smtClean="0"/>
              <a:t>Цісик</a:t>
            </a:r>
            <a:r>
              <a:rPr lang="uk-UA" sz="1690" i="1" dirty="0" smtClean="0"/>
              <a:t> та Марія </a:t>
            </a:r>
            <a:r>
              <a:rPr lang="uk-UA" sz="1690" i="1" dirty="0" err="1" smtClean="0"/>
              <a:t>Коропій</a:t>
            </a:r>
            <a:r>
              <a:rPr lang="uk-UA" sz="1690" i="1" dirty="0" smtClean="0"/>
              <a:t> (аспірант з французької мови; ведуча української програми на радіо). В програмі була представлена серія українських народних танців, прозвучали поеми Тараса Шевченка, пісні у виконанні Квітки </a:t>
            </a:r>
            <a:r>
              <a:rPr lang="uk-UA" sz="1690" i="1" dirty="0" err="1" smtClean="0"/>
              <a:t>Цісик</a:t>
            </a:r>
            <a:r>
              <a:rPr lang="uk-UA" sz="1690" i="1" dirty="0" smtClean="0"/>
              <a:t> під гітарний супровід Богдана Соханя (студент з Нью-Йорка) та Юрія Турчина (студент </a:t>
            </a:r>
            <a:r>
              <a:rPr lang="uk-UA" sz="1690" i="1" dirty="0" err="1" smtClean="0"/>
              <a:t>Ратгерського</a:t>
            </a:r>
            <a:r>
              <a:rPr lang="uk-UA" sz="1690" i="1" dirty="0" smtClean="0"/>
              <a:t> університету), пісні під супровід фортепіано Марії </a:t>
            </a:r>
            <a:r>
              <a:rPr lang="uk-UA" sz="1690" i="1" dirty="0" err="1" smtClean="0"/>
              <a:t>Цісик</a:t>
            </a:r>
            <a:r>
              <a:rPr lang="uk-UA" sz="1690" i="1" dirty="0" smtClean="0"/>
              <a:t>.</a:t>
            </a:r>
            <a:r>
              <a:rPr lang="ru-RU" sz="1690" i="1" dirty="0" smtClean="0"/>
              <a:t> </a:t>
            </a:r>
            <a:r>
              <a:rPr lang="ru-RU" sz="1690" i="1" dirty="0" err="1" smtClean="0"/>
              <a:t>Ввечері</a:t>
            </a:r>
            <a:r>
              <a:rPr lang="ru-RU" sz="1690" i="1" dirty="0" smtClean="0"/>
              <a:t> 22 </a:t>
            </a:r>
            <a:r>
              <a:rPr lang="ru-RU" sz="1690" i="1" dirty="0" err="1" smtClean="0"/>
              <a:t>січня</a:t>
            </a:r>
            <a:r>
              <a:rPr lang="ru-RU" sz="1690" i="1" dirty="0" smtClean="0"/>
              <a:t> </a:t>
            </a:r>
            <a:r>
              <a:rPr lang="ru-RU" sz="1690" i="1" dirty="0" err="1" smtClean="0"/>
              <a:t>програма</a:t>
            </a:r>
            <a:r>
              <a:rPr lang="ru-RU" sz="1690" i="1" dirty="0" smtClean="0"/>
              <a:t> «Думки про </a:t>
            </a:r>
            <a:r>
              <a:rPr lang="ru-RU" sz="1690" i="1" dirty="0" err="1" smtClean="0"/>
              <a:t>Україну</a:t>
            </a:r>
            <a:r>
              <a:rPr lang="ru-RU" sz="1690" i="1" dirty="0" smtClean="0"/>
              <a:t>» </a:t>
            </a:r>
            <a:r>
              <a:rPr lang="ru-RU" sz="1690" i="1" dirty="0" err="1" smtClean="0"/>
              <a:t>вийшла</a:t>
            </a:r>
            <a:r>
              <a:rPr lang="ru-RU" sz="1690" i="1" dirty="0" smtClean="0"/>
              <a:t> в </a:t>
            </a:r>
            <a:r>
              <a:rPr lang="ru-RU" sz="1690" i="1" dirty="0" err="1" smtClean="0"/>
              <a:t>ефір</a:t>
            </a:r>
            <a:r>
              <a:rPr lang="ru-RU" sz="1690" i="1" dirty="0" smtClean="0"/>
              <a:t> WINR-TV.</a:t>
            </a:r>
            <a:endParaRPr lang="uk-UA" sz="1690" i="1" dirty="0"/>
          </a:p>
        </p:txBody>
      </p:sp>
      <p:pic>
        <p:nvPicPr>
          <p:cNvPr id="4" name="Рисунок 3" descr="4745ba3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80728"/>
            <a:ext cx="4143632" cy="539947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68952" cy="6408712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/>
              <a:t>           Липень-серпень 1971 року Квітка провела в Бельгії на шеститижневому семінарі «Європейська опера»</a:t>
            </a:r>
            <a:r>
              <a:rPr lang="en-US" i="1" dirty="0" smtClean="0"/>
              <a:t>, </a:t>
            </a:r>
            <a:r>
              <a:rPr lang="uk-UA" i="1" dirty="0" smtClean="0"/>
              <a:t>вигравши стипендію </a:t>
            </a:r>
            <a:r>
              <a:rPr lang="en-US" i="1" dirty="0" smtClean="0"/>
              <a:t>SUNY </a:t>
            </a:r>
            <a:r>
              <a:rPr lang="uk-UA" i="1" dirty="0" smtClean="0"/>
              <a:t>на стажування в </a:t>
            </a:r>
            <a:r>
              <a:rPr lang="uk-UA" i="1" dirty="0" err="1" smtClean="0"/>
              <a:t>Гентській</a:t>
            </a:r>
            <a:r>
              <a:rPr lang="uk-UA" i="1" dirty="0" smtClean="0"/>
              <a:t> консерваторії за ролі в студентських оперних постановках. В </a:t>
            </a:r>
            <a:r>
              <a:rPr lang="uk-UA" i="1" dirty="0" err="1" smtClean="0"/>
              <a:t>Генті</a:t>
            </a:r>
            <a:r>
              <a:rPr lang="uk-UA" i="1" dirty="0" smtClean="0"/>
              <a:t> вона студіювала оперний спів поруч з такими зірками нью-йоркської Метрополітен-опера, як тенор Вільям </a:t>
            </a:r>
            <a:r>
              <a:rPr lang="uk-UA" i="1" dirty="0" err="1" smtClean="0"/>
              <a:t>Льюїс</a:t>
            </a:r>
            <a:r>
              <a:rPr lang="uk-UA" i="1" dirty="0" smtClean="0"/>
              <a:t>, диригент Мартін </a:t>
            </a:r>
            <a:r>
              <a:rPr lang="en-US" i="1" dirty="0" smtClean="0"/>
              <a:t>Pix, </a:t>
            </a:r>
            <a:r>
              <a:rPr lang="uk-UA" i="1" dirty="0" smtClean="0"/>
              <a:t>сопрано Марія </a:t>
            </a:r>
            <a:r>
              <a:rPr lang="uk-UA" i="1" dirty="0" err="1" smtClean="0"/>
              <a:t>Дорньє</a:t>
            </a:r>
            <a:r>
              <a:rPr lang="uk-UA" i="1" dirty="0" smtClean="0"/>
              <a:t> та мецо-сопрано </a:t>
            </a:r>
            <a:r>
              <a:rPr lang="uk-UA" i="1" dirty="0" err="1" smtClean="0"/>
              <a:t>Мерилін</a:t>
            </a:r>
            <a:r>
              <a:rPr lang="uk-UA" i="1" dirty="0" smtClean="0"/>
              <a:t> </a:t>
            </a:r>
            <a:r>
              <a:rPr lang="uk-UA" i="1" dirty="0" err="1" smtClean="0"/>
              <a:t>Хорн</a:t>
            </a:r>
            <a:r>
              <a:rPr lang="uk-UA" i="1" dirty="0" smtClean="0"/>
              <a:t>. Співала в оперній постановці «</a:t>
            </a:r>
            <a:r>
              <a:rPr lang="uk-UA" i="1" dirty="0" err="1" smtClean="0"/>
              <a:t>Ріголетто</a:t>
            </a:r>
            <a:r>
              <a:rPr lang="uk-UA" i="1" dirty="0" smtClean="0"/>
              <a:t>» Верді. В кінці навчального семестру відбувся сольний виступ Квітки </a:t>
            </a:r>
            <a:r>
              <a:rPr lang="uk-UA" i="1" dirty="0" err="1" smtClean="0"/>
              <a:t>Цісик</a:t>
            </a:r>
            <a:r>
              <a:rPr lang="uk-UA" i="1" dirty="0" smtClean="0"/>
              <a:t>, за який вона отримала схвальні відгуки у свідоцтві.</a:t>
            </a:r>
          </a:p>
          <a:p>
            <a:r>
              <a:rPr lang="uk-UA" i="1" dirty="0" smtClean="0"/>
              <a:t>            Повернувшись з Бельгії, продовжила навчання в </a:t>
            </a:r>
            <a:r>
              <a:rPr lang="uk-UA" i="1" dirty="0" err="1" smtClean="0"/>
              <a:t>Маннес-коледжі</a:t>
            </a:r>
            <a:r>
              <a:rPr lang="uk-UA" i="1" dirty="0" smtClean="0"/>
              <a:t> у Нью-Йорку по класу скрипки. Але пісня переважила. Через рік Квітка покинула скрипку та перейшла на навчання по класу академічного співу. Згодом, віддавши </a:t>
            </a:r>
            <a:r>
              <a:rPr lang="uk-UA" i="1" dirty="0" err="1" smtClean="0"/>
              <a:t>шану</a:t>
            </a:r>
            <a:r>
              <a:rPr lang="uk-UA" i="1" dirty="0" smtClean="0"/>
              <a:t> батькові, Квітка </a:t>
            </a:r>
            <a:r>
              <a:rPr lang="uk-UA" i="1" dirty="0" err="1" smtClean="0"/>
              <a:t>Цісик</a:t>
            </a:r>
            <a:r>
              <a:rPr lang="uk-UA" i="1" dirty="0" smtClean="0"/>
              <a:t> в одному з інтерв'ю так прокоментувала свій вчинок: «Я мала його пальці й техніку, але мріяла співати, і досі почуваюся винною, що покинула скрипку…». Вчилась у відомого популяризатора віденської оперної традиції Себастьяна Енгельберга.1974 року закінчила коледж.</a:t>
            </a:r>
          </a:p>
          <a:p>
            <a:r>
              <a:rPr lang="uk-UA" i="1" dirty="0" smtClean="0"/>
              <a:t>            Співачка мала рідкісне колоратурне сопрано. За оцінками музикознавців, голос Квітки мав неймовірний вокальний тембр, у якому виділявся особливий, дзвінковий обертон, притаманний лише сопрановій колоратурі. Рідкісний вокальний тембр </a:t>
            </a:r>
            <a:r>
              <a:rPr lang="uk-UA" i="1" dirty="0" err="1" smtClean="0"/>
              <a:t>Цісик</a:t>
            </a:r>
            <a:r>
              <a:rPr lang="uk-UA" i="1" dirty="0" smtClean="0"/>
              <a:t> містив у собі очевидні скрипкові тони. До того ж, Квітка вміла співати так званим «білим голосом» — своєрідною манерою жіночого фольклорного співу, яку можна почути в карпатських селах.</a:t>
            </a:r>
            <a:endParaRPr lang="uk-UA" i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110336" cy="709259"/>
          </a:xfrm>
        </p:spPr>
        <p:txBody>
          <a:bodyPr/>
          <a:lstStyle/>
          <a:p>
            <a:r>
              <a:rPr lang="uk-UA" dirty="0" smtClean="0"/>
              <a:t>Творча діяльність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5112568" cy="547260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        </a:t>
            </a:r>
            <a:r>
              <a:rPr lang="uk-UA" sz="2100" i="1" dirty="0" smtClean="0"/>
              <a:t>Після смерті батька (Володимир </a:t>
            </a:r>
            <a:r>
              <a:rPr lang="uk-UA" sz="2100" i="1" dirty="0" err="1" smtClean="0"/>
              <a:t>Цісик</a:t>
            </a:r>
            <a:r>
              <a:rPr lang="uk-UA" sz="2100" i="1" dirty="0" smtClean="0"/>
              <a:t> помер від інсульту в 1971 році) потреба заробляти на життя звернула молоду співачку з оперного шляху в світ </a:t>
            </a:r>
            <a:r>
              <a:rPr lang="uk-UA" sz="2100" i="1" dirty="0" err="1" smtClean="0"/>
              <a:t>джинґлу</a:t>
            </a:r>
            <a:r>
              <a:rPr lang="uk-UA" sz="2100" i="1" dirty="0" smtClean="0"/>
              <a:t>. Певний час вона виступала в клубах Нью-Йорку та не втомлювалась надавати свої записи продюсерам і рекламним агенціям для прослуховування, багато разів співала оригінальні мелодії Юрія Турчина для Радіо «Свобода» . Це, зрештою, принесло позитивні результати. В середині 1970-х Квітка відчайдушно увірвалася в світ реклами на телебаченні та радіо, де її чекала справжня американська слава.</a:t>
            </a:r>
          </a:p>
          <a:p>
            <a:r>
              <a:rPr lang="uk-UA" sz="2100" i="1" dirty="0" smtClean="0"/>
              <a:t>         Ще студенткою Квітка, взявши собі псевдонім Кейсі, не відчувала жодних труднощів у різних музичних стилях. Її почали запрошувати джазові, </a:t>
            </a:r>
            <a:r>
              <a:rPr lang="uk-UA" sz="2100" i="1" dirty="0" err="1" smtClean="0"/>
              <a:t>поп</a:t>
            </a:r>
            <a:r>
              <a:rPr lang="uk-UA" sz="2100" i="1" dirty="0" smtClean="0"/>
              <a:t> і рок-зірки.</a:t>
            </a:r>
            <a:endParaRPr lang="uk-UA" sz="2100" i="1" dirty="0"/>
          </a:p>
        </p:txBody>
      </p:sp>
      <p:pic>
        <p:nvPicPr>
          <p:cNvPr id="4" name="Рисунок 3" descr="e540d83-555488-456837791061929-1531544903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84784"/>
            <a:ext cx="3394365" cy="45091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933056"/>
            <a:ext cx="8352928" cy="2592288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 smtClean="0"/>
              <a:t>Працювала над записом </a:t>
            </a:r>
            <a:r>
              <a:rPr lang="uk-UA" i="1" dirty="0" err="1" smtClean="0"/>
              <a:t>саундтреків</a:t>
            </a:r>
            <a:r>
              <a:rPr lang="uk-UA" i="1" dirty="0" smtClean="0"/>
              <a:t> до художніх фільмів та брала в них участь як акторка:</a:t>
            </a:r>
          </a:p>
          <a:p>
            <a:r>
              <a:rPr lang="uk-UA" i="1" dirty="0" smtClean="0"/>
              <a:t>◦ «</a:t>
            </a:r>
            <a:r>
              <a:rPr lang="en-US" i="1" dirty="0" smtClean="0"/>
              <a:t>You Light Up My Life» </a:t>
            </a:r>
            <a:r>
              <a:rPr lang="uk-UA" i="1" dirty="0" smtClean="0"/>
              <a:t>Джозефа </a:t>
            </a:r>
            <a:r>
              <a:rPr lang="uk-UA" i="1" dirty="0" err="1" smtClean="0"/>
              <a:t>Брукса</a:t>
            </a:r>
            <a:r>
              <a:rPr lang="en-US" i="1" dirty="0" smtClean="0"/>
              <a:t> (1977 </a:t>
            </a:r>
            <a:r>
              <a:rPr lang="uk-UA" i="1" dirty="0" smtClean="0"/>
              <a:t>рік) — виконала всі пісні головної героїні. Фільм було відзначено «Оскаром» та «Золотим глобусом» за найкращу пісню.</a:t>
            </a:r>
          </a:p>
          <a:p>
            <a:r>
              <a:rPr lang="uk-UA" i="1" dirty="0" smtClean="0"/>
              <a:t>◦ «</a:t>
            </a:r>
            <a:r>
              <a:rPr lang="en-US" i="1" dirty="0" smtClean="0"/>
              <a:t>The Wiz» </a:t>
            </a:r>
            <a:r>
              <a:rPr lang="uk-UA" i="1" dirty="0" err="1" smtClean="0"/>
              <a:t>Сідні</a:t>
            </a:r>
            <a:r>
              <a:rPr lang="uk-UA" i="1" dirty="0" smtClean="0"/>
              <a:t> </a:t>
            </a:r>
            <a:r>
              <a:rPr lang="uk-UA" i="1" dirty="0" err="1" smtClean="0"/>
              <a:t>Люмета</a:t>
            </a:r>
            <a:r>
              <a:rPr lang="uk-UA" i="1" dirty="0" smtClean="0"/>
              <a:t> (1978 рік)</a:t>
            </a:r>
            <a:r>
              <a:rPr lang="ru-RU" i="1" dirty="0" smtClean="0"/>
              <a:t> — </a:t>
            </a:r>
            <a:r>
              <a:rPr lang="ru-RU" i="1" dirty="0" err="1" smtClean="0"/>
              <a:t>співачка</a:t>
            </a:r>
            <a:r>
              <a:rPr lang="ru-RU" i="1" dirty="0" smtClean="0"/>
              <a:t> </a:t>
            </a:r>
            <a:r>
              <a:rPr lang="ru-RU" i="1" dirty="0" err="1" smtClean="0"/>
              <a:t>дорослого</a:t>
            </a:r>
            <a:r>
              <a:rPr lang="ru-RU" i="1" dirty="0" smtClean="0"/>
              <a:t> хору в </a:t>
            </a:r>
            <a:r>
              <a:rPr lang="ru-RU" i="1" dirty="0" err="1" smtClean="0"/>
              <a:t>музичній</a:t>
            </a:r>
            <a:r>
              <a:rPr lang="ru-RU" i="1" dirty="0" smtClean="0"/>
              <a:t> </a:t>
            </a:r>
            <a:r>
              <a:rPr lang="ru-RU" i="1" dirty="0" err="1" smtClean="0"/>
              <a:t>пригодницькій</a:t>
            </a:r>
            <a:r>
              <a:rPr lang="ru-RU" i="1" dirty="0" smtClean="0"/>
              <a:t> </a:t>
            </a:r>
            <a:r>
              <a:rPr lang="ru-RU" i="1" dirty="0" err="1" smtClean="0"/>
              <a:t>адаптації</a:t>
            </a:r>
            <a:r>
              <a:rPr lang="ru-RU" i="1" dirty="0" smtClean="0"/>
              <a:t> </a:t>
            </a:r>
            <a:r>
              <a:rPr lang="uk-UA" i="1" dirty="0" smtClean="0"/>
              <a:t>«Чарівника країни </a:t>
            </a:r>
            <a:r>
              <a:rPr lang="uk-UA" i="1" dirty="0" err="1" smtClean="0"/>
              <a:t>Оз</a:t>
            </a:r>
            <a:r>
              <a:rPr lang="uk-UA" i="1" dirty="0" smtClean="0"/>
              <a:t>».</a:t>
            </a:r>
          </a:p>
          <a:p>
            <a:r>
              <a:rPr lang="uk-UA" i="1" dirty="0" smtClean="0"/>
              <a:t>◦ «</a:t>
            </a:r>
            <a:r>
              <a:rPr lang="en-US" i="1" dirty="0" smtClean="0"/>
              <a:t>The One and Only» </a:t>
            </a:r>
            <a:r>
              <a:rPr lang="uk-UA" i="1" dirty="0" smtClean="0"/>
              <a:t>Карла </a:t>
            </a:r>
            <a:r>
              <a:rPr lang="uk-UA" i="1" dirty="0" err="1" smtClean="0"/>
              <a:t>Райнера</a:t>
            </a:r>
            <a:r>
              <a:rPr lang="uk-UA" i="1" dirty="0" smtClean="0"/>
              <a:t> (1978 рік) — однойменний </a:t>
            </a:r>
            <a:r>
              <a:rPr lang="uk-UA" i="1" dirty="0" err="1" smtClean="0"/>
              <a:t>саундтрек</a:t>
            </a:r>
            <a:r>
              <a:rPr lang="uk-UA" i="1" dirty="0" smtClean="0"/>
              <a:t> до кінофільму.</a:t>
            </a:r>
          </a:p>
          <a:p>
            <a:r>
              <a:rPr lang="uk-UA" i="1" dirty="0" smtClean="0"/>
              <a:t>◦ «</a:t>
            </a:r>
            <a:r>
              <a:rPr lang="en-US" i="1" dirty="0" smtClean="0"/>
              <a:t>Circle of Two» </a:t>
            </a:r>
            <a:r>
              <a:rPr lang="uk-UA" i="1" dirty="0" smtClean="0"/>
              <a:t>Жуля </a:t>
            </a:r>
            <a:r>
              <a:rPr lang="uk-UA" i="1" dirty="0" err="1" smtClean="0"/>
              <a:t>Дассена</a:t>
            </a:r>
            <a:r>
              <a:rPr lang="uk-UA" i="1" dirty="0" smtClean="0"/>
              <a:t> (1980 рік) — однойменний </a:t>
            </a:r>
            <a:r>
              <a:rPr lang="uk-UA" i="1" dirty="0" err="1" smtClean="0"/>
              <a:t>саундтрек</a:t>
            </a:r>
            <a:r>
              <a:rPr lang="uk-UA" i="1" dirty="0" smtClean="0"/>
              <a:t> до кінофільму.</a:t>
            </a:r>
          </a:p>
          <a:p>
            <a:r>
              <a:rPr lang="uk-UA" i="1" dirty="0" smtClean="0"/>
              <a:t>◦ «</a:t>
            </a:r>
            <a:r>
              <a:rPr lang="en-US" i="1" dirty="0" smtClean="0"/>
              <a:t>Working Girl» </a:t>
            </a:r>
            <a:r>
              <a:rPr lang="uk-UA" i="1" dirty="0" smtClean="0"/>
              <a:t>Майка </a:t>
            </a:r>
            <a:r>
              <a:rPr lang="uk-UA" i="1" dirty="0" err="1" smtClean="0"/>
              <a:t>Ніколса</a:t>
            </a:r>
            <a:r>
              <a:rPr lang="uk-UA" i="1" dirty="0" smtClean="0"/>
              <a:t> (1988 рік) — бек-вокал для </a:t>
            </a:r>
            <a:r>
              <a:rPr lang="uk-UA" i="1" dirty="0" err="1" smtClean="0"/>
              <a:t>саундтрека</a:t>
            </a:r>
            <a:r>
              <a:rPr lang="uk-UA" i="1" dirty="0" smtClean="0"/>
              <a:t> «</a:t>
            </a:r>
            <a:r>
              <a:rPr lang="en-US" i="1" dirty="0" smtClean="0"/>
              <a:t>Let the River Run», </a:t>
            </a:r>
            <a:r>
              <a:rPr lang="uk-UA" i="1" dirty="0" smtClean="0"/>
              <a:t>який виконала Карлі </a:t>
            </a:r>
            <a:r>
              <a:rPr lang="uk-UA" i="1" dirty="0" err="1" smtClean="0"/>
              <a:t>Саймон</a:t>
            </a:r>
            <a:r>
              <a:rPr lang="uk-UA" i="1" dirty="0" smtClean="0"/>
              <a:t>.</a:t>
            </a:r>
            <a:endParaRPr lang="uk-UA" i="1" dirty="0"/>
          </a:p>
        </p:txBody>
      </p:sp>
      <p:pic>
        <p:nvPicPr>
          <p:cNvPr id="5" name="Рисунок 4" descr="800px-Kasey_Cisyk_1989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868144" cy="356489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260648"/>
            <a:ext cx="4896544" cy="6048672"/>
          </a:xfrm>
        </p:spPr>
        <p:txBody>
          <a:bodyPr>
            <a:normAutofit fontScale="92500" lnSpcReduction="20000"/>
          </a:bodyPr>
          <a:lstStyle/>
          <a:p>
            <a:r>
              <a:rPr lang="uk-UA" sz="2600" i="1" dirty="0" smtClean="0"/>
              <a:t>          За допомогою її витонченого співу свій імідж створювали корпорації </a:t>
            </a:r>
            <a:r>
              <a:rPr lang="en-US" sz="2600" i="1" dirty="0" smtClean="0"/>
              <a:t>Burger King, McDonald's, American Airlines </a:t>
            </a:r>
            <a:r>
              <a:rPr lang="uk-UA" sz="2600" i="1" dirty="0" smtClean="0"/>
              <a:t>та </a:t>
            </a:r>
            <a:r>
              <a:rPr lang="en-US" sz="2600" i="1" dirty="0" smtClean="0"/>
              <a:t>Delta Air Lines, Coca-Cola, Pepsi-Cola </a:t>
            </a:r>
            <a:r>
              <a:rPr lang="uk-UA" sz="2600" i="1" dirty="0" smtClean="0"/>
              <a:t>та інші. З початку 1980-х вона стала однією з найдорожчих і найпопулярніших виконавиць </a:t>
            </a:r>
            <a:r>
              <a:rPr lang="uk-UA" sz="2600" i="1" dirty="0" err="1" smtClean="0"/>
              <a:t>джинґлів</a:t>
            </a:r>
            <a:r>
              <a:rPr lang="uk-UA" sz="2600" i="1" dirty="0" smtClean="0"/>
              <a:t> у США. 1981 року Квітка записала для компанії «</a:t>
            </a:r>
            <a:r>
              <a:rPr lang="en-US" sz="2600" i="1" dirty="0" smtClean="0"/>
              <a:t>Ford Motor» </a:t>
            </a:r>
            <a:r>
              <a:rPr lang="uk-UA" sz="2600" i="1" dirty="0" smtClean="0"/>
              <a:t>рекламну пісню «</a:t>
            </a:r>
            <a:r>
              <a:rPr lang="en-US" sz="2600" i="1" dirty="0" smtClean="0"/>
              <a:t>Have You Driven a Ford Lately?». </a:t>
            </a:r>
            <a:r>
              <a:rPr lang="uk-UA" sz="2600" i="1" dirty="0" smtClean="0"/>
              <a:t>Відтоді й аж до смерті вона залишалася єдиним голосом цієї автомобільної компанії. Також виконувала </a:t>
            </a:r>
            <a:r>
              <a:rPr lang="uk-UA" sz="2600" i="1" dirty="0" err="1" smtClean="0"/>
              <a:t>джинґли</a:t>
            </a:r>
            <a:r>
              <a:rPr lang="uk-UA" sz="2600" i="1" dirty="0" smtClean="0"/>
              <a:t> для </a:t>
            </a:r>
            <a:r>
              <a:rPr lang="en-US" sz="2600" i="1" dirty="0" smtClean="0"/>
              <a:t>Chevrolet, Cadillac, Toyota.</a:t>
            </a:r>
            <a:r>
              <a:rPr lang="uk-UA" sz="2600" i="1" dirty="0" smtClean="0"/>
              <a:t> </a:t>
            </a:r>
          </a:p>
          <a:p>
            <a:r>
              <a:rPr lang="uk-UA" i="1" dirty="0" smtClean="0"/>
              <a:t>           </a:t>
            </a:r>
            <a:endParaRPr lang="uk-UA" i="1" dirty="0"/>
          </a:p>
        </p:txBody>
      </p:sp>
      <p:pic>
        <p:nvPicPr>
          <p:cNvPr id="4" name="Рисунок 3" descr="00_Cadillac_Logo-Ico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645024"/>
            <a:ext cx="1601272" cy="1556792"/>
          </a:xfrm>
          <a:prstGeom prst="rect">
            <a:avLst/>
          </a:prstGeom>
        </p:spPr>
      </p:pic>
      <p:pic>
        <p:nvPicPr>
          <p:cNvPr id="5" name="Рисунок 4" descr="640.pepsiIm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90862"/>
            <a:ext cx="1656184" cy="1583952"/>
          </a:xfrm>
          <a:prstGeom prst="rect">
            <a:avLst/>
          </a:prstGeom>
        </p:spPr>
      </p:pic>
      <p:pic>
        <p:nvPicPr>
          <p:cNvPr id="7" name="Рисунок 6" descr="402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11506"/>
            <a:ext cx="1620688" cy="1215516"/>
          </a:xfrm>
          <a:prstGeom prst="rect">
            <a:avLst/>
          </a:prstGeom>
        </p:spPr>
      </p:pic>
      <p:pic>
        <p:nvPicPr>
          <p:cNvPr id="8" name="Рисунок 7" descr="cocac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933056"/>
            <a:ext cx="1656184" cy="668694"/>
          </a:xfrm>
          <a:prstGeom prst="rect">
            <a:avLst/>
          </a:prstGeom>
        </p:spPr>
      </p:pic>
      <p:pic>
        <p:nvPicPr>
          <p:cNvPr id="9" name="Рисунок 8" descr="burgerk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4664"/>
            <a:ext cx="1656184" cy="1656184"/>
          </a:xfrm>
          <a:prstGeom prst="rect">
            <a:avLst/>
          </a:prstGeom>
        </p:spPr>
      </p:pic>
      <p:pic>
        <p:nvPicPr>
          <p:cNvPr id="10" name="Рисунок 9" descr="Toyo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5373216"/>
            <a:ext cx="1584175" cy="1188132"/>
          </a:xfrm>
          <a:prstGeom prst="rect">
            <a:avLst/>
          </a:prstGeom>
        </p:spPr>
      </p:pic>
      <p:pic>
        <p:nvPicPr>
          <p:cNvPr id="11" name="Рисунок 10" descr="i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916832"/>
            <a:ext cx="1584176" cy="1584176"/>
          </a:xfrm>
          <a:prstGeom prst="rect">
            <a:avLst/>
          </a:prstGeom>
        </p:spPr>
      </p:pic>
      <p:pic>
        <p:nvPicPr>
          <p:cNvPr id="12" name="Рисунок 11" descr="13734128_BG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548680"/>
            <a:ext cx="1584176" cy="118813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4032448" cy="6408712"/>
          </a:xfrm>
        </p:spPr>
        <p:txBody>
          <a:bodyPr>
            <a:noAutofit/>
          </a:bodyPr>
          <a:lstStyle/>
          <a:p>
            <a:r>
              <a:rPr lang="uk-UA" sz="1600" i="1" dirty="0" smtClean="0"/>
              <a:t>           </a:t>
            </a:r>
            <a:r>
              <a:rPr lang="uk-UA" sz="1450" i="1" dirty="0" smtClean="0"/>
              <a:t>1983 року Квітка разом з матір'ю відвідала Україну. Це був </a:t>
            </a:r>
            <a:r>
              <a:rPr lang="uk-UA" sz="1450" i="1" dirty="0" err="1" smtClean="0"/>
              <a:t>неафішований</a:t>
            </a:r>
            <a:r>
              <a:rPr lang="uk-UA" sz="1450" i="1" dirty="0" smtClean="0"/>
              <a:t> і перший (як і останній) раз, коли Квітка побувала на батьківщині. На той час її пісні були в Україні заборонені. </a:t>
            </a:r>
          </a:p>
          <a:p>
            <a:r>
              <a:rPr lang="uk-UA" sz="1450" i="1" dirty="0" smtClean="0"/>
              <a:t>           Перший диск з українськими піснями «</a:t>
            </a:r>
            <a:r>
              <a:rPr lang="en-US" sz="1450" i="1" dirty="0" err="1" smtClean="0"/>
              <a:t>Kvitka</a:t>
            </a:r>
            <a:r>
              <a:rPr lang="en-US" sz="1450" i="1" dirty="0" smtClean="0"/>
              <a:t>» </a:t>
            </a:r>
            <a:r>
              <a:rPr lang="uk-UA" sz="1450" i="1" dirty="0" smtClean="0"/>
              <a:t>або «</a:t>
            </a:r>
            <a:r>
              <a:rPr lang="en-US" sz="1450" i="1" dirty="0" smtClean="0"/>
              <a:t>Songs of Ukraine» </a:t>
            </a:r>
            <a:r>
              <a:rPr lang="uk-UA" sz="1450" i="1" dirty="0" smtClean="0"/>
              <a:t>був записаний 1980 року, другий «</a:t>
            </a:r>
            <a:r>
              <a:rPr lang="en-US" sz="1450" i="1" dirty="0" smtClean="0"/>
              <a:t>Two colors» («</a:t>
            </a:r>
            <a:r>
              <a:rPr lang="uk-UA" sz="1450" i="1" dirty="0" smtClean="0"/>
              <a:t>Два кольори») — 1989 року. Квітка зібрала для запису альбомів 40 найкращих студійних інструменталістів Нью-Йорка, тих, кого собі не могли дозволити відомі поп-зірки США. За словами самої Квітки, ці альбоми були </a:t>
            </a:r>
            <a:r>
              <a:rPr lang="uk-UA" sz="1450" i="1" dirty="0" err="1" smtClean="0"/>
              <a:t>подаруноком</a:t>
            </a:r>
            <a:r>
              <a:rPr lang="uk-UA" sz="1450" i="1" dirty="0" smtClean="0"/>
              <a:t> для всіх українців. Співачка та її перший диск зібрали 1988 року багато нагород на фестивалі в Канаді, а 1990 року обидва альбоми були </a:t>
            </a:r>
            <a:r>
              <a:rPr lang="uk-UA" sz="1450" i="1" dirty="0" err="1" smtClean="0"/>
              <a:t>номіновані</a:t>
            </a:r>
            <a:r>
              <a:rPr lang="uk-UA" sz="1450" i="1" dirty="0" smtClean="0"/>
              <a:t> на премію «</a:t>
            </a:r>
            <a:r>
              <a:rPr lang="uk-UA" sz="1450" i="1" dirty="0" err="1" smtClean="0"/>
              <a:t>Греммі</a:t>
            </a:r>
            <a:r>
              <a:rPr lang="uk-UA" sz="1450" i="1" dirty="0" smtClean="0"/>
              <a:t>» в категорії «</a:t>
            </a:r>
            <a:r>
              <a:rPr lang="en-US" sz="1450" i="1" dirty="0" smtClean="0"/>
              <a:t>Contemporary folk».</a:t>
            </a:r>
            <a:endParaRPr lang="uk-UA" sz="1450" i="1" dirty="0" smtClean="0"/>
          </a:p>
          <a:p>
            <a:r>
              <a:rPr lang="ru-RU" sz="1450" i="1" dirty="0" smtClean="0"/>
              <a:t>           1992 року </a:t>
            </a:r>
            <a:r>
              <a:rPr lang="ru-RU" sz="1450" i="1" dirty="0" err="1" smtClean="0"/>
              <a:t>її</a:t>
            </a:r>
            <a:r>
              <a:rPr lang="ru-RU" sz="1450" i="1" dirty="0" smtClean="0"/>
              <a:t> запросили </a:t>
            </a:r>
            <a:r>
              <a:rPr lang="ru-RU" sz="1450" i="1" dirty="0" err="1" smtClean="0"/>
              <a:t>виступити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з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нагоди</a:t>
            </a:r>
            <a:r>
              <a:rPr lang="ru-RU" sz="1450" i="1" dirty="0" smtClean="0"/>
              <a:t> 2-ї </a:t>
            </a:r>
            <a:r>
              <a:rPr lang="ru-RU" sz="1450" i="1" dirty="0" err="1" smtClean="0"/>
              <a:t>річниці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незалежності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України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з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піснею</a:t>
            </a:r>
            <a:r>
              <a:rPr lang="ru-RU" sz="1450" i="1" dirty="0" smtClean="0"/>
              <a:t> «Я </a:t>
            </a:r>
            <a:r>
              <a:rPr lang="ru-RU" sz="1450" i="1" dirty="0" err="1" smtClean="0"/>
              <a:t>піду</a:t>
            </a:r>
            <a:r>
              <a:rPr lang="ru-RU" sz="1450" i="1" dirty="0" smtClean="0"/>
              <a:t> в </a:t>
            </a:r>
            <a:r>
              <a:rPr lang="ru-RU" sz="1450" i="1" dirty="0" err="1" smtClean="0"/>
              <a:t>далекі</a:t>
            </a:r>
            <a:r>
              <a:rPr lang="ru-RU" sz="1450" i="1" dirty="0" smtClean="0"/>
              <a:t> гори».</a:t>
            </a:r>
          </a:p>
          <a:p>
            <a:r>
              <a:rPr lang="ru-RU" sz="1450" i="1" dirty="0" smtClean="0"/>
              <a:t>            </a:t>
            </a:r>
            <a:r>
              <a:rPr lang="ru-RU" sz="1450" i="1" dirty="0" err="1" smtClean="0"/>
              <a:t>Співачка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планувала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випустити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третій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український</a:t>
            </a:r>
            <a:r>
              <a:rPr lang="ru-RU" sz="1450" i="1" dirty="0" smtClean="0"/>
              <a:t> альбом </a:t>
            </a:r>
            <a:r>
              <a:rPr lang="ru-RU" sz="1450" i="1" dirty="0" err="1" smtClean="0"/>
              <a:t>з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колисковими</a:t>
            </a:r>
            <a:r>
              <a:rPr lang="ru-RU" sz="1450" i="1" dirty="0" smtClean="0"/>
              <a:t>, </a:t>
            </a:r>
            <a:r>
              <a:rPr lang="ru-RU" sz="1450" i="1" dirty="0" err="1" smtClean="0"/>
              <a:t>але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цьому</a:t>
            </a:r>
            <a:r>
              <a:rPr lang="ru-RU" sz="1450" i="1" dirty="0" smtClean="0"/>
              <a:t>, на жаль, не </a:t>
            </a:r>
            <a:r>
              <a:rPr lang="ru-RU" sz="1450" i="1" dirty="0" err="1" smtClean="0"/>
              <a:t>судилося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статися</a:t>
            </a:r>
            <a:r>
              <a:rPr lang="ru-RU" sz="1450" i="1" dirty="0" smtClean="0"/>
              <a:t>. </a:t>
            </a:r>
            <a:r>
              <a:rPr lang="ru-RU" sz="1450" i="1" dirty="0" err="1" smtClean="0"/>
              <a:t>Останньою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піснею</a:t>
            </a:r>
            <a:r>
              <a:rPr lang="ru-RU" sz="1450" i="1" dirty="0" smtClean="0"/>
              <a:t>, </a:t>
            </a:r>
            <a:r>
              <a:rPr lang="ru-RU" sz="1450" i="1" dirty="0" err="1" smtClean="0"/>
              <a:t>записаною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Квіткою</a:t>
            </a:r>
            <a:r>
              <a:rPr lang="ru-RU" sz="1450" i="1" dirty="0" smtClean="0"/>
              <a:t> </a:t>
            </a:r>
            <a:r>
              <a:rPr lang="ru-RU" sz="1450" i="1" dirty="0" err="1" smtClean="0"/>
              <a:t>Цісик</a:t>
            </a:r>
            <a:r>
              <a:rPr lang="ru-RU" sz="1450" i="1" dirty="0" smtClean="0"/>
              <a:t>, </a:t>
            </a:r>
            <a:r>
              <a:rPr lang="ru-RU" sz="1450" i="1" dirty="0" err="1" smtClean="0"/>
              <a:t>були</a:t>
            </a:r>
            <a:r>
              <a:rPr lang="ru-RU" sz="1450" i="1" dirty="0" smtClean="0"/>
              <a:t> «</a:t>
            </a:r>
            <a:r>
              <a:rPr lang="ru-RU" sz="1450" i="1" dirty="0" err="1" smtClean="0"/>
              <a:t>Журавлі</a:t>
            </a:r>
            <a:r>
              <a:rPr lang="ru-RU" sz="1450" i="1" dirty="0" smtClean="0"/>
              <a:t>» на слова Богдана </a:t>
            </a:r>
            <a:r>
              <a:rPr lang="ru-RU" sz="1450" i="1" dirty="0" err="1" smtClean="0"/>
              <a:t>Лепкого</a:t>
            </a:r>
            <a:r>
              <a:rPr lang="ru-RU" sz="1450" i="1" dirty="0" smtClean="0"/>
              <a:t>.</a:t>
            </a:r>
            <a:endParaRPr lang="uk-UA" sz="1450" i="1" dirty="0"/>
          </a:p>
        </p:txBody>
      </p:sp>
      <p:pic>
        <p:nvPicPr>
          <p:cNvPr id="4" name="Рисунок 3" descr="75624ae-45554-456837631061945-272897321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4506132" cy="57606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366</TotalTime>
  <Words>1533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Квітка Цісик</vt:lpstr>
      <vt:lpstr>  Біографія. Дитячі роки</vt:lpstr>
      <vt:lpstr>Слайд 3</vt:lpstr>
      <vt:lpstr> Навчання</vt:lpstr>
      <vt:lpstr>Слайд 5</vt:lpstr>
      <vt:lpstr>Творча діяльність</vt:lpstr>
      <vt:lpstr>Слайд 7</vt:lpstr>
      <vt:lpstr>Слайд 8</vt:lpstr>
      <vt:lpstr>Слайд 9</vt:lpstr>
      <vt:lpstr>     Творчий доробок. Англомовний альбом  «You Light Up My Life»               (1977р.)</vt:lpstr>
      <vt:lpstr>            Українські альбоми.                 «Пісні України»                         (1980р.)   «Володимирові Цісику, скрипалеві-віртуозу, моєму             незабутньому батькові присвячую цю збірку пісень»</vt:lpstr>
      <vt:lpstr>                  «Два кольори»                           (1989р.) «Присвячую поривам нескореного українського духа і його безнастанним змаганням по обидвох боках океану». «Ця збірка пісень є бажанням мого українського серця вплести радісні нитки в розшарпане життям полотно, на якому вишита доля нашого народу».</vt:lpstr>
      <vt:lpstr>Хвороба і смерть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Квітка Цісик</dc:title>
  <dc:creator>User</dc:creator>
  <cp:lastModifiedBy>User</cp:lastModifiedBy>
  <cp:revision>38</cp:revision>
  <dcterms:created xsi:type="dcterms:W3CDTF">2014-11-29T17:35:50Z</dcterms:created>
  <dcterms:modified xsi:type="dcterms:W3CDTF">2014-11-30T20:52:34Z</dcterms:modified>
</cp:coreProperties>
</file>