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2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8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53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0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92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6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08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31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33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1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939D-0664-4AF4-B649-EBB4D353F97F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2465E-4659-4A6F-9A43-511E96D01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77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FF00"/>
                </a:solidFill>
                <a:latin typeface="Edwardian Script ITC" pitchFamily="66" charset="0"/>
              </a:rPr>
              <a:t>Ukrainian Culture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57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868144" y="260648"/>
            <a:ext cx="3008313" cy="116205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Demographics of Ukraine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5616624" cy="3456384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940152" y="1412776"/>
            <a:ext cx="3008313" cy="4691063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population is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45,560,255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birth rate is 11.0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 births/1,000 population 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death rate is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14.5  deaths/1,000 population 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life expectancy is 71.22 years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1199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922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Religion of Ukraine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019" y="3645024"/>
            <a:ext cx="3792421" cy="2844316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395536" y="1340768"/>
            <a:ext cx="4041775" cy="3456384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Eastern Orthodox (Ukrainian) (38.9%);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Greek Catholicism (14.7%);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Roman Catholicism (1.7%);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Judaism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(0.2%)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530680"/>
            <a:ext cx="3813166" cy="2859874"/>
          </a:xfrm>
        </p:spPr>
      </p:pic>
    </p:spTree>
    <p:extLst>
      <p:ext uri="{BB962C8B-B14F-4D97-AF65-F5344CB8AC3E}">
        <p14:creationId xmlns:p14="http://schemas.microsoft.com/office/powerpoint/2010/main" val="358322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10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43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Ukrainian Culture</vt:lpstr>
      <vt:lpstr>The Demographics of Ukraine</vt:lpstr>
      <vt:lpstr>Religion of Ukraine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Ukrainian Culture</dc:title>
  <dc:creator>Admin</dc:creator>
  <cp:lastModifiedBy>Admin</cp:lastModifiedBy>
  <cp:revision>5</cp:revision>
  <dcterms:created xsi:type="dcterms:W3CDTF">2012-12-28T16:54:34Z</dcterms:created>
  <dcterms:modified xsi:type="dcterms:W3CDTF">2012-12-29T04:11:20Z</dcterms:modified>
</cp:coreProperties>
</file>