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3" r:id="rId7"/>
    <p:sldId id="264" r:id="rId8"/>
    <p:sldId id="265" r:id="rId9"/>
    <p:sldId id="266"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BE06"/>
    <a:srgbClr val="DAA010"/>
    <a:srgbClr val="E3E307"/>
    <a:srgbClr val="EABE04"/>
    <a:srgbClr val="209105"/>
    <a:srgbClr val="72CC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1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E7F957-1581-4CCA-B1F1-DD9C9A3238C3}"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ru-RU"/>
        </a:p>
      </dgm:t>
    </dgm:pt>
    <dgm:pt modelId="{171C0BBC-1549-448D-B159-4798294AE2B0}">
      <dgm:prSet phldrT="[Текст]"/>
      <dgm:spPr/>
      <dgm:t>
        <a:bodyPr/>
        <a:lstStyle/>
        <a:p>
          <a:r>
            <a:rPr lang="en-US" b="1" dirty="0" smtClean="0">
              <a:effectLst/>
            </a:rPr>
            <a:t>Reduce the risk of heart disease, stroke and diabetes</a:t>
          </a:r>
          <a:endParaRPr lang="ru-RU" b="1" dirty="0">
            <a:effectLst/>
          </a:endParaRPr>
        </a:p>
      </dgm:t>
    </dgm:pt>
    <dgm:pt modelId="{0CB31C90-5B62-4816-A483-3F9C9080CCAF}" type="parTrans" cxnId="{90D1939E-B2D5-4689-97B5-AD5FAEC686BB}">
      <dgm:prSet/>
      <dgm:spPr/>
      <dgm:t>
        <a:bodyPr/>
        <a:lstStyle/>
        <a:p>
          <a:endParaRPr lang="ru-RU">
            <a:effectLst/>
          </a:endParaRPr>
        </a:p>
      </dgm:t>
    </dgm:pt>
    <dgm:pt modelId="{8CD67328-F60A-4F97-ADF0-417D41CFF615}" type="sibTrans" cxnId="{90D1939E-B2D5-4689-97B5-AD5FAEC686BB}">
      <dgm:prSet/>
      <dgm:spPr/>
      <dgm:t>
        <a:bodyPr/>
        <a:lstStyle/>
        <a:p>
          <a:endParaRPr lang="ru-RU">
            <a:effectLst/>
          </a:endParaRPr>
        </a:p>
      </dgm:t>
    </dgm:pt>
    <dgm:pt modelId="{92DDCE0F-3E21-4944-A467-393D3034EF04}">
      <dgm:prSet phldrT="[Текст]"/>
      <dgm:spPr/>
      <dgm:t>
        <a:bodyPr/>
        <a:lstStyle/>
        <a:p>
          <a:r>
            <a:rPr lang="en-AU" b="1" dirty="0" smtClean="0">
              <a:effectLst/>
            </a:rPr>
            <a:t>Improve joint stability</a:t>
          </a:r>
          <a:endParaRPr lang="ru-RU" b="1" dirty="0">
            <a:effectLst/>
          </a:endParaRPr>
        </a:p>
      </dgm:t>
    </dgm:pt>
    <dgm:pt modelId="{0755D575-F27B-4317-B508-5AB749A4B7FA}" type="parTrans" cxnId="{B0A97A4C-70E3-4D5A-9D58-1E13D4C8D400}">
      <dgm:prSet/>
      <dgm:spPr/>
      <dgm:t>
        <a:bodyPr/>
        <a:lstStyle/>
        <a:p>
          <a:endParaRPr lang="ru-RU">
            <a:effectLst/>
          </a:endParaRPr>
        </a:p>
      </dgm:t>
    </dgm:pt>
    <dgm:pt modelId="{5787FD64-9E05-4C1C-8399-C48B77E113CD}" type="sibTrans" cxnId="{B0A97A4C-70E3-4D5A-9D58-1E13D4C8D400}">
      <dgm:prSet/>
      <dgm:spPr/>
      <dgm:t>
        <a:bodyPr/>
        <a:lstStyle/>
        <a:p>
          <a:endParaRPr lang="ru-RU">
            <a:effectLst/>
          </a:endParaRPr>
        </a:p>
      </dgm:t>
    </dgm:pt>
    <dgm:pt modelId="{8919A28D-F23E-4048-AD45-BE57B64E7161}">
      <dgm:prSet phldrT="[Текст]"/>
      <dgm:spPr>
        <a:solidFill>
          <a:schemeClr val="accent3">
            <a:lumMod val="60000"/>
            <a:lumOff val="40000"/>
          </a:schemeClr>
        </a:solidFill>
      </dgm:spPr>
      <dgm:t>
        <a:bodyPr/>
        <a:lstStyle/>
        <a:p>
          <a:r>
            <a:rPr lang="en-US" b="1" dirty="0" smtClean="0">
              <a:effectLst/>
            </a:rPr>
            <a:t>Increase and improve range of movement</a:t>
          </a:r>
          <a:endParaRPr lang="ru-RU" b="1" dirty="0">
            <a:effectLst/>
          </a:endParaRPr>
        </a:p>
      </dgm:t>
    </dgm:pt>
    <dgm:pt modelId="{668052B6-9A6F-4A90-8EA3-A358DD180D2E}" type="parTrans" cxnId="{B81E440F-C6C9-47D6-9773-0260E8FF5A1A}">
      <dgm:prSet/>
      <dgm:spPr/>
      <dgm:t>
        <a:bodyPr/>
        <a:lstStyle/>
        <a:p>
          <a:endParaRPr lang="ru-RU">
            <a:effectLst/>
          </a:endParaRPr>
        </a:p>
      </dgm:t>
    </dgm:pt>
    <dgm:pt modelId="{DDA8669D-5DCE-4EDF-9F21-91EF10B4B73F}" type="sibTrans" cxnId="{B81E440F-C6C9-47D6-9773-0260E8FF5A1A}">
      <dgm:prSet/>
      <dgm:spPr/>
      <dgm:t>
        <a:bodyPr/>
        <a:lstStyle/>
        <a:p>
          <a:endParaRPr lang="ru-RU">
            <a:effectLst/>
          </a:endParaRPr>
        </a:p>
      </dgm:t>
    </dgm:pt>
    <dgm:pt modelId="{C9D69024-BE49-4492-A937-47876C9A9C0B}">
      <dgm:prSet phldrT="[Текст]"/>
      <dgm:spPr>
        <a:solidFill>
          <a:srgbClr val="72CC06"/>
        </a:solidFill>
      </dgm:spPr>
      <dgm:t>
        <a:bodyPr/>
        <a:lstStyle/>
        <a:p>
          <a:r>
            <a:rPr lang="en-US" b="1" dirty="0" smtClean="0">
              <a:effectLst/>
            </a:rPr>
            <a:t>Help maintain flexibility as you age</a:t>
          </a:r>
          <a:endParaRPr lang="ru-RU" b="1" dirty="0">
            <a:effectLst/>
          </a:endParaRPr>
        </a:p>
      </dgm:t>
    </dgm:pt>
    <dgm:pt modelId="{7307FD43-F93B-406F-AF95-C30714F6F447}" type="parTrans" cxnId="{D5A05E22-8E30-4D45-8B32-0690F92F5369}">
      <dgm:prSet/>
      <dgm:spPr/>
      <dgm:t>
        <a:bodyPr/>
        <a:lstStyle/>
        <a:p>
          <a:endParaRPr lang="ru-RU">
            <a:effectLst/>
          </a:endParaRPr>
        </a:p>
      </dgm:t>
    </dgm:pt>
    <dgm:pt modelId="{DAF54734-E426-4CF4-8989-6DB8EF42772D}" type="sibTrans" cxnId="{D5A05E22-8E30-4D45-8B32-0690F92F5369}">
      <dgm:prSet/>
      <dgm:spPr/>
      <dgm:t>
        <a:bodyPr/>
        <a:lstStyle/>
        <a:p>
          <a:endParaRPr lang="ru-RU">
            <a:effectLst/>
          </a:endParaRPr>
        </a:p>
      </dgm:t>
    </dgm:pt>
    <dgm:pt modelId="{C0127369-E176-4373-846C-4316FEA38C1F}">
      <dgm:prSet phldrT="[Текст]"/>
      <dgm:spPr>
        <a:solidFill>
          <a:srgbClr val="29BE06"/>
        </a:solidFill>
      </dgm:spPr>
      <dgm:t>
        <a:bodyPr/>
        <a:lstStyle/>
        <a:p>
          <a:r>
            <a:rPr lang="en-AU" b="1" dirty="0" smtClean="0">
              <a:effectLst/>
            </a:rPr>
            <a:t>Maintain bone mass</a:t>
          </a:r>
          <a:endParaRPr lang="ru-RU" b="1" dirty="0">
            <a:effectLst/>
          </a:endParaRPr>
        </a:p>
      </dgm:t>
    </dgm:pt>
    <dgm:pt modelId="{D53DFAE4-89C0-46BE-9E07-A9616CD4A558}" type="parTrans" cxnId="{EE0BDB6E-983F-4B47-973D-09EFD4BE5C9E}">
      <dgm:prSet/>
      <dgm:spPr/>
      <dgm:t>
        <a:bodyPr/>
        <a:lstStyle/>
        <a:p>
          <a:endParaRPr lang="ru-RU">
            <a:effectLst/>
          </a:endParaRPr>
        </a:p>
      </dgm:t>
    </dgm:pt>
    <dgm:pt modelId="{54B89193-8117-470F-9422-56CC281E1B7B}" type="sibTrans" cxnId="{EE0BDB6E-983F-4B47-973D-09EFD4BE5C9E}">
      <dgm:prSet/>
      <dgm:spPr/>
      <dgm:t>
        <a:bodyPr/>
        <a:lstStyle/>
        <a:p>
          <a:endParaRPr lang="ru-RU">
            <a:effectLst/>
          </a:endParaRPr>
        </a:p>
      </dgm:t>
    </dgm:pt>
    <dgm:pt modelId="{3CFB7BB9-42A1-4DC7-B5DF-C1A252ACC5B0}">
      <dgm:prSet phldrT="[Текст]"/>
      <dgm:spPr>
        <a:solidFill>
          <a:schemeClr val="accent6">
            <a:lumMod val="60000"/>
            <a:lumOff val="40000"/>
          </a:schemeClr>
        </a:solidFill>
      </dgm:spPr>
      <dgm:t>
        <a:bodyPr/>
        <a:lstStyle/>
        <a:p>
          <a:r>
            <a:rPr lang="en-AU" b="1" dirty="0" smtClean="0">
              <a:effectLst/>
            </a:rPr>
            <a:t>Prevent osteoporosis and fractures</a:t>
          </a:r>
          <a:endParaRPr lang="ru-RU" b="1" dirty="0">
            <a:effectLst/>
          </a:endParaRPr>
        </a:p>
      </dgm:t>
    </dgm:pt>
    <dgm:pt modelId="{660BC50C-65BF-464D-8E00-F49CFAA7B3F5}" type="parTrans" cxnId="{452D8621-E76E-45EA-B0BB-7A6BA7536FDA}">
      <dgm:prSet/>
      <dgm:spPr/>
      <dgm:t>
        <a:bodyPr/>
        <a:lstStyle/>
        <a:p>
          <a:endParaRPr lang="ru-RU">
            <a:effectLst/>
          </a:endParaRPr>
        </a:p>
      </dgm:t>
    </dgm:pt>
    <dgm:pt modelId="{ABA85679-486B-4654-9425-814ED9842DA0}" type="sibTrans" cxnId="{452D8621-E76E-45EA-B0BB-7A6BA7536FDA}">
      <dgm:prSet/>
      <dgm:spPr/>
      <dgm:t>
        <a:bodyPr/>
        <a:lstStyle/>
        <a:p>
          <a:endParaRPr lang="ru-RU">
            <a:effectLst/>
          </a:endParaRPr>
        </a:p>
      </dgm:t>
    </dgm:pt>
    <dgm:pt modelId="{A1A186DB-3543-4934-810F-AEEBE1179EFA}">
      <dgm:prSet phldrT="[Текст]"/>
      <dgm:spPr/>
      <dgm:t>
        <a:bodyPr/>
        <a:lstStyle/>
        <a:p>
          <a:r>
            <a:rPr lang="en-US" b="1" dirty="0" smtClean="0">
              <a:effectLst/>
            </a:rPr>
            <a:t>Improve mood and reduce symptoms of anxiety and depression</a:t>
          </a:r>
          <a:endParaRPr lang="ru-RU" b="1" dirty="0">
            <a:effectLst/>
          </a:endParaRPr>
        </a:p>
      </dgm:t>
    </dgm:pt>
    <dgm:pt modelId="{E038FE5E-81AE-4987-88D4-68B3143243AD}" type="parTrans" cxnId="{0D1CE48D-E3CB-4DBE-AA8A-047ADB2C7A54}">
      <dgm:prSet/>
      <dgm:spPr/>
      <dgm:t>
        <a:bodyPr/>
        <a:lstStyle/>
        <a:p>
          <a:endParaRPr lang="ru-RU">
            <a:effectLst/>
          </a:endParaRPr>
        </a:p>
      </dgm:t>
    </dgm:pt>
    <dgm:pt modelId="{3D8D7341-A29A-4EAB-A058-F0FD46B38CE6}" type="sibTrans" cxnId="{0D1CE48D-E3CB-4DBE-AA8A-047ADB2C7A54}">
      <dgm:prSet/>
      <dgm:spPr/>
      <dgm:t>
        <a:bodyPr/>
        <a:lstStyle/>
        <a:p>
          <a:endParaRPr lang="ru-RU">
            <a:effectLst/>
          </a:endParaRPr>
        </a:p>
      </dgm:t>
    </dgm:pt>
    <dgm:pt modelId="{9969459F-F03E-496C-934F-CC369432B818}">
      <dgm:prSet phldrT="[Текст]"/>
      <dgm:spPr/>
      <dgm:t>
        <a:bodyPr/>
        <a:lstStyle/>
        <a:p>
          <a:r>
            <a:rPr lang="en-US" b="1" dirty="0" smtClean="0">
              <a:effectLst/>
            </a:rPr>
            <a:t>Improve memory in elderly people</a:t>
          </a:r>
          <a:endParaRPr lang="ru-RU" b="1" dirty="0">
            <a:effectLst/>
          </a:endParaRPr>
        </a:p>
      </dgm:t>
    </dgm:pt>
    <dgm:pt modelId="{21668B6B-B8F2-43EA-8C6A-502F9A5CFB39}" type="parTrans" cxnId="{CEB5ECDC-60A4-460B-B081-5645672822D7}">
      <dgm:prSet/>
      <dgm:spPr/>
      <dgm:t>
        <a:bodyPr/>
        <a:lstStyle/>
        <a:p>
          <a:endParaRPr lang="ru-RU">
            <a:effectLst/>
          </a:endParaRPr>
        </a:p>
      </dgm:t>
    </dgm:pt>
    <dgm:pt modelId="{A279B381-0599-4269-A76C-987EAA231EA3}" type="sibTrans" cxnId="{CEB5ECDC-60A4-460B-B081-5645672822D7}">
      <dgm:prSet/>
      <dgm:spPr/>
      <dgm:t>
        <a:bodyPr/>
        <a:lstStyle/>
        <a:p>
          <a:endParaRPr lang="ru-RU">
            <a:effectLst/>
          </a:endParaRPr>
        </a:p>
      </dgm:t>
    </dgm:pt>
    <dgm:pt modelId="{032E712C-2158-491B-9E56-8EEF96CF9862}">
      <dgm:prSet phldrT="[Текст]"/>
      <dgm:spPr/>
      <dgm:t>
        <a:bodyPr/>
        <a:lstStyle/>
        <a:p>
          <a:r>
            <a:rPr lang="en-AU" b="1" dirty="0" smtClean="0">
              <a:effectLst/>
            </a:rPr>
            <a:t>Reduce stress</a:t>
          </a:r>
          <a:endParaRPr lang="ru-RU" b="1" dirty="0">
            <a:effectLst/>
          </a:endParaRPr>
        </a:p>
      </dgm:t>
    </dgm:pt>
    <dgm:pt modelId="{865A1676-BC09-4EB8-8F8F-F1CEF6EB14BD}" type="parTrans" cxnId="{420B8BA7-DE0C-4B29-B01D-5AC55978D5CB}">
      <dgm:prSet/>
      <dgm:spPr/>
      <dgm:t>
        <a:bodyPr/>
        <a:lstStyle/>
        <a:p>
          <a:endParaRPr lang="ru-RU">
            <a:effectLst/>
          </a:endParaRPr>
        </a:p>
      </dgm:t>
    </dgm:pt>
    <dgm:pt modelId="{88E7F7D3-ED46-47FC-8AF3-E3F4FA6AF2FD}" type="sibTrans" cxnId="{420B8BA7-DE0C-4B29-B01D-5AC55978D5CB}">
      <dgm:prSet/>
      <dgm:spPr/>
      <dgm:t>
        <a:bodyPr/>
        <a:lstStyle/>
        <a:p>
          <a:endParaRPr lang="ru-RU">
            <a:effectLst/>
          </a:endParaRPr>
        </a:p>
      </dgm:t>
    </dgm:pt>
    <dgm:pt modelId="{454A62FB-5CF0-4E54-A59A-A55B961F35CC}" type="pres">
      <dgm:prSet presAssocID="{D7E7F957-1581-4CCA-B1F1-DD9C9A3238C3}" presName="diagram" presStyleCnt="0">
        <dgm:presLayoutVars>
          <dgm:dir/>
          <dgm:resizeHandles val="exact"/>
        </dgm:presLayoutVars>
      </dgm:prSet>
      <dgm:spPr/>
      <dgm:t>
        <a:bodyPr/>
        <a:lstStyle/>
        <a:p>
          <a:endParaRPr lang="ru-RU"/>
        </a:p>
      </dgm:t>
    </dgm:pt>
    <dgm:pt modelId="{7EAEEBA3-2D30-4E06-8AC4-9CDF0F9FD325}" type="pres">
      <dgm:prSet presAssocID="{171C0BBC-1549-448D-B159-4798294AE2B0}" presName="node" presStyleLbl="node1" presStyleIdx="0" presStyleCnt="9">
        <dgm:presLayoutVars>
          <dgm:bulletEnabled val="1"/>
        </dgm:presLayoutVars>
      </dgm:prSet>
      <dgm:spPr/>
      <dgm:t>
        <a:bodyPr/>
        <a:lstStyle/>
        <a:p>
          <a:endParaRPr lang="ru-RU"/>
        </a:p>
      </dgm:t>
    </dgm:pt>
    <dgm:pt modelId="{F57EA93A-C95C-4AF4-BF08-0BD9F4017910}" type="pres">
      <dgm:prSet presAssocID="{8CD67328-F60A-4F97-ADF0-417D41CFF615}" presName="sibTrans" presStyleCnt="0"/>
      <dgm:spPr/>
    </dgm:pt>
    <dgm:pt modelId="{991418F6-E38C-4628-886B-A24D068115DF}" type="pres">
      <dgm:prSet presAssocID="{92DDCE0F-3E21-4944-A467-393D3034EF04}" presName="node" presStyleLbl="node1" presStyleIdx="1" presStyleCnt="9">
        <dgm:presLayoutVars>
          <dgm:bulletEnabled val="1"/>
        </dgm:presLayoutVars>
      </dgm:prSet>
      <dgm:spPr/>
      <dgm:t>
        <a:bodyPr/>
        <a:lstStyle/>
        <a:p>
          <a:endParaRPr lang="ru-RU"/>
        </a:p>
      </dgm:t>
    </dgm:pt>
    <dgm:pt modelId="{7FC4324A-3919-45A5-845C-0F5B2B5449CB}" type="pres">
      <dgm:prSet presAssocID="{5787FD64-9E05-4C1C-8399-C48B77E113CD}" presName="sibTrans" presStyleCnt="0"/>
      <dgm:spPr/>
    </dgm:pt>
    <dgm:pt modelId="{1535CFD3-BDDD-4371-80BA-FF22C793B475}" type="pres">
      <dgm:prSet presAssocID="{8919A28D-F23E-4048-AD45-BE57B64E7161}" presName="node" presStyleLbl="node1" presStyleIdx="2" presStyleCnt="9">
        <dgm:presLayoutVars>
          <dgm:bulletEnabled val="1"/>
        </dgm:presLayoutVars>
      </dgm:prSet>
      <dgm:spPr/>
      <dgm:t>
        <a:bodyPr/>
        <a:lstStyle/>
        <a:p>
          <a:endParaRPr lang="ru-RU"/>
        </a:p>
      </dgm:t>
    </dgm:pt>
    <dgm:pt modelId="{E9B553E6-A945-45C5-950B-6EDFC24BA50E}" type="pres">
      <dgm:prSet presAssocID="{DDA8669D-5DCE-4EDF-9F21-91EF10B4B73F}" presName="sibTrans" presStyleCnt="0"/>
      <dgm:spPr/>
    </dgm:pt>
    <dgm:pt modelId="{16366E9D-1BBB-4EC6-A799-5B7FC80E3E11}" type="pres">
      <dgm:prSet presAssocID="{C9D69024-BE49-4492-A937-47876C9A9C0B}" presName="node" presStyleLbl="node1" presStyleIdx="3" presStyleCnt="9">
        <dgm:presLayoutVars>
          <dgm:bulletEnabled val="1"/>
        </dgm:presLayoutVars>
      </dgm:prSet>
      <dgm:spPr/>
      <dgm:t>
        <a:bodyPr/>
        <a:lstStyle/>
        <a:p>
          <a:endParaRPr lang="ru-RU"/>
        </a:p>
      </dgm:t>
    </dgm:pt>
    <dgm:pt modelId="{F921E730-BA7F-426B-ADCC-5BF2DFB5E48F}" type="pres">
      <dgm:prSet presAssocID="{DAF54734-E426-4CF4-8989-6DB8EF42772D}" presName="sibTrans" presStyleCnt="0"/>
      <dgm:spPr/>
    </dgm:pt>
    <dgm:pt modelId="{EBD87DF9-1808-4D2B-9E65-5D73918F2DEA}" type="pres">
      <dgm:prSet presAssocID="{C0127369-E176-4373-846C-4316FEA38C1F}" presName="node" presStyleLbl="node1" presStyleIdx="4" presStyleCnt="9">
        <dgm:presLayoutVars>
          <dgm:bulletEnabled val="1"/>
        </dgm:presLayoutVars>
      </dgm:prSet>
      <dgm:spPr/>
      <dgm:t>
        <a:bodyPr/>
        <a:lstStyle/>
        <a:p>
          <a:endParaRPr lang="ru-RU"/>
        </a:p>
      </dgm:t>
    </dgm:pt>
    <dgm:pt modelId="{C379083F-6925-4068-82B8-F300D9021B8B}" type="pres">
      <dgm:prSet presAssocID="{54B89193-8117-470F-9422-56CC281E1B7B}" presName="sibTrans" presStyleCnt="0"/>
      <dgm:spPr/>
    </dgm:pt>
    <dgm:pt modelId="{27777992-89E4-4AAD-80E4-E26716AA7381}" type="pres">
      <dgm:prSet presAssocID="{3CFB7BB9-42A1-4DC7-B5DF-C1A252ACC5B0}" presName="node" presStyleLbl="node1" presStyleIdx="5" presStyleCnt="9">
        <dgm:presLayoutVars>
          <dgm:bulletEnabled val="1"/>
        </dgm:presLayoutVars>
      </dgm:prSet>
      <dgm:spPr/>
      <dgm:t>
        <a:bodyPr/>
        <a:lstStyle/>
        <a:p>
          <a:endParaRPr lang="ru-RU"/>
        </a:p>
      </dgm:t>
    </dgm:pt>
    <dgm:pt modelId="{BD22F0D9-4E4C-4680-B480-02AE96E80D90}" type="pres">
      <dgm:prSet presAssocID="{ABA85679-486B-4654-9425-814ED9842DA0}" presName="sibTrans" presStyleCnt="0"/>
      <dgm:spPr/>
    </dgm:pt>
    <dgm:pt modelId="{535F9E13-B575-4018-8AEC-165F286AFB3C}" type="pres">
      <dgm:prSet presAssocID="{A1A186DB-3543-4934-810F-AEEBE1179EFA}" presName="node" presStyleLbl="node1" presStyleIdx="6" presStyleCnt="9">
        <dgm:presLayoutVars>
          <dgm:bulletEnabled val="1"/>
        </dgm:presLayoutVars>
      </dgm:prSet>
      <dgm:spPr/>
      <dgm:t>
        <a:bodyPr/>
        <a:lstStyle/>
        <a:p>
          <a:endParaRPr lang="ru-RU"/>
        </a:p>
      </dgm:t>
    </dgm:pt>
    <dgm:pt modelId="{D9FD8DFA-8F16-4C8B-8410-3784A5F0BC5B}" type="pres">
      <dgm:prSet presAssocID="{3D8D7341-A29A-4EAB-A058-F0FD46B38CE6}" presName="sibTrans" presStyleCnt="0"/>
      <dgm:spPr/>
    </dgm:pt>
    <dgm:pt modelId="{26C18E6C-B66E-4C05-8870-08F0E070D406}" type="pres">
      <dgm:prSet presAssocID="{9969459F-F03E-496C-934F-CC369432B818}" presName="node" presStyleLbl="node1" presStyleIdx="7" presStyleCnt="9">
        <dgm:presLayoutVars>
          <dgm:bulletEnabled val="1"/>
        </dgm:presLayoutVars>
      </dgm:prSet>
      <dgm:spPr/>
      <dgm:t>
        <a:bodyPr/>
        <a:lstStyle/>
        <a:p>
          <a:endParaRPr lang="ru-RU"/>
        </a:p>
      </dgm:t>
    </dgm:pt>
    <dgm:pt modelId="{7516331F-5FDE-4095-9933-F5C0C1E4BA18}" type="pres">
      <dgm:prSet presAssocID="{A279B381-0599-4269-A76C-987EAA231EA3}" presName="sibTrans" presStyleCnt="0"/>
      <dgm:spPr/>
    </dgm:pt>
    <dgm:pt modelId="{46558EA0-155B-4B9B-BD10-62C6021B23A0}" type="pres">
      <dgm:prSet presAssocID="{032E712C-2158-491B-9E56-8EEF96CF9862}" presName="node" presStyleLbl="node1" presStyleIdx="8" presStyleCnt="9">
        <dgm:presLayoutVars>
          <dgm:bulletEnabled val="1"/>
        </dgm:presLayoutVars>
      </dgm:prSet>
      <dgm:spPr/>
      <dgm:t>
        <a:bodyPr/>
        <a:lstStyle/>
        <a:p>
          <a:endParaRPr lang="ru-RU"/>
        </a:p>
      </dgm:t>
    </dgm:pt>
  </dgm:ptLst>
  <dgm:cxnLst>
    <dgm:cxn modelId="{86FDD2B4-5974-4E27-89DD-E1942090B552}" type="presOf" srcId="{92DDCE0F-3E21-4944-A467-393D3034EF04}" destId="{991418F6-E38C-4628-886B-A24D068115DF}" srcOrd="0" destOrd="0" presId="urn:microsoft.com/office/officeart/2005/8/layout/default"/>
    <dgm:cxn modelId="{D645B3F8-1590-43FE-B60F-C581028351FF}" type="presOf" srcId="{171C0BBC-1549-448D-B159-4798294AE2B0}" destId="{7EAEEBA3-2D30-4E06-8AC4-9CDF0F9FD325}" srcOrd="0" destOrd="0" presId="urn:microsoft.com/office/officeart/2005/8/layout/default"/>
    <dgm:cxn modelId="{B0A97A4C-70E3-4D5A-9D58-1E13D4C8D400}" srcId="{D7E7F957-1581-4CCA-B1F1-DD9C9A3238C3}" destId="{92DDCE0F-3E21-4944-A467-393D3034EF04}" srcOrd="1" destOrd="0" parTransId="{0755D575-F27B-4317-B508-5AB749A4B7FA}" sibTransId="{5787FD64-9E05-4C1C-8399-C48B77E113CD}"/>
    <dgm:cxn modelId="{5A7D0160-3E3A-4938-84D0-CA91A1C2637B}" type="presOf" srcId="{C0127369-E176-4373-846C-4316FEA38C1F}" destId="{EBD87DF9-1808-4D2B-9E65-5D73918F2DEA}" srcOrd="0" destOrd="0" presId="urn:microsoft.com/office/officeart/2005/8/layout/default"/>
    <dgm:cxn modelId="{42B1EE55-EB60-43DF-8C78-024010FD8C9A}" type="presOf" srcId="{9969459F-F03E-496C-934F-CC369432B818}" destId="{26C18E6C-B66E-4C05-8870-08F0E070D406}" srcOrd="0" destOrd="0" presId="urn:microsoft.com/office/officeart/2005/8/layout/default"/>
    <dgm:cxn modelId="{C44A6F50-8FAA-4C38-9402-C92389744D65}" type="presOf" srcId="{3CFB7BB9-42A1-4DC7-B5DF-C1A252ACC5B0}" destId="{27777992-89E4-4AAD-80E4-E26716AA7381}" srcOrd="0" destOrd="0" presId="urn:microsoft.com/office/officeart/2005/8/layout/default"/>
    <dgm:cxn modelId="{EE0BDB6E-983F-4B47-973D-09EFD4BE5C9E}" srcId="{D7E7F957-1581-4CCA-B1F1-DD9C9A3238C3}" destId="{C0127369-E176-4373-846C-4316FEA38C1F}" srcOrd="4" destOrd="0" parTransId="{D53DFAE4-89C0-46BE-9E07-A9616CD4A558}" sibTransId="{54B89193-8117-470F-9422-56CC281E1B7B}"/>
    <dgm:cxn modelId="{420B8BA7-DE0C-4B29-B01D-5AC55978D5CB}" srcId="{D7E7F957-1581-4CCA-B1F1-DD9C9A3238C3}" destId="{032E712C-2158-491B-9E56-8EEF96CF9862}" srcOrd="8" destOrd="0" parTransId="{865A1676-BC09-4EB8-8F8F-F1CEF6EB14BD}" sibTransId="{88E7F7D3-ED46-47FC-8AF3-E3F4FA6AF2FD}"/>
    <dgm:cxn modelId="{4B2B2FBB-6631-4E31-B25C-3F66ECEABB8A}" type="presOf" srcId="{D7E7F957-1581-4CCA-B1F1-DD9C9A3238C3}" destId="{454A62FB-5CF0-4E54-A59A-A55B961F35CC}" srcOrd="0" destOrd="0" presId="urn:microsoft.com/office/officeart/2005/8/layout/default"/>
    <dgm:cxn modelId="{62F2807F-54F8-40C1-92E7-50820D7E1E7E}" type="presOf" srcId="{032E712C-2158-491B-9E56-8EEF96CF9862}" destId="{46558EA0-155B-4B9B-BD10-62C6021B23A0}" srcOrd="0" destOrd="0" presId="urn:microsoft.com/office/officeart/2005/8/layout/default"/>
    <dgm:cxn modelId="{81F8099F-92B5-40F6-BB72-9CB5FE0285BB}" type="presOf" srcId="{C9D69024-BE49-4492-A937-47876C9A9C0B}" destId="{16366E9D-1BBB-4EC6-A799-5B7FC80E3E11}" srcOrd="0" destOrd="0" presId="urn:microsoft.com/office/officeart/2005/8/layout/default"/>
    <dgm:cxn modelId="{90D1939E-B2D5-4689-97B5-AD5FAEC686BB}" srcId="{D7E7F957-1581-4CCA-B1F1-DD9C9A3238C3}" destId="{171C0BBC-1549-448D-B159-4798294AE2B0}" srcOrd="0" destOrd="0" parTransId="{0CB31C90-5B62-4816-A483-3F9C9080CCAF}" sibTransId="{8CD67328-F60A-4F97-ADF0-417D41CFF615}"/>
    <dgm:cxn modelId="{CEB5ECDC-60A4-460B-B081-5645672822D7}" srcId="{D7E7F957-1581-4CCA-B1F1-DD9C9A3238C3}" destId="{9969459F-F03E-496C-934F-CC369432B818}" srcOrd="7" destOrd="0" parTransId="{21668B6B-B8F2-43EA-8C6A-502F9A5CFB39}" sibTransId="{A279B381-0599-4269-A76C-987EAA231EA3}"/>
    <dgm:cxn modelId="{60A7B363-A5FC-48B2-895A-E3CE213EA2B6}" type="presOf" srcId="{8919A28D-F23E-4048-AD45-BE57B64E7161}" destId="{1535CFD3-BDDD-4371-80BA-FF22C793B475}" srcOrd="0" destOrd="0" presId="urn:microsoft.com/office/officeart/2005/8/layout/default"/>
    <dgm:cxn modelId="{D5A05E22-8E30-4D45-8B32-0690F92F5369}" srcId="{D7E7F957-1581-4CCA-B1F1-DD9C9A3238C3}" destId="{C9D69024-BE49-4492-A937-47876C9A9C0B}" srcOrd="3" destOrd="0" parTransId="{7307FD43-F93B-406F-AF95-C30714F6F447}" sibTransId="{DAF54734-E426-4CF4-8989-6DB8EF42772D}"/>
    <dgm:cxn modelId="{B81E440F-C6C9-47D6-9773-0260E8FF5A1A}" srcId="{D7E7F957-1581-4CCA-B1F1-DD9C9A3238C3}" destId="{8919A28D-F23E-4048-AD45-BE57B64E7161}" srcOrd="2" destOrd="0" parTransId="{668052B6-9A6F-4A90-8EA3-A358DD180D2E}" sibTransId="{DDA8669D-5DCE-4EDF-9F21-91EF10B4B73F}"/>
    <dgm:cxn modelId="{9F5F55EA-4A2C-4F32-A3DA-3642DB33F14E}" type="presOf" srcId="{A1A186DB-3543-4934-810F-AEEBE1179EFA}" destId="{535F9E13-B575-4018-8AEC-165F286AFB3C}" srcOrd="0" destOrd="0" presId="urn:microsoft.com/office/officeart/2005/8/layout/default"/>
    <dgm:cxn modelId="{0D1CE48D-E3CB-4DBE-AA8A-047ADB2C7A54}" srcId="{D7E7F957-1581-4CCA-B1F1-DD9C9A3238C3}" destId="{A1A186DB-3543-4934-810F-AEEBE1179EFA}" srcOrd="6" destOrd="0" parTransId="{E038FE5E-81AE-4987-88D4-68B3143243AD}" sibTransId="{3D8D7341-A29A-4EAB-A058-F0FD46B38CE6}"/>
    <dgm:cxn modelId="{452D8621-E76E-45EA-B0BB-7A6BA7536FDA}" srcId="{D7E7F957-1581-4CCA-B1F1-DD9C9A3238C3}" destId="{3CFB7BB9-42A1-4DC7-B5DF-C1A252ACC5B0}" srcOrd="5" destOrd="0" parTransId="{660BC50C-65BF-464D-8E00-F49CFAA7B3F5}" sibTransId="{ABA85679-486B-4654-9425-814ED9842DA0}"/>
    <dgm:cxn modelId="{CD1C4A53-2E6D-40DD-9D01-43A62828B724}" type="presParOf" srcId="{454A62FB-5CF0-4E54-A59A-A55B961F35CC}" destId="{7EAEEBA3-2D30-4E06-8AC4-9CDF0F9FD325}" srcOrd="0" destOrd="0" presId="urn:microsoft.com/office/officeart/2005/8/layout/default"/>
    <dgm:cxn modelId="{47F3071F-D8A4-4DD3-9F3C-44AE73E1243A}" type="presParOf" srcId="{454A62FB-5CF0-4E54-A59A-A55B961F35CC}" destId="{F57EA93A-C95C-4AF4-BF08-0BD9F4017910}" srcOrd="1" destOrd="0" presId="urn:microsoft.com/office/officeart/2005/8/layout/default"/>
    <dgm:cxn modelId="{9889338D-430A-490A-AD81-1AB3CE247E70}" type="presParOf" srcId="{454A62FB-5CF0-4E54-A59A-A55B961F35CC}" destId="{991418F6-E38C-4628-886B-A24D068115DF}" srcOrd="2" destOrd="0" presId="urn:microsoft.com/office/officeart/2005/8/layout/default"/>
    <dgm:cxn modelId="{F6504271-E0D9-4203-AE7A-A48BED02A302}" type="presParOf" srcId="{454A62FB-5CF0-4E54-A59A-A55B961F35CC}" destId="{7FC4324A-3919-45A5-845C-0F5B2B5449CB}" srcOrd="3" destOrd="0" presId="urn:microsoft.com/office/officeart/2005/8/layout/default"/>
    <dgm:cxn modelId="{5C52E4FE-E99F-4807-AA3E-E121EE6EBEF4}" type="presParOf" srcId="{454A62FB-5CF0-4E54-A59A-A55B961F35CC}" destId="{1535CFD3-BDDD-4371-80BA-FF22C793B475}" srcOrd="4" destOrd="0" presId="urn:microsoft.com/office/officeart/2005/8/layout/default"/>
    <dgm:cxn modelId="{9944463D-2835-4299-82D3-F7D7938AA2B7}" type="presParOf" srcId="{454A62FB-5CF0-4E54-A59A-A55B961F35CC}" destId="{E9B553E6-A945-45C5-950B-6EDFC24BA50E}" srcOrd="5" destOrd="0" presId="urn:microsoft.com/office/officeart/2005/8/layout/default"/>
    <dgm:cxn modelId="{E65FC362-0154-4615-8A7E-D6DF45566051}" type="presParOf" srcId="{454A62FB-5CF0-4E54-A59A-A55B961F35CC}" destId="{16366E9D-1BBB-4EC6-A799-5B7FC80E3E11}" srcOrd="6" destOrd="0" presId="urn:microsoft.com/office/officeart/2005/8/layout/default"/>
    <dgm:cxn modelId="{95AF05D7-D803-4D36-8A1F-3B5D21D85D63}" type="presParOf" srcId="{454A62FB-5CF0-4E54-A59A-A55B961F35CC}" destId="{F921E730-BA7F-426B-ADCC-5BF2DFB5E48F}" srcOrd="7" destOrd="0" presId="urn:microsoft.com/office/officeart/2005/8/layout/default"/>
    <dgm:cxn modelId="{15C62B5E-A0F3-4FCE-BBC6-AC4F115EC035}" type="presParOf" srcId="{454A62FB-5CF0-4E54-A59A-A55B961F35CC}" destId="{EBD87DF9-1808-4D2B-9E65-5D73918F2DEA}" srcOrd="8" destOrd="0" presId="urn:microsoft.com/office/officeart/2005/8/layout/default"/>
    <dgm:cxn modelId="{389D2094-A3A1-4364-AFE9-6BD7FB2D92C5}" type="presParOf" srcId="{454A62FB-5CF0-4E54-A59A-A55B961F35CC}" destId="{C379083F-6925-4068-82B8-F300D9021B8B}" srcOrd="9" destOrd="0" presId="urn:microsoft.com/office/officeart/2005/8/layout/default"/>
    <dgm:cxn modelId="{838F66D3-18C5-4DBE-BE32-CFF7793EC85F}" type="presParOf" srcId="{454A62FB-5CF0-4E54-A59A-A55B961F35CC}" destId="{27777992-89E4-4AAD-80E4-E26716AA7381}" srcOrd="10" destOrd="0" presId="urn:microsoft.com/office/officeart/2005/8/layout/default"/>
    <dgm:cxn modelId="{576BC881-7AD0-457A-9F81-1EB27F27A506}" type="presParOf" srcId="{454A62FB-5CF0-4E54-A59A-A55B961F35CC}" destId="{BD22F0D9-4E4C-4680-B480-02AE96E80D90}" srcOrd="11" destOrd="0" presId="urn:microsoft.com/office/officeart/2005/8/layout/default"/>
    <dgm:cxn modelId="{C6D4C71D-9435-405B-AEB8-1CA963DC146D}" type="presParOf" srcId="{454A62FB-5CF0-4E54-A59A-A55B961F35CC}" destId="{535F9E13-B575-4018-8AEC-165F286AFB3C}" srcOrd="12" destOrd="0" presId="urn:microsoft.com/office/officeart/2005/8/layout/default"/>
    <dgm:cxn modelId="{C5931A2E-DDBA-42A9-9569-062B7F3644DC}" type="presParOf" srcId="{454A62FB-5CF0-4E54-A59A-A55B961F35CC}" destId="{D9FD8DFA-8F16-4C8B-8410-3784A5F0BC5B}" srcOrd="13" destOrd="0" presId="urn:microsoft.com/office/officeart/2005/8/layout/default"/>
    <dgm:cxn modelId="{6E30189A-E989-44D3-A09F-DF49B7415901}" type="presParOf" srcId="{454A62FB-5CF0-4E54-A59A-A55B961F35CC}" destId="{26C18E6C-B66E-4C05-8870-08F0E070D406}" srcOrd="14" destOrd="0" presId="urn:microsoft.com/office/officeart/2005/8/layout/default"/>
    <dgm:cxn modelId="{22CC24A0-91B8-412D-A129-446755A94C75}" type="presParOf" srcId="{454A62FB-5CF0-4E54-A59A-A55B961F35CC}" destId="{7516331F-5FDE-4095-9933-F5C0C1E4BA18}" srcOrd="15" destOrd="0" presId="urn:microsoft.com/office/officeart/2005/8/layout/default"/>
    <dgm:cxn modelId="{24B6FBC5-6ECA-4141-AF8A-48126C8061B3}" type="presParOf" srcId="{454A62FB-5CF0-4E54-A59A-A55B961F35CC}" destId="{46558EA0-155B-4B9B-BD10-62C6021B23A0}"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7FF0D7-B191-4E5A-A5B7-950C7D7DE10B}" type="doc">
      <dgm:prSet loTypeId="urn:microsoft.com/office/officeart/2008/layout/AlternatingHexagons" loCatId="list" qsTypeId="urn:microsoft.com/office/officeart/2005/8/quickstyle/simple1" qsCatId="simple" csTypeId="urn:microsoft.com/office/officeart/2005/8/colors/colorful2" csCatId="colorful" phldr="1"/>
      <dgm:spPr/>
      <dgm:t>
        <a:bodyPr/>
        <a:lstStyle/>
        <a:p>
          <a:endParaRPr lang="ru-RU"/>
        </a:p>
      </dgm:t>
    </dgm:pt>
    <dgm:pt modelId="{C9189061-8E0D-4B40-91F6-088B4D7195C6}">
      <dgm:prSet phldrT="[Текст]"/>
      <dgm:spPr/>
      <dgm:t>
        <a:bodyPr/>
        <a:lstStyle/>
        <a:p>
          <a:r>
            <a:rPr lang="en-AU" b="1" i="0" dirty="0" smtClean="0"/>
            <a:t>Turn off the TV</a:t>
          </a:r>
          <a:endParaRPr lang="ru-RU" dirty="0"/>
        </a:p>
      </dgm:t>
    </dgm:pt>
    <dgm:pt modelId="{BB49C1CC-6387-4BE9-A8B6-D6E8EEAD275B}" type="parTrans" cxnId="{B1FF4C98-3189-413F-941E-424E9FDF204E}">
      <dgm:prSet/>
      <dgm:spPr/>
      <dgm:t>
        <a:bodyPr/>
        <a:lstStyle/>
        <a:p>
          <a:endParaRPr lang="ru-RU"/>
        </a:p>
      </dgm:t>
    </dgm:pt>
    <dgm:pt modelId="{6503895D-3C89-407C-BBC9-AA7BF061638A}" type="sibTrans" cxnId="{B1FF4C98-3189-413F-941E-424E9FDF204E}">
      <dgm:prSet>
        <dgm:style>
          <a:lnRef idx="2">
            <a:schemeClr val="accent3"/>
          </a:lnRef>
          <a:fillRef idx="1">
            <a:schemeClr val="lt1"/>
          </a:fillRef>
          <a:effectRef idx="0">
            <a:schemeClr val="accent3"/>
          </a:effectRef>
          <a:fontRef idx="minor">
            <a:schemeClr val="dk1"/>
          </a:fontRef>
        </dgm:style>
      </dgm:prSet>
      <dgm:spPr/>
      <dgm:t>
        <a:bodyPr/>
        <a:lstStyle/>
        <a:p>
          <a:endParaRPr lang="ru-RU"/>
        </a:p>
      </dgm:t>
    </dgm:pt>
    <dgm:pt modelId="{AD29D839-3117-486E-BD61-855E4E0A13B6}">
      <dgm:prSet phldrT="[Текст]" custT="1"/>
      <dgm:spPr/>
      <dgm:t>
        <a:bodyPr/>
        <a:lstStyle/>
        <a:p>
          <a:r>
            <a:rPr lang="en-AU" sz="2000" dirty="0" smtClean="0"/>
            <a:t>Be healthy</a:t>
          </a:r>
          <a:endParaRPr lang="ru-RU" sz="2000" dirty="0"/>
        </a:p>
      </dgm:t>
    </dgm:pt>
    <dgm:pt modelId="{0FAF56A1-720A-4296-893B-4FA33007BFE7}" type="parTrans" cxnId="{B0E8DA2C-AA67-4877-A462-FAF3D1B07F30}">
      <dgm:prSet/>
      <dgm:spPr/>
      <dgm:t>
        <a:bodyPr/>
        <a:lstStyle/>
        <a:p>
          <a:endParaRPr lang="ru-RU"/>
        </a:p>
      </dgm:t>
    </dgm:pt>
    <dgm:pt modelId="{EEEDCADD-F4D8-4EDA-95D8-5C241B95EA79}" type="sibTrans" cxnId="{B0E8DA2C-AA67-4877-A462-FAF3D1B07F30}">
      <dgm:prSet/>
      <dgm:spPr/>
      <dgm:t>
        <a:bodyPr/>
        <a:lstStyle/>
        <a:p>
          <a:endParaRPr lang="ru-RU"/>
        </a:p>
      </dgm:t>
    </dgm:pt>
    <dgm:pt modelId="{2F65A655-C9E9-4070-A2F2-E96E5D8ACE0B}">
      <dgm:prSet phldrT="[Текст]"/>
      <dgm:spPr>
        <a:solidFill>
          <a:schemeClr val="accent6">
            <a:lumMod val="60000"/>
            <a:lumOff val="40000"/>
          </a:schemeClr>
        </a:solidFill>
      </dgm:spPr>
      <dgm:t>
        <a:bodyPr/>
        <a:lstStyle/>
        <a:p>
          <a:r>
            <a:rPr lang="en-AU" b="1" i="0" dirty="0" smtClean="0"/>
            <a:t>Walk more</a:t>
          </a:r>
          <a:endParaRPr lang="ru-RU" dirty="0"/>
        </a:p>
      </dgm:t>
    </dgm:pt>
    <dgm:pt modelId="{89C052F8-7367-41CC-9A1A-05C32C74C11E}" type="parTrans" cxnId="{25137D77-723F-4436-B02E-66FA943E21E7}">
      <dgm:prSet/>
      <dgm:spPr/>
      <dgm:t>
        <a:bodyPr/>
        <a:lstStyle/>
        <a:p>
          <a:endParaRPr lang="ru-RU"/>
        </a:p>
      </dgm:t>
    </dgm:pt>
    <dgm:pt modelId="{3749F381-AD86-4B2F-AC4F-B2A47BB92CEC}" type="sibTrans" cxnId="{25137D77-723F-4436-B02E-66FA943E21E7}">
      <dgm:prSet>
        <dgm:style>
          <a:lnRef idx="2">
            <a:schemeClr val="accent3"/>
          </a:lnRef>
          <a:fillRef idx="1">
            <a:schemeClr val="lt1"/>
          </a:fillRef>
          <a:effectRef idx="0">
            <a:schemeClr val="accent3"/>
          </a:effectRef>
          <a:fontRef idx="minor">
            <a:schemeClr val="dk1"/>
          </a:fontRef>
        </dgm:style>
      </dgm:prSet>
      <dgm:spPr>
        <a:ln>
          <a:solidFill>
            <a:srgbClr val="FFC000"/>
          </a:solidFill>
        </a:ln>
      </dgm:spPr>
      <dgm:t>
        <a:bodyPr/>
        <a:lstStyle/>
        <a:p>
          <a:endParaRPr lang="ru-RU"/>
        </a:p>
      </dgm:t>
    </dgm:pt>
    <dgm:pt modelId="{ECC8F7D8-C495-4009-819D-90FAEA3A9CF3}">
      <dgm:prSet phldrT="[Текст]" custT="1"/>
      <dgm:spPr/>
      <dgm:t>
        <a:bodyPr/>
        <a:lstStyle/>
        <a:p>
          <a:r>
            <a:rPr lang="en-US" sz="2000" dirty="0" smtClean="0"/>
            <a:t>Start small</a:t>
          </a:r>
          <a:endParaRPr lang="ru-RU" sz="2000" dirty="0"/>
        </a:p>
      </dgm:t>
    </dgm:pt>
    <dgm:pt modelId="{AE1B618F-11F7-4118-B911-28065DFE9C85}" type="parTrans" cxnId="{03668DD4-C5B7-42A9-995B-9D580550FB51}">
      <dgm:prSet/>
      <dgm:spPr/>
      <dgm:t>
        <a:bodyPr/>
        <a:lstStyle/>
        <a:p>
          <a:endParaRPr lang="ru-RU"/>
        </a:p>
      </dgm:t>
    </dgm:pt>
    <dgm:pt modelId="{C17E5659-9734-426F-A27C-64D20BBB4235}" type="sibTrans" cxnId="{03668DD4-C5B7-42A9-995B-9D580550FB51}">
      <dgm:prSet/>
      <dgm:spPr/>
      <dgm:t>
        <a:bodyPr/>
        <a:lstStyle/>
        <a:p>
          <a:endParaRPr lang="ru-RU"/>
        </a:p>
      </dgm:t>
    </dgm:pt>
    <dgm:pt modelId="{31250D87-B4DE-45EA-B3F4-BDA3FE0A6DE1}">
      <dgm:prSet phldrT="[Текст]"/>
      <dgm:spPr/>
      <dgm:t>
        <a:bodyPr/>
        <a:lstStyle/>
        <a:p>
          <a:r>
            <a:rPr lang="en-AU" b="1" i="0" dirty="0" smtClean="0"/>
            <a:t>Do some chores</a:t>
          </a:r>
          <a:endParaRPr lang="ru-RU" dirty="0"/>
        </a:p>
      </dgm:t>
    </dgm:pt>
    <dgm:pt modelId="{DC1B07D5-6C15-45F0-BDFC-292A4FE558DA}" type="parTrans" cxnId="{71EA925A-4301-4D63-BFB5-BCF4D2D0ECA9}">
      <dgm:prSet/>
      <dgm:spPr/>
      <dgm:t>
        <a:bodyPr/>
        <a:lstStyle/>
        <a:p>
          <a:endParaRPr lang="ru-RU"/>
        </a:p>
      </dgm:t>
    </dgm:pt>
    <dgm:pt modelId="{D0E12ABE-D01B-47CA-8B53-3AFEFB9ABACD}" type="sibTrans" cxnId="{71EA925A-4301-4D63-BFB5-BCF4D2D0ECA9}">
      <dgm:prSet>
        <dgm:style>
          <a:lnRef idx="2">
            <a:schemeClr val="accent3"/>
          </a:lnRef>
          <a:fillRef idx="1">
            <a:schemeClr val="lt1"/>
          </a:fillRef>
          <a:effectRef idx="0">
            <a:schemeClr val="accent3"/>
          </a:effectRef>
          <a:fontRef idx="minor">
            <a:schemeClr val="dk1"/>
          </a:fontRef>
        </dgm:style>
      </dgm:prSet>
      <dgm:spPr>
        <a:ln>
          <a:solidFill>
            <a:srgbClr val="29BE06"/>
          </a:solidFill>
        </a:ln>
      </dgm:spPr>
      <dgm:t>
        <a:bodyPr/>
        <a:lstStyle/>
        <a:p>
          <a:endParaRPr lang="ru-RU"/>
        </a:p>
      </dgm:t>
    </dgm:pt>
    <dgm:pt modelId="{C8B329B8-452B-45CC-9995-C9F160C95F54}">
      <dgm:prSet phldrT="[Текст]" custT="1"/>
      <dgm:spPr/>
      <dgm:t>
        <a:bodyPr/>
        <a:lstStyle/>
        <a:p>
          <a:r>
            <a:rPr lang="en-US" sz="2000" b="0" dirty="0" smtClean="0"/>
            <a:t>Be aware</a:t>
          </a:r>
          <a:endParaRPr lang="ru-RU" sz="2000" b="0" dirty="0"/>
        </a:p>
      </dgm:t>
    </dgm:pt>
    <dgm:pt modelId="{841C9BEF-AF69-4D7F-96EE-5F46120E1D9E}" type="parTrans" cxnId="{365BDA9B-02BC-406A-A71D-323300982D8C}">
      <dgm:prSet/>
      <dgm:spPr/>
      <dgm:t>
        <a:bodyPr/>
        <a:lstStyle/>
        <a:p>
          <a:endParaRPr lang="ru-RU"/>
        </a:p>
      </dgm:t>
    </dgm:pt>
    <dgm:pt modelId="{E2D59720-6056-4D7C-9FD0-3C5C8C993242}" type="sibTrans" cxnId="{365BDA9B-02BC-406A-A71D-323300982D8C}">
      <dgm:prSet/>
      <dgm:spPr/>
      <dgm:t>
        <a:bodyPr/>
        <a:lstStyle/>
        <a:p>
          <a:endParaRPr lang="ru-RU"/>
        </a:p>
      </dgm:t>
    </dgm:pt>
    <dgm:pt modelId="{AF1E8A86-6012-4C4A-B0B7-E9F8EFA81C5E}">
      <dgm:prSet phldrT="[Текст]" custT="1"/>
      <dgm:spPr/>
      <dgm:t>
        <a:bodyPr/>
        <a:lstStyle/>
        <a:p>
          <a:r>
            <a:rPr lang="en-AU" sz="1800" b="1" i="0" dirty="0" smtClean="0"/>
            <a:t>Pace while you talk</a:t>
          </a:r>
          <a:endParaRPr lang="ru-RU" sz="1800" dirty="0"/>
        </a:p>
      </dgm:t>
    </dgm:pt>
    <dgm:pt modelId="{7A9FFCE6-F368-4A46-9FBA-C72BBEFB0D24}" type="parTrans" cxnId="{F5176855-A5EC-4208-A78E-F7279CD2062B}">
      <dgm:prSet/>
      <dgm:spPr/>
      <dgm:t>
        <a:bodyPr/>
        <a:lstStyle/>
        <a:p>
          <a:endParaRPr lang="ru-RU"/>
        </a:p>
      </dgm:t>
    </dgm:pt>
    <dgm:pt modelId="{F6546A39-5480-4043-8109-0B360B12BE0D}" type="sibTrans" cxnId="{F5176855-A5EC-4208-A78E-F7279CD2062B}">
      <dgm:prSet>
        <dgm:style>
          <a:lnRef idx="2">
            <a:schemeClr val="accent5"/>
          </a:lnRef>
          <a:fillRef idx="1">
            <a:schemeClr val="lt1"/>
          </a:fillRef>
          <a:effectRef idx="0">
            <a:schemeClr val="accent5"/>
          </a:effectRef>
          <a:fontRef idx="minor">
            <a:schemeClr val="dk1"/>
          </a:fontRef>
        </dgm:style>
      </dgm:prSet>
      <dgm:spPr>
        <a:ln>
          <a:solidFill>
            <a:schemeClr val="accent6">
              <a:lumMod val="60000"/>
              <a:lumOff val="40000"/>
            </a:schemeClr>
          </a:solidFill>
        </a:ln>
      </dgm:spPr>
      <dgm:t>
        <a:bodyPr/>
        <a:lstStyle/>
        <a:p>
          <a:endParaRPr lang="ru-RU"/>
        </a:p>
      </dgm:t>
    </dgm:pt>
    <dgm:pt modelId="{4FC8C3A1-EC8C-4BB8-B526-25FDEB2B9382}" type="pres">
      <dgm:prSet presAssocID="{397FF0D7-B191-4E5A-A5B7-950C7D7DE10B}" presName="Name0" presStyleCnt="0">
        <dgm:presLayoutVars>
          <dgm:chMax/>
          <dgm:chPref/>
          <dgm:dir/>
          <dgm:animLvl val="lvl"/>
        </dgm:presLayoutVars>
      </dgm:prSet>
      <dgm:spPr/>
      <dgm:t>
        <a:bodyPr/>
        <a:lstStyle/>
        <a:p>
          <a:endParaRPr lang="ru-RU"/>
        </a:p>
      </dgm:t>
    </dgm:pt>
    <dgm:pt modelId="{D07D2F5C-F89C-4338-A592-CFF5F1DD9575}" type="pres">
      <dgm:prSet presAssocID="{C9189061-8E0D-4B40-91F6-088B4D7195C6}" presName="composite" presStyleCnt="0"/>
      <dgm:spPr/>
    </dgm:pt>
    <dgm:pt modelId="{0BEC1820-6B2E-49A9-A2D5-B07A09180206}" type="pres">
      <dgm:prSet presAssocID="{C9189061-8E0D-4B40-91F6-088B4D7195C6}" presName="Parent1" presStyleLbl="node1" presStyleIdx="0" presStyleCnt="8">
        <dgm:presLayoutVars>
          <dgm:chMax val="1"/>
          <dgm:chPref val="1"/>
          <dgm:bulletEnabled val="1"/>
        </dgm:presLayoutVars>
      </dgm:prSet>
      <dgm:spPr/>
      <dgm:t>
        <a:bodyPr/>
        <a:lstStyle/>
        <a:p>
          <a:endParaRPr lang="ru-RU"/>
        </a:p>
      </dgm:t>
    </dgm:pt>
    <dgm:pt modelId="{42E02365-22BC-4144-896B-2F22FA55552F}" type="pres">
      <dgm:prSet presAssocID="{C9189061-8E0D-4B40-91F6-088B4D7195C6}" presName="Childtext1" presStyleLbl="revTx" presStyleIdx="0" presStyleCnt="4">
        <dgm:presLayoutVars>
          <dgm:chMax val="0"/>
          <dgm:chPref val="0"/>
          <dgm:bulletEnabled val="1"/>
        </dgm:presLayoutVars>
      </dgm:prSet>
      <dgm:spPr/>
      <dgm:t>
        <a:bodyPr/>
        <a:lstStyle/>
        <a:p>
          <a:endParaRPr lang="ru-RU"/>
        </a:p>
      </dgm:t>
    </dgm:pt>
    <dgm:pt modelId="{7E75228E-A227-43C7-96C1-6B624DF585AD}" type="pres">
      <dgm:prSet presAssocID="{C9189061-8E0D-4B40-91F6-088B4D7195C6}" presName="BalanceSpacing" presStyleCnt="0"/>
      <dgm:spPr/>
    </dgm:pt>
    <dgm:pt modelId="{44167E65-B2D4-4E7F-9068-81AD01DD2D6C}" type="pres">
      <dgm:prSet presAssocID="{C9189061-8E0D-4B40-91F6-088B4D7195C6}" presName="BalanceSpacing1" presStyleCnt="0"/>
      <dgm:spPr/>
    </dgm:pt>
    <dgm:pt modelId="{3387D479-4C62-477D-BD7A-ED5C61F67D51}" type="pres">
      <dgm:prSet presAssocID="{6503895D-3C89-407C-BBC9-AA7BF061638A}" presName="Accent1Text" presStyleLbl="node1" presStyleIdx="1" presStyleCnt="8"/>
      <dgm:spPr/>
      <dgm:t>
        <a:bodyPr/>
        <a:lstStyle/>
        <a:p>
          <a:endParaRPr lang="ru-RU"/>
        </a:p>
      </dgm:t>
    </dgm:pt>
    <dgm:pt modelId="{83539873-92DC-404C-B774-3C32559882E6}" type="pres">
      <dgm:prSet presAssocID="{6503895D-3C89-407C-BBC9-AA7BF061638A}" presName="spaceBetweenRectangles" presStyleCnt="0"/>
      <dgm:spPr/>
    </dgm:pt>
    <dgm:pt modelId="{55DAFAA7-3FBC-476B-BE14-90828D176452}" type="pres">
      <dgm:prSet presAssocID="{2F65A655-C9E9-4070-A2F2-E96E5D8ACE0B}" presName="composite" presStyleCnt="0"/>
      <dgm:spPr/>
    </dgm:pt>
    <dgm:pt modelId="{562845D4-724C-4CF4-86B8-CCBE657538A6}" type="pres">
      <dgm:prSet presAssocID="{2F65A655-C9E9-4070-A2F2-E96E5D8ACE0B}" presName="Parent1" presStyleLbl="node1" presStyleIdx="2" presStyleCnt="8">
        <dgm:presLayoutVars>
          <dgm:chMax val="1"/>
          <dgm:chPref val="1"/>
          <dgm:bulletEnabled val="1"/>
        </dgm:presLayoutVars>
      </dgm:prSet>
      <dgm:spPr/>
      <dgm:t>
        <a:bodyPr/>
        <a:lstStyle/>
        <a:p>
          <a:endParaRPr lang="ru-RU"/>
        </a:p>
      </dgm:t>
    </dgm:pt>
    <dgm:pt modelId="{59A342E4-71C0-4952-BDE5-F16E1B1F3F37}" type="pres">
      <dgm:prSet presAssocID="{2F65A655-C9E9-4070-A2F2-E96E5D8ACE0B}" presName="Childtext1" presStyleLbl="revTx" presStyleIdx="1" presStyleCnt="4">
        <dgm:presLayoutVars>
          <dgm:chMax val="0"/>
          <dgm:chPref val="0"/>
          <dgm:bulletEnabled val="1"/>
        </dgm:presLayoutVars>
      </dgm:prSet>
      <dgm:spPr/>
      <dgm:t>
        <a:bodyPr/>
        <a:lstStyle/>
        <a:p>
          <a:endParaRPr lang="ru-RU"/>
        </a:p>
      </dgm:t>
    </dgm:pt>
    <dgm:pt modelId="{F1C27EBA-E2AF-4C62-9F6B-C5C14ABDA2F4}" type="pres">
      <dgm:prSet presAssocID="{2F65A655-C9E9-4070-A2F2-E96E5D8ACE0B}" presName="BalanceSpacing" presStyleCnt="0"/>
      <dgm:spPr/>
    </dgm:pt>
    <dgm:pt modelId="{2D248BB8-A657-4D38-8576-35F28F3AF917}" type="pres">
      <dgm:prSet presAssocID="{2F65A655-C9E9-4070-A2F2-E96E5D8ACE0B}" presName="BalanceSpacing1" presStyleCnt="0"/>
      <dgm:spPr/>
    </dgm:pt>
    <dgm:pt modelId="{308C9F02-8708-493E-BED2-A212AF9D4149}" type="pres">
      <dgm:prSet presAssocID="{3749F381-AD86-4B2F-AC4F-B2A47BB92CEC}" presName="Accent1Text" presStyleLbl="node1" presStyleIdx="3" presStyleCnt="8"/>
      <dgm:spPr/>
      <dgm:t>
        <a:bodyPr/>
        <a:lstStyle/>
        <a:p>
          <a:endParaRPr lang="ru-RU"/>
        </a:p>
      </dgm:t>
    </dgm:pt>
    <dgm:pt modelId="{03C7669A-60B1-4C8C-8947-CA086FDDE78C}" type="pres">
      <dgm:prSet presAssocID="{3749F381-AD86-4B2F-AC4F-B2A47BB92CEC}" presName="spaceBetweenRectangles" presStyleCnt="0"/>
      <dgm:spPr/>
    </dgm:pt>
    <dgm:pt modelId="{DCB8FD94-177E-4CBF-BC89-0A61DC460D27}" type="pres">
      <dgm:prSet presAssocID="{31250D87-B4DE-45EA-B3F4-BDA3FE0A6DE1}" presName="composite" presStyleCnt="0"/>
      <dgm:spPr/>
    </dgm:pt>
    <dgm:pt modelId="{EEACAB88-696F-496A-986A-6CC05C28B2A1}" type="pres">
      <dgm:prSet presAssocID="{31250D87-B4DE-45EA-B3F4-BDA3FE0A6DE1}" presName="Parent1" presStyleLbl="node1" presStyleIdx="4" presStyleCnt="8">
        <dgm:presLayoutVars>
          <dgm:chMax val="1"/>
          <dgm:chPref val="1"/>
          <dgm:bulletEnabled val="1"/>
        </dgm:presLayoutVars>
      </dgm:prSet>
      <dgm:spPr/>
      <dgm:t>
        <a:bodyPr/>
        <a:lstStyle/>
        <a:p>
          <a:endParaRPr lang="ru-RU"/>
        </a:p>
      </dgm:t>
    </dgm:pt>
    <dgm:pt modelId="{07B9EB21-CD50-4B2E-BC69-474DF8B58515}" type="pres">
      <dgm:prSet presAssocID="{31250D87-B4DE-45EA-B3F4-BDA3FE0A6DE1}" presName="Childtext1" presStyleLbl="revTx" presStyleIdx="2" presStyleCnt="4">
        <dgm:presLayoutVars>
          <dgm:chMax val="0"/>
          <dgm:chPref val="0"/>
          <dgm:bulletEnabled val="1"/>
        </dgm:presLayoutVars>
      </dgm:prSet>
      <dgm:spPr/>
      <dgm:t>
        <a:bodyPr/>
        <a:lstStyle/>
        <a:p>
          <a:endParaRPr lang="ru-RU"/>
        </a:p>
      </dgm:t>
    </dgm:pt>
    <dgm:pt modelId="{7158EC5D-2971-473F-AB40-3C51029296F3}" type="pres">
      <dgm:prSet presAssocID="{31250D87-B4DE-45EA-B3F4-BDA3FE0A6DE1}" presName="BalanceSpacing" presStyleCnt="0"/>
      <dgm:spPr/>
    </dgm:pt>
    <dgm:pt modelId="{AB9FD7EE-844A-4B53-BA30-1FDF0B145E7C}" type="pres">
      <dgm:prSet presAssocID="{31250D87-B4DE-45EA-B3F4-BDA3FE0A6DE1}" presName="BalanceSpacing1" presStyleCnt="0"/>
      <dgm:spPr/>
    </dgm:pt>
    <dgm:pt modelId="{564B7599-772C-48A1-861E-55A6AA085779}" type="pres">
      <dgm:prSet presAssocID="{D0E12ABE-D01B-47CA-8B53-3AFEFB9ABACD}" presName="Accent1Text" presStyleLbl="node1" presStyleIdx="5" presStyleCnt="8"/>
      <dgm:spPr/>
      <dgm:t>
        <a:bodyPr/>
        <a:lstStyle/>
        <a:p>
          <a:endParaRPr lang="ru-RU"/>
        </a:p>
      </dgm:t>
    </dgm:pt>
    <dgm:pt modelId="{1B147DE2-5AAC-439D-9DD7-43009A103379}" type="pres">
      <dgm:prSet presAssocID="{D0E12ABE-D01B-47CA-8B53-3AFEFB9ABACD}" presName="spaceBetweenRectangles" presStyleCnt="0"/>
      <dgm:spPr/>
    </dgm:pt>
    <dgm:pt modelId="{0BDD4168-627E-49E9-A637-3D843B5A6FD5}" type="pres">
      <dgm:prSet presAssocID="{AF1E8A86-6012-4C4A-B0B7-E9F8EFA81C5E}" presName="composite" presStyleCnt="0"/>
      <dgm:spPr/>
    </dgm:pt>
    <dgm:pt modelId="{3C03808E-EF7B-44D8-A2F1-2DDA7F5DF302}" type="pres">
      <dgm:prSet presAssocID="{AF1E8A86-6012-4C4A-B0B7-E9F8EFA81C5E}" presName="Parent1" presStyleLbl="node1" presStyleIdx="6" presStyleCnt="8">
        <dgm:presLayoutVars>
          <dgm:chMax val="1"/>
          <dgm:chPref val="1"/>
          <dgm:bulletEnabled val="1"/>
        </dgm:presLayoutVars>
      </dgm:prSet>
      <dgm:spPr/>
      <dgm:t>
        <a:bodyPr/>
        <a:lstStyle/>
        <a:p>
          <a:endParaRPr lang="ru-RU"/>
        </a:p>
      </dgm:t>
    </dgm:pt>
    <dgm:pt modelId="{1F0EE35C-BEDC-4B55-B0C0-C81F7BA2AAD8}" type="pres">
      <dgm:prSet presAssocID="{AF1E8A86-6012-4C4A-B0B7-E9F8EFA81C5E}" presName="Childtext1" presStyleLbl="revTx" presStyleIdx="3" presStyleCnt="4">
        <dgm:presLayoutVars>
          <dgm:chMax val="0"/>
          <dgm:chPref val="0"/>
          <dgm:bulletEnabled val="1"/>
        </dgm:presLayoutVars>
      </dgm:prSet>
      <dgm:spPr/>
    </dgm:pt>
    <dgm:pt modelId="{E4C02A35-3951-44DA-AC5A-880A61C07793}" type="pres">
      <dgm:prSet presAssocID="{AF1E8A86-6012-4C4A-B0B7-E9F8EFA81C5E}" presName="BalanceSpacing" presStyleCnt="0"/>
      <dgm:spPr/>
    </dgm:pt>
    <dgm:pt modelId="{F98E8F1A-850C-476E-8458-F5A562428872}" type="pres">
      <dgm:prSet presAssocID="{AF1E8A86-6012-4C4A-B0B7-E9F8EFA81C5E}" presName="BalanceSpacing1" presStyleCnt="0"/>
      <dgm:spPr/>
    </dgm:pt>
    <dgm:pt modelId="{C97178CD-450B-4FDE-9C96-C20BC1EC8A83}" type="pres">
      <dgm:prSet presAssocID="{F6546A39-5480-4043-8109-0B360B12BE0D}" presName="Accent1Text" presStyleLbl="node1" presStyleIdx="7" presStyleCnt="8"/>
      <dgm:spPr/>
      <dgm:t>
        <a:bodyPr/>
        <a:lstStyle/>
        <a:p>
          <a:endParaRPr lang="ru-RU"/>
        </a:p>
      </dgm:t>
    </dgm:pt>
  </dgm:ptLst>
  <dgm:cxnLst>
    <dgm:cxn modelId="{447C9A93-B61F-4ADE-8031-12EE573CA1A5}" type="presOf" srcId="{6503895D-3C89-407C-BBC9-AA7BF061638A}" destId="{3387D479-4C62-477D-BD7A-ED5C61F67D51}" srcOrd="0" destOrd="0" presId="urn:microsoft.com/office/officeart/2008/layout/AlternatingHexagons"/>
    <dgm:cxn modelId="{03668DD4-C5B7-42A9-995B-9D580550FB51}" srcId="{2F65A655-C9E9-4070-A2F2-E96E5D8ACE0B}" destId="{ECC8F7D8-C495-4009-819D-90FAEA3A9CF3}" srcOrd="0" destOrd="0" parTransId="{AE1B618F-11F7-4118-B911-28065DFE9C85}" sibTransId="{C17E5659-9734-426F-A27C-64D20BBB4235}"/>
    <dgm:cxn modelId="{FFC624BD-EA7A-4670-886F-AEC63CDEDB7F}" type="presOf" srcId="{ECC8F7D8-C495-4009-819D-90FAEA3A9CF3}" destId="{59A342E4-71C0-4952-BDE5-F16E1B1F3F37}" srcOrd="0" destOrd="0" presId="urn:microsoft.com/office/officeart/2008/layout/AlternatingHexagons"/>
    <dgm:cxn modelId="{365BDA9B-02BC-406A-A71D-323300982D8C}" srcId="{31250D87-B4DE-45EA-B3F4-BDA3FE0A6DE1}" destId="{C8B329B8-452B-45CC-9995-C9F160C95F54}" srcOrd="0" destOrd="0" parTransId="{841C9BEF-AF69-4D7F-96EE-5F46120E1D9E}" sibTransId="{E2D59720-6056-4D7C-9FD0-3C5C8C993242}"/>
    <dgm:cxn modelId="{BD9AF5CE-6E40-41EB-BAE4-AD5C69498122}" type="presOf" srcId="{C8B329B8-452B-45CC-9995-C9F160C95F54}" destId="{07B9EB21-CD50-4B2E-BC69-474DF8B58515}" srcOrd="0" destOrd="0" presId="urn:microsoft.com/office/officeart/2008/layout/AlternatingHexagons"/>
    <dgm:cxn modelId="{B0E8DA2C-AA67-4877-A462-FAF3D1B07F30}" srcId="{C9189061-8E0D-4B40-91F6-088B4D7195C6}" destId="{AD29D839-3117-486E-BD61-855E4E0A13B6}" srcOrd="0" destOrd="0" parTransId="{0FAF56A1-720A-4296-893B-4FA33007BFE7}" sibTransId="{EEEDCADD-F4D8-4EDA-95D8-5C241B95EA79}"/>
    <dgm:cxn modelId="{5BCCB0C1-A421-40C0-B14B-59BEACE08016}" type="presOf" srcId="{3749F381-AD86-4B2F-AC4F-B2A47BB92CEC}" destId="{308C9F02-8708-493E-BED2-A212AF9D4149}" srcOrd="0" destOrd="0" presId="urn:microsoft.com/office/officeart/2008/layout/AlternatingHexagons"/>
    <dgm:cxn modelId="{C0C9CD38-D0B4-4773-B02E-7595341FAE04}" type="presOf" srcId="{31250D87-B4DE-45EA-B3F4-BDA3FE0A6DE1}" destId="{EEACAB88-696F-496A-986A-6CC05C28B2A1}" srcOrd="0" destOrd="0" presId="urn:microsoft.com/office/officeart/2008/layout/AlternatingHexagons"/>
    <dgm:cxn modelId="{F5176855-A5EC-4208-A78E-F7279CD2062B}" srcId="{397FF0D7-B191-4E5A-A5B7-950C7D7DE10B}" destId="{AF1E8A86-6012-4C4A-B0B7-E9F8EFA81C5E}" srcOrd="3" destOrd="0" parTransId="{7A9FFCE6-F368-4A46-9FBA-C72BBEFB0D24}" sibTransId="{F6546A39-5480-4043-8109-0B360B12BE0D}"/>
    <dgm:cxn modelId="{D98C1D74-A1A7-471C-8547-07873CBC0831}" type="presOf" srcId="{AD29D839-3117-486E-BD61-855E4E0A13B6}" destId="{42E02365-22BC-4144-896B-2F22FA55552F}" srcOrd="0" destOrd="0" presId="urn:microsoft.com/office/officeart/2008/layout/AlternatingHexagons"/>
    <dgm:cxn modelId="{25137D77-723F-4436-B02E-66FA943E21E7}" srcId="{397FF0D7-B191-4E5A-A5B7-950C7D7DE10B}" destId="{2F65A655-C9E9-4070-A2F2-E96E5D8ACE0B}" srcOrd="1" destOrd="0" parTransId="{89C052F8-7367-41CC-9A1A-05C32C74C11E}" sibTransId="{3749F381-AD86-4B2F-AC4F-B2A47BB92CEC}"/>
    <dgm:cxn modelId="{59A4DB9B-3B44-4151-B16E-44AC1A56458F}" type="presOf" srcId="{AF1E8A86-6012-4C4A-B0B7-E9F8EFA81C5E}" destId="{3C03808E-EF7B-44D8-A2F1-2DDA7F5DF302}" srcOrd="0" destOrd="0" presId="urn:microsoft.com/office/officeart/2008/layout/AlternatingHexagons"/>
    <dgm:cxn modelId="{B1FF4C98-3189-413F-941E-424E9FDF204E}" srcId="{397FF0D7-B191-4E5A-A5B7-950C7D7DE10B}" destId="{C9189061-8E0D-4B40-91F6-088B4D7195C6}" srcOrd="0" destOrd="0" parTransId="{BB49C1CC-6387-4BE9-A8B6-D6E8EEAD275B}" sibTransId="{6503895D-3C89-407C-BBC9-AA7BF061638A}"/>
    <dgm:cxn modelId="{1BAA5278-71BE-4C1E-8C45-2E68ABED703F}" type="presOf" srcId="{C9189061-8E0D-4B40-91F6-088B4D7195C6}" destId="{0BEC1820-6B2E-49A9-A2D5-B07A09180206}" srcOrd="0" destOrd="0" presId="urn:microsoft.com/office/officeart/2008/layout/AlternatingHexagons"/>
    <dgm:cxn modelId="{460B9C22-4027-421D-A956-9FDFB4DF5B6B}" type="presOf" srcId="{2F65A655-C9E9-4070-A2F2-E96E5D8ACE0B}" destId="{562845D4-724C-4CF4-86B8-CCBE657538A6}" srcOrd="0" destOrd="0" presId="urn:microsoft.com/office/officeart/2008/layout/AlternatingHexagons"/>
    <dgm:cxn modelId="{5DF4B9A3-3FA3-4B70-AB59-8989F7BB8DB4}" type="presOf" srcId="{397FF0D7-B191-4E5A-A5B7-950C7D7DE10B}" destId="{4FC8C3A1-EC8C-4BB8-B526-25FDEB2B9382}" srcOrd="0" destOrd="0" presId="urn:microsoft.com/office/officeart/2008/layout/AlternatingHexagons"/>
    <dgm:cxn modelId="{DA84334E-98A6-443F-92E3-671DDA5F5193}" type="presOf" srcId="{D0E12ABE-D01B-47CA-8B53-3AFEFB9ABACD}" destId="{564B7599-772C-48A1-861E-55A6AA085779}" srcOrd="0" destOrd="0" presId="urn:microsoft.com/office/officeart/2008/layout/AlternatingHexagons"/>
    <dgm:cxn modelId="{CBF0D224-386F-4C5D-B8D3-7493A59D2182}" type="presOf" srcId="{F6546A39-5480-4043-8109-0B360B12BE0D}" destId="{C97178CD-450B-4FDE-9C96-C20BC1EC8A83}" srcOrd="0" destOrd="0" presId="urn:microsoft.com/office/officeart/2008/layout/AlternatingHexagons"/>
    <dgm:cxn modelId="{71EA925A-4301-4D63-BFB5-BCF4D2D0ECA9}" srcId="{397FF0D7-B191-4E5A-A5B7-950C7D7DE10B}" destId="{31250D87-B4DE-45EA-B3F4-BDA3FE0A6DE1}" srcOrd="2" destOrd="0" parTransId="{DC1B07D5-6C15-45F0-BDFC-292A4FE558DA}" sibTransId="{D0E12ABE-D01B-47CA-8B53-3AFEFB9ABACD}"/>
    <dgm:cxn modelId="{95C1F4EA-E458-4407-A31D-90ABEECECB80}" type="presParOf" srcId="{4FC8C3A1-EC8C-4BB8-B526-25FDEB2B9382}" destId="{D07D2F5C-F89C-4338-A592-CFF5F1DD9575}" srcOrd="0" destOrd="0" presId="urn:microsoft.com/office/officeart/2008/layout/AlternatingHexagons"/>
    <dgm:cxn modelId="{DE3CE8AF-AFE5-4CF8-863D-05583D3A53A4}" type="presParOf" srcId="{D07D2F5C-F89C-4338-A592-CFF5F1DD9575}" destId="{0BEC1820-6B2E-49A9-A2D5-B07A09180206}" srcOrd="0" destOrd="0" presId="urn:microsoft.com/office/officeart/2008/layout/AlternatingHexagons"/>
    <dgm:cxn modelId="{BB039B55-9093-4AB8-B194-09E0457B611F}" type="presParOf" srcId="{D07D2F5C-F89C-4338-A592-CFF5F1DD9575}" destId="{42E02365-22BC-4144-896B-2F22FA55552F}" srcOrd="1" destOrd="0" presId="urn:microsoft.com/office/officeart/2008/layout/AlternatingHexagons"/>
    <dgm:cxn modelId="{3C220306-15F6-4C58-A886-FE4AB3E1695B}" type="presParOf" srcId="{D07D2F5C-F89C-4338-A592-CFF5F1DD9575}" destId="{7E75228E-A227-43C7-96C1-6B624DF585AD}" srcOrd="2" destOrd="0" presId="urn:microsoft.com/office/officeart/2008/layout/AlternatingHexagons"/>
    <dgm:cxn modelId="{D1A44F1A-ACC9-48D8-B0F5-F702180FB5B9}" type="presParOf" srcId="{D07D2F5C-F89C-4338-A592-CFF5F1DD9575}" destId="{44167E65-B2D4-4E7F-9068-81AD01DD2D6C}" srcOrd="3" destOrd="0" presId="urn:microsoft.com/office/officeart/2008/layout/AlternatingHexagons"/>
    <dgm:cxn modelId="{02F2EA6B-B920-4F91-A289-A336AA245704}" type="presParOf" srcId="{D07D2F5C-F89C-4338-A592-CFF5F1DD9575}" destId="{3387D479-4C62-477D-BD7A-ED5C61F67D51}" srcOrd="4" destOrd="0" presId="urn:microsoft.com/office/officeart/2008/layout/AlternatingHexagons"/>
    <dgm:cxn modelId="{FD8176D2-729B-483A-9714-1353DD3D13EA}" type="presParOf" srcId="{4FC8C3A1-EC8C-4BB8-B526-25FDEB2B9382}" destId="{83539873-92DC-404C-B774-3C32559882E6}" srcOrd="1" destOrd="0" presId="urn:microsoft.com/office/officeart/2008/layout/AlternatingHexagons"/>
    <dgm:cxn modelId="{03B8D4F5-9FB2-499B-87E3-4E112B8CC449}" type="presParOf" srcId="{4FC8C3A1-EC8C-4BB8-B526-25FDEB2B9382}" destId="{55DAFAA7-3FBC-476B-BE14-90828D176452}" srcOrd="2" destOrd="0" presId="urn:microsoft.com/office/officeart/2008/layout/AlternatingHexagons"/>
    <dgm:cxn modelId="{8174E0AA-8D82-4831-AC2E-E91A68649E2D}" type="presParOf" srcId="{55DAFAA7-3FBC-476B-BE14-90828D176452}" destId="{562845D4-724C-4CF4-86B8-CCBE657538A6}" srcOrd="0" destOrd="0" presId="urn:microsoft.com/office/officeart/2008/layout/AlternatingHexagons"/>
    <dgm:cxn modelId="{5EA844E9-3950-4D2C-BDC3-F153F9FA4AF9}" type="presParOf" srcId="{55DAFAA7-3FBC-476B-BE14-90828D176452}" destId="{59A342E4-71C0-4952-BDE5-F16E1B1F3F37}" srcOrd="1" destOrd="0" presId="urn:microsoft.com/office/officeart/2008/layout/AlternatingHexagons"/>
    <dgm:cxn modelId="{2DBF1879-E074-4361-B9D2-46FFC0849C60}" type="presParOf" srcId="{55DAFAA7-3FBC-476B-BE14-90828D176452}" destId="{F1C27EBA-E2AF-4C62-9F6B-C5C14ABDA2F4}" srcOrd="2" destOrd="0" presId="urn:microsoft.com/office/officeart/2008/layout/AlternatingHexagons"/>
    <dgm:cxn modelId="{936CD1C0-9E70-433C-9289-0A92FDE8ADD2}" type="presParOf" srcId="{55DAFAA7-3FBC-476B-BE14-90828D176452}" destId="{2D248BB8-A657-4D38-8576-35F28F3AF917}" srcOrd="3" destOrd="0" presId="urn:microsoft.com/office/officeart/2008/layout/AlternatingHexagons"/>
    <dgm:cxn modelId="{A1E01D91-B638-41A5-BF9B-6E8334C13AAF}" type="presParOf" srcId="{55DAFAA7-3FBC-476B-BE14-90828D176452}" destId="{308C9F02-8708-493E-BED2-A212AF9D4149}" srcOrd="4" destOrd="0" presId="urn:microsoft.com/office/officeart/2008/layout/AlternatingHexagons"/>
    <dgm:cxn modelId="{2C023B6F-11F8-450D-A7B4-D6B920EA0F24}" type="presParOf" srcId="{4FC8C3A1-EC8C-4BB8-B526-25FDEB2B9382}" destId="{03C7669A-60B1-4C8C-8947-CA086FDDE78C}" srcOrd="3" destOrd="0" presId="urn:microsoft.com/office/officeart/2008/layout/AlternatingHexagons"/>
    <dgm:cxn modelId="{8E470313-7504-439D-A0CC-41D2B32AF759}" type="presParOf" srcId="{4FC8C3A1-EC8C-4BB8-B526-25FDEB2B9382}" destId="{DCB8FD94-177E-4CBF-BC89-0A61DC460D27}" srcOrd="4" destOrd="0" presId="urn:microsoft.com/office/officeart/2008/layout/AlternatingHexagons"/>
    <dgm:cxn modelId="{2786711B-364A-4067-8FC2-993DECB65FD3}" type="presParOf" srcId="{DCB8FD94-177E-4CBF-BC89-0A61DC460D27}" destId="{EEACAB88-696F-496A-986A-6CC05C28B2A1}" srcOrd="0" destOrd="0" presId="urn:microsoft.com/office/officeart/2008/layout/AlternatingHexagons"/>
    <dgm:cxn modelId="{885B5D5C-1D2F-4069-AA96-8D59B63838F1}" type="presParOf" srcId="{DCB8FD94-177E-4CBF-BC89-0A61DC460D27}" destId="{07B9EB21-CD50-4B2E-BC69-474DF8B58515}" srcOrd="1" destOrd="0" presId="urn:microsoft.com/office/officeart/2008/layout/AlternatingHexagons"/>
    <dgm:cxn modelId="{8D1D7719-8281-4D28-9FD1-AC4F33BF4375}" type="presParOf" srcId="{DCB8FD94-177E-4CBF-BC89-0A61DC460D27}" destId="{7158EC5D-2971-473F-AB40-3C51029296F3}" srcOrd="2" destOrd="0" presId="urn:microsoft.com/office/officeart/2008/layout/AlternatingHexagons"/>
    <dgm:cxn modelId="{E7F0D4EC-F04D-4EE1-99D3-73540DDA3BC6}" type="presParOf" srcId="{DCB8FD94-177E-4CBF-BC89-0A61DC460D27}" destId="{AB9FD7EE-844A-4B53-BA30-1FDF0B145E7C}" srcOrd="3" destOrd="0" presId="urn:microsoft.com/office/officeart/2008/layout/AlternatingHexagons"/>
    <dgm:cxn modelId="{A12B93B8-A01C-48AD-98A9-D8597D34D474}" type="presParOf" srcId="{DCB8FD94-177E-4CBF-BC89-0A61DC460D27}" destId="{564B7599-772C-48A1-861E-55A6AA085779}" srcOrd="4" destOrd="0" presId="urn:microsoft.com/office/officeart/2008/layout/AlternatingHexagons"/>
    <dgm:cxn modelId="{5757DD45-03D7-4680-A09C-7AD0CDAC2C1B}" type="presParOf" srcId="{4FC8C3A1-EC8C-4BB8-B526-25FDEB2B9382}" destId="{1B147DE2-5AAC-439D-9DD7-43009A103379}" srcOrd="5" destOrd="0" presId="urn:microsoft.com/office/officeart/2008/layout/AlternatingHexagons"/>
    <dgm:cxn modelId="{E67D0311-4A13-4A8A-96EC-0A1058DF740A}" type="presParOf" srcId="{4FC8C3A1-EC8C-4BB8-B526-25FDEB2B9382}" destId="{0BDD4168-627E-49E9-A637-3D843B5A6FD5}" srcOrd="6" destOrd="0" presId="urn:microsoft.com/office/officeart/2008/layout/AlternatingHexagons"/>
    <dgm:cxn modelId="{05131574-D006-49FC-BB95-C526C074B49B}" type="presParOf" srcId="{0BDD4168-627E-49E9-A637-3D843B5A6FD5}" destId="{3C03808E-EF7B-44D8-A2F1-2DDA7F5DF302}" srcOrd="0" destOrd="0" presId="urn:microsoft.com/office/officeart/2008/layout/AlternatingHexagons"/>
    <dgm:cxn modelId="{AE17C662-1FC8-407E-A7E7-67D622809DCC}" type="presParOf" srcId="{0BDD4168-627E-49E9-A637-3D843B5A6FD5}" destId="{1F0EE35C-BEDC-4B55-B0C0-C81F7BA2AAD8}" srcOrd="1" destOrd="0" presId="urn:microsoft.com/office/officeart/2008/layout/AlternatingHexagons"/>
    <dgm:cxn modelId="{DA919663-EDC2-4C58-9754-A5BE61EFB8BF}" type="presParOf" srcId="{0BDD4168-627E-49E9-A637-3D843B5A6FD5}" destId="{E4C02A35-3951-44DA-AC5A-880A61C07793}" srcOrd="2" destOrd="0" presId="urn:microsoft.com/office/officeart/2008/layout/AlternatingHexagons"/>
    <dgm:cxn modelId="{20316677-6F58-4EE4-A016-693A032FAFF5}" type="presParOf" srcId="{0BDD4168-627E-49E9-A637-3D843B5A6FD5}" destId="{F98E8F1A-850C-476E-8458-F5A562428872}" srcOrd="3" destOrd="0" presId="urn:microsoft.com/office/officeart/2008/layout/AlternatingHexagons"/>
    <dgm:cxn modelId="{DABDCE07-7BC6-4AAE-BA8A-F30A08339C07}" type="presParOf" srcId="{0BDD4168-627E-49E9-A637-3D843B5A6FD5}" destId="{C97178CD-450B-4FDE-9C96-C20BC1EC8A83}"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E055B34-CE48-41C0-8F11-8FBA8F346B6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ru-RU"/>
        </a:p>
      </dgm:t>
    </dgm:pt>
    <dgm:pt modelId="{BD2AD3B2-961B-4E2B-987B-CD1719F3CF13}">
      <dgm:prSet phldrT="[Текст]"/>
      <dgm:spPr/>
      <dgm:t>
        <a:bodyPr/>
        <a:lstStyle/>
        <a:p>
          <a:r>
            <a:rPr lang="en-AU" b="1" i="0" dirty="0" smtClean="0"/>
            <a:t>Eat more fruit</a:t>
          </a:r>
          <a:endParaRPr lang="ru-RU" dirty="0"/>
        </a:p>
      </dgm:t>
    </dgm:pt>
    <dgm:pt modelId="{A506BA6B-477E-4ECF-B6C3-2228657AD087}" type="parTrans" cxnId="{97ECC7A4-9217-4548-A30B-B8BB042E8BFC}">
      <dgm:prSet/>
      <dgm:spPr/>
      <dgm:t>
        <a:bodyPr/>
        <a:lstStyle/>
        <a:p>
          <a:endParaRPr lang="ru-RU"/>
        </a:p>
      </dgm:t>
    </dgm:pt>
    <dgm:pt modelId="{49E27C80-B43C-4987-8499-5406B3F08C78}" type="sibTrans" cxnId="{97ECC7A4-9217-4548-A30B-B8BB042E8BFC}">
      <dgm:prSet/>
      <dgm:spPr/>
      <dgm:t>
        <a:bodyPr/>
        <a:lstStyle/>
        <a:p>
          <a:endParaRPr lang="ru-RU"/>
        </a:p>
      </dgm:t>
    </dgm:pt>
    <dgm:pt modelId="{A5450E84-1A01-4CD8-A11B-0C49BF510D9C}">
      <dgm:prSet phldrT="[Текст]"/>
      <dgm:spPr>
        <a:solidFill>
          <a:srgbClr val="FFC000"/>
        </a:solidFill>
      </dgm:spPr>
      <dgm:t>
        <a:bodyPr/>
        <a:lstStyle/>
        <a:p>
          <a:r>
            <a:rPr lang="en-AU" b="1" i="0" dirty="0" smtClean="0"/>
            <a:t>Sneak in more veggies</a:t>
          </a:r>
          <a:endParaRPr lang="ru-RU" dirty="0"/>
        </a:p>
      </dgm:t>
    </dgm:pt>
    <dgm:pt modelId="{73CDD4EE-2BCE-4CA5-B9C1-A91B66134DC7}" type="parTrans" cxnId="{E1A6A31F-3F3C-4CDD-B432-3C6113414697}">
      <dgm:prSet/>
      <dgm:spPr/>
      <dgm:t>
        <a:bodyPr/>
        <a:lstStyle/>
        <a:p>
          <a:endParaRPr lang="ru-RU"/>
        </a:p>
      </dgm:t>
    </dgm:pt>
    <dgm:pt modelId="{DC64D7B4-ED03-405E-9160-FF25D5F81ACF}" type="sibTrans" cxnId="{E1A6A31F-3F3C-4CDD-B432-3C6113414697}">
      <dgm:prSet/>
      <dgm:spPr/>
      <dgm:t>
        <a:bodyPr/>
        <a:lstStyle/>
        <a:p>
          <a:endParaRPr lang="ru-RU"/>
        </a:p>
      </dgm:t>
    </dgm:pt>
    <dgm:pt modelId="{EE2A83A5-F0BD-4922-A074-7EE2A88DC666}">
      <dgm:prSet phldrT="[Текст]"/>
      <dgm:spPr/>
      <dgm:t>
        <a:bodyPr/>
        <a:lstStyle/>
        <a:p>
          <a:r>
            <a:rPr lang="en-AU" b="1" i="0" dirty="0" smtClean="0"/>
            <a:t>Switch your salad dressing</a:t>
          </a:r>
          <a:endParaRPr lang="ru-RU" dirty="0"/>
        </a:p>
      </dgm:t>
    </dgm:pt>
    <dgm:pt modelId="{03580FCB-2C49-4F8D-8CD5-4620DE95F390}" type="parTrans" cxnId="{03AD0EF7-011C-4100-B2F4-CECA549C08E5}">
      <dgm:prSet/>
      <dgm:spPr/>
      <dgm:t>
        <a:bodyPr/>
        <a:lstStyle/>
        <a:p>
          <a:endParaRPr lang="ru-RU"/>
        </a:p>
      </dgm:t>
    </dgm:pt>
    <dgm:pt modelId="{861C1DC1-2D8C-4A02-A455-C0F1AFD73972}" type="sibTrans" cxnId="{03AD0EF7-011C-4100-B2F4-CECA549C08E5}">
      <dgm:prSet/>
      <dgm:spPr/>
      <dgm:t>
        <a:bodyPr/>
        <a:lstStyle/>
        <a:p>
          <a:endParaRPr lang="ru-RU"/>
        </a:p>
      </dgm:t>
    </dgm:pt>
    <dgm:pt modelId="{81DA9677-D771-4B2B-BAA7-20D28FB51488}">
      <dgm:prSet phldrT="[Текст]"/>
      <dgm:spPr/>
      <dgm:t>
        <a:bodyPr/>
        <a:lstStyle/>
        <a:p>
          <a:r>
            <a:rPr lang="en-US" b="1" i="0" dirty="0" smtClean="0"/>
            <a:t>Eat low-fat or fat-free dairy</a:t>
          </a:r>
          <a:endParaRPr lang="ru-RU" dirty="0"/>
        </a:p>
      </dgm:t>
    </dgm:pt>
    <dgm:pt modelId="{1A3FCB24-48CE-4E6A-9BD0-F35D8EB269C6}" type="parTrans" cxnId="{41090410-6D1D-42F3-A4C0-6040AEA9A01F}">
      <dgm:prSet/>
      <dgm:spPr/>
      <dgm:t>
        <a:bodyPr/>
        <a:lstStyle/>
        <a:p>
          <a:endParaRPr lang="ru-RU"/>
        </a:p>
      </dgm:t>
    </dgm:pt>
    <dgm:pt modelId="{9248123A-A130-480D-8793-5A6FDF9C7827}" type="sibTrans" cxnId="{41090410-6D1D-42F3-A4C0-6040AEA9A01F}">
      <dgm:prSet/>
      <dgm:spPr/>
      <dgm:t>
        <a:bodyPr/>
        <a:lstStyle/>
        <a:p>
          <a:endParaRPr lang="ru-RU"/>
        </a:p>
      </dgm:t>
    </dgm:pt>
    <dgm:pt modelId="{3D53CA3F-336E-4E2E-A028-605BD7A42260}">
      <dgm:prSet phldrT="[Текст]"/>
      <dgm:spPr/>
      <dgm:t>
        <a:bodyPr/>
        <a:lstStyle/>
        <a:p>
          <a:r>
            <a:rPr lang="en-AU" b="1" i="0" dirty="0" smtClean="0"/>
            <a:t>Make some substitutes</a:t>
          </a:r>
          <a:endParaRPr lang="ru-RU" dirty="0"/>
        </a:p>
      </dgm:t>
    </dgm:pt>
    <dgm:pt modelId="{CFFE2F23-1974-45CA-9B43-EBCDE778E302}" type="parTrans" cxnId="{4AB644C8-CE74-4AB7-9CD5-343191A15F6D}">
      <dgm:prSet/>
      <dgm:spPr/>
      <dgm:t>
        <a:bodyPr/>
        <a:lstStyle/>
        <a:p>
          <a:endParaRPr lang="ru-RU"/>
        </a:p>
      </dgm:t>
    </dgm:pt>
    <dgm:pt modelId="{F32CB4EF-8BAB-4D64-8CA0-27134F65F179}" type="sibTrans" cxnId="{4AB644C8-CE74-4AB7-9CD5-343191A15F6D}">
      <dgm:prSet/>
      <dgm:spPr/>
      <dgm:t>
        <a:bodyPr/>
        <a:lstStyle/>
        <a:p>
          <a:endParaRPr lang="ru-RU"/>
        </a:p>
      </dgm:t>
    </dgm:pt>
    <dgm:pt modelId="{9BED3FC7-ACD8-43EC-970C-134DC64EDCF9}" type="pres">
      <dgm:prSet presAssocID="{0E055B34-CE48-41C0-8F11-8FBA8F346B6D}" presName="diagram" presStyleCnt="0">
        <dgm:presLayoutVars>
          <dgm:dir/>
          <dgm:resizeHandles val="exact"/>
        </dgm:presLayoutVars>
      </dgm:prSet>
      <dgm:spPr/>
      <dgm:t>
        <a:bodyPr/>
        <a:lstStyle/>
        <a:p>
          <a:endParaRPr lang="ru-RU"/>
        </a:p>
      </dgm:t>
    </dgm:pt>
    <dgm:pt modelId="{0F54D830-4821-47A0-8342-77DA9BDA4BA3}" type="pres">
      <dgm:prSet presAssocID="{BD2AD3B2-961B-4E2B-987B-CD1719F3CF13}" presName="node" presStyleLbl="node1" presStyleIdx="0" presStyleCnt="5">
        <dgm:presLayoutVars>
          <dgm:bulletEnabled val="1"/>
        </dgm:presLayoutVars>
      </dgm:prSet>
      <dgm:spPr/>
      <dgm:t>
        <a:bodyPr/>
        <a:lstStyle/>
        <a:p>
          <a:endParaRPr lang="ru-RU"/>
        </a:p>
      </dgm:t>
    </dgm:pt>
    <dgm:pt modelId="{11B2B403-54BD-4AE7-8068-D979431FBF17}" type="pres">
      <dgm:prSet presAssocID="{49E27C80-B43C-4987-8499-5406B3F08C78}" presName="sibTrans" presStyleCnt="0"/>
      <dgm:spPr/>
    </dgm:pt>
    <dgm:pt modelId="{8EF011A8-AB96-4B32-B7A7-A5C94BC728D1}" type="pres">
      <dgm:prSet presAssocID="{A5450E84-1A01-4CD8-A11B-0C49BF510D9C}" presName="node" presStyleLbl="node1" presStyleIdx="1" presStyleCnt="5">
        <dgm:presLayoutVars>
          <dgm:bulletEnabled val="1"/>
        </dgm:presLayoutVars>
      </dgm:prSet>
      <dgm:spPr/>
      <dgm:t>
        <a:bodyPr/>
        <a:lstStyle/>
        <a:p>
          <a:endParaRPr lang="ru-RU"/>
        </a:p>
      </dgm:t>
    </dgm:pt>
    <dgm:pt modelId="{27A33866-3FC6-4D71-A33A-DCA68641C85F}" type="pres">
      <dgm:prSet presAssocID="{DC64D7B4-ED03-405E-9160-FF25D5F81ACF}" presName="sibTrans" presStyleCnt="0"/>
      <dgm:spPr/>
    </dgm:pt>
    <dgm:pt modelId="{343BF58D-776E-4771-A815-1F12E5721EA8}" type="pres">
      <dgm:prSet presAssocID="{EE2A83A5-F0BD-4922-A074-7EE2A88DC666}" presName="node" presStyleLbl="node1" presStyleIdx="2" presStyleCnt="5">
        <dgm:presLayoutVars>
          <dgm:bulletEnabled val="1"/>
        </dgm:presLayoutVars>
      </dgm:prSet>
      <dgm:spPr/>
      <dgm:t>
        <a:bodyPr/>
        <a:lstStyle/>
        <a:p>
          <a:endParaRPr lang="ru-RU"/>
        </a:p>
      </dgm:t>
    </dgm:pt>
    <dgm:pt modelId="{D8A64C8A-FF7E-44CD-924D-861E6D212025}" type="pres">
      <dgm:prSet presAssocID="{861C1DC1-2D8C-4A02-A455-C0F1AFD73972}" presName="sibTrans" presStyleCnt="0"/>
      <dgm:spPr/>
    </dgm:pt>
    <dgm:pt modelId="{A10121A9-B2E8-43A1-988B-7292FAD5D7D8}" type="pres">
      <dgm:prSet presAssocID="{81DA9677-D771-4B2B-BAA7-20D28FB51488}" presName="node" presStyleLbl="node1" presStyleIdx="3" presStyleCnt="5">
        <dgm:presLayoutVars>
          <dgm:bulletEnabled val="1"/>
        </dgm:presLayoutVars>
      </dgm:prSet>
      <dgm:spPr/>
      <dgm:t>
        <a:bodyPr/>
        <a:lstStyle/>
        <a:p>
          <a:endParaRPr lang="ru-RU"/>
        </a:p>
      </dgm:t>
    </dgm:pt>
    <dgm:pt modelId="{18A9E723-A873-4F3D-A19F-04D3C9183BE6}" type="pres">
      <dgm:prSet presAssocID="{9248123A-A130-480D-8793-5A6FDF9C7827}" presName="sibTrans" presStyleCnt="0"/>
      <dgm:spPr/>
    </dgm:pt>
    <dgm:pt modelId="{6B73FE55-7585-4142-8CF3-476BE2E1D35F}" type="pres">
      <dgm:prSet presAssocID="{3D53CA3F-336E-4E2E-A028-605BD7A42260}" presName="node" presStyleLbl="node1" presStyleIdx="4" presStyleCnt="5">
        <dgm:presLayoutVars>
          <dgm:bulletEnabled val="1"/>
        </dgm:presLayoutVars>
      </dgm:prSet>
      <dgm:spPr/>
      <dgm:t>
        <a:bodyPr/>
        <a:lstStyle/>
        <a:p>
          <a:endParaRPr lang="ru-RU"/>
        </a:p>
      </dgm:t>
    </dgm:pt>
  </dgm:ptLst>
  <dgm:cxnLst>
    <dgm:cxn modelId="{C074FDFA-B2A8-4222-96E1-9A0710356212}" type="presOf" srcId="{3D53CA3F-336E-4E2E-A028-605BD7A42260}" destId="{6B73FE55-7585-4142-8CF3-476BE2E1D35F}" srcOrd="0" destOrd="0" presId="urn:microsoft.com/office/officeart/2005/8/layout/default"/>
    <dgm:cxn modelId="{280FFA2B-4245-4F3A-BC56-396154410947}" type="presOf" srcId="{BD2AD3B2-961B-4E2B-987B-CD1719F3CF13}" destId="{0F54D830-4821-47A0-8342-77DA9BDA4BA3}" srcOrd="0" destOrd="0" presId="urn:microsoft.com/office/officeart/2005/8/layout/default"/>
    <dgm:cxn modelId="{D9B78F3A-9399-4848-A74C-15D34B528B31}" type="presOf" srcId="{81DA9677-D771-4B2B-BAA7-20D28FB51488}" destId="{A10121A9-B2E8-43A1-988B-7292FAD5D7D8}" srcOrd="0" destOrd="0" presId="urn:microsoft.com/office/officeart/2005/8/layout/default"/>
    <dgm:cxn modelId="{97ECC7A4-9217-4548-A30B-B8BB042E8BFC}" srcId="{0E055B34-CE48-41C0-8F11-8FBA8F346B6D}" destId="{BD2AD3B2-961B-4E2B-987B-CD1719F3CF13}" srcOrd="0" destOrd="0" parTransId="{A506BA6B-477E-4ECF-B6C3-2228657AD087}" sibTransId="{49E27C80-B43C-4987-8499-5406B3F08C78}"/>
    <dgm:cxn modelId="{03AD0EF7-011C-4100-B2F4-CECA549C08E5}" srcId="{0E055B34-CE48-41C0-8F11-8FBA8F346B6D}" destId="{EE2A83A5-F0BD-4922-A074-7EE2A88DC666}" srcOrd="2" destOrd="0" parTransId="{03580FCB-2C49-4F8D-8CD5-4620DE95F390}" sibTransId="{861C1DC1-2D8C-4A02-A455-C0F1AFD73972}"/>
    <dgm:cxn modelId="{4AB644C8-CE74-4AB7-9CD5-343191A15F6D}" srcId="{0E055B34-CE48-41C0-8F11-8FBA8F346B6D}" destId="{3D53CA3F-336E-4E2E-A028-605BD7A42260}" srcOrd="4" destOrd="0" parTransId="{CFFE2F23-1974-45CA-9B43-EBCDE778E302}" sibTransId="{F32CB4EF-8BAB-4D64-8CA0-27134F65F179}"/>
    <dgm:cxn modelId="{799CD545-9AF8-4C65-9C94-10E916DB88AF}" type="presOf" srcId="{A5450E84-1A01-4CD8-A11B-0C49BF510D9C}" destId="{8EF011A8-AB96-4B32-B7A7-A5C94BC728D1}" srcOrd="0" destOrd="0" presId="urn:microsoft.com/office/officeart/2005/8/layout/default"/>
    <dgm:cxn modelId="{E1A6A31F-3F3C-4CDD-B432-3C6113414697}" srcId="{0E055B34-CE48-41C0-8F11-8FBA8F346B6D}" destId="{A5450E84-1A01-4CD8-A11B-0C49BF510D9C}" srcOrd="1" destOrd="0" parTransId="{73CDD4EE-2BCE-4CA5-B9C1-A91B66134DC7}" sibTransId="{DC64D7B4-ED03-405E-9160-FF25D5F81ACF}"/>
    <dgm:cxn modelId="{FD4C1651-E7ED-4816-BA63-DA5DDDBA8D17}" type="presOf" srcId="{EE2A83A5-F0BD-4922-A074-7EE2A88DC666}" destId="{343BF58D-776E-4771-A815-1F12E5721EA8}" srcOrd="0" destOrd="0" presId="urn:microsoft.com/office/officeart/2005/8/layout/default"/>
    <dgm:cxn modelId="{41090410-6D1D-42F3-A4C0-6040AEA9A01F}" srcId="{0E055B34-CE48-41C0-8F11-8FBA8F346B6D}" destId="{81DA9677-D771-4B2B-BAA7-20D28FB51488}" srcOrd="3" destOrd="0" parTransId="{1A3FCB24-48CE-4E6A-9BD0-F35D8EB269C6}" sibTransId="{9248123A-A130-480D-8793-5A6FDF9C7827}"/>
    <dgm:cxn modelId="{DD9B44FA-0626-4550-ACA2-2AD95D362490}" type="presOf" srcId="{0E055B34-CE48-41C0-8F11-8FBA8F346B6D}" destId="{9BED3FC7-ACD8-43EC-970C-134DC64EDCF9}" srcOrd="0" destOrd="0" presId="urn:microsoft.com/office/officeart/2005/8/layout/default"/>
    <dgm:cxn modelId="{BA88B17F-E36D-4017-B04C-A621790A33C7}" type="presParOf" srcId="{9BED3FC7-ACD8-43EC-970C-134DC64EDCF9}" destId="{0F54D830-4821-47A0-8342-77DA9BDA4BA3}" srcOrd="0" destOrd="0" presId="urn:microsoft.com/office/officeart/2005/8/layout/default"/>
    <dgm:cxn modelId="{58D4D369-2DBB-4C6C-9239-BCFBDBFDDCF5}" type="presParOf" srcId="{9BED3FC7-ACD8-43EC-970C-134DC64EDCF9}" destId="{11B2B403-54BD-4AE7-8068-D979431FBF17}" srcOrd="1" destOrd="0" presId="urn:microsoft.com/office/officeart/2005/8/layout/default"/>
    <dgm:cxn modelId="{2D289216-43E4-4595-A251-634C8D6CBA6C}" type="presParOf" srcId="{9BED3FC7-ACD8-43EC-970C-134DC64EDCF9}" destId="{8EF011A8-AB96-4B32-B7A7-A5C94BC728D1}" srcOrd="2" destOrd="0" presId="urn:microsoft.com/office/officeart/2005/8/layout/default"/>
    <dgm:cxn modelId="{D37C5BFB-E290-460E-BA54-076AC1D748D3}" type="presParOf" srcId="{9BED3FC7-ACD8-43EC-970C-134DC64EDCF9}" destId="{27A33866-3FC6-4D71-A33A-DCA68641C85F}" srcOrd="3" destOrd="0" presId="urn:microsoft.com/office/officeart/2005/8/layout/default"/>
    <dgm:cxn modelId="{0699A9F9-1B3E-4C6E-B030-9746C000516B}" type="presParOf" srcId="{9BED3FC7-ACD8-43EC-970C-134DC64EDCF9}" destId="{343BF58D-776E-4771-A815-1F12E5721EA8}" srcOrd="4" destOrd="0" presId="urn:microsoft.com/office/officeart/2005/8/layout/default"/>
    <dgm:cxn modelId="{BD64023D-97D0-4D24-850D-DAD479EEF9F4}" type="presParOf" srcId="{9BED3FC7-ACD8-43EC-970C-134DC64EDCF9}" destId="{D8A64C8A-FF7E-44CD-924D-861E6D212025}" srcOrd="5" destOrd="0" presId="urn:microsoft.com/office/officeart/2005/8/layout/default"/>
    <dgm:cxn modelId="{8DB8575C-8697-4376-B8A4-40017425B555}" type="presParOf" srcId="{9BED3FC7-ACD8-43EC-970C-134DC64EDCF9}" destId="{A10121A9-B2E8-43A1-988B-7292FAD5D7D8}" srcOrd="6" destOrd="0" presId="urn:microsoft.com/office/officeart/2005/8/layout/default"/>
    <dgm:cxn modelId="{8EE8E177-5229-4319-B273-4F353F428881}" type="presParOf" srcId="{9BED3FC7-ACD8-43EC-970C-134DC64EDCF9}" destId="{18A9E723-A873-4F3D-A19F-04D3C9183BE6}" srcOrd="7" destOrd="0" presId="urn:microsoft.com/office/officeart/2005/8/layout/default"/>
    <dgm:cxn modelId="{A3744910-BA56-4BE4-8F95-581AA53F2513}" type="presParOf" srcId="{9BED3FC7-ACD8-43EC-970C-134DC64EDCF9}" destId="{6B73FE55-7585-4142-8CF3-476BE2E1D35F}"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EEBA3-2D30-4E06-8AC4-9CDF0F9FD325}">
      <dsp:nvSpPr>
        <dsp:cNvPr id="0" name=""/>
        <dsp:cNvSpPr/>
      </dsp:nvSpPr>
      <dsp:spPr>
        <a:xfrm>
          <a:off x="384181" y="280"/>
          <a:ext cx="2015943" cy="120956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rPr>
            <a:t>Reduce the risk of heart disease, stroke and diabetes</a:t>
          </a:r>
          <a:endParaRPr lang="ru-RU" sz="1800" b="1" kern="1200" dirty="0">
            <a:effectLst/>
          </a:endParaRPr>
        </a:p>
      </dsp:txBody>
      <dsp:txXfrm>
        <a:off x="384181" y="280"/>
        <a:ext cx="2015943" cy="1209565"/>
      </dsp:txXfrm>
    </dsp:sp>
    <dsp:sp modelId="{991418F6-E38C-4628-886B-A24D068115DF}">
      <dsp:nvSpPr>
        <dsp:cNvPr id="0" name=""/>
        <dsp:cNvSpPr/>
      </dsp:nvSpPr>
      <dsp:spPr>
        <a:xfrm>
          <a:off x="2601718" y="280"/>
          <a:ext cx="2015943" cy="1209565"/>
        </a:xfrm>
        <a:prstGeom prst="rect">
          <a:avLst/>
        </a:prstGeom>
        <a:solidFill>
          <a:schemeClr val="accent2">
            <a:hueOff val="1310441"/>
            <a:satOff val="-248"/>
            <a:lumOff val="-125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AU" sz="1800" b="1" kern="1200" dirty="0" smtClean="0">
              <a:effectLst/>
            </a:rPr>
            <a:t>Improve joint stability</a:t>
          </a:r>
          <a:endParaRPr lang="ru-RU" sz="1800" b="1" kern="1200" dirty="0">
            <a:effectLst/>
          </a:endParaRPr>
        </a:p>
      </dsp:txBody>
      <dsp:txXfrm>
        <a:off x="2601718" y="280"/>
        <a:ext cx="2015943" cy="1209565"/>
      </dsp:txXfrm>
    </dsp:sp>
    <dsp:sp modelId="{1535CFD3-BDDD-4371-80BA-FF22C793B475}">
      <dsp:nvSpPr>
        <dsp:cNvPr id="0" name=""/>
        <dsp:cNvSpPr/>
      </dsp:nvSpPr>
      <dsp:spPr>
        <a:xfrm>
          <a:off x="4819256" y="280"/>
          <a:ext cx="2015943" cy="1209565"/>
        </a:xfrm>
        <a:prstGeom prst="rect">
          <a:avLst/>
        </a:prstGeom>
        <a:solidFill>
          <a:schemeClr val="accent3">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rPr>
            <a:t>Increase and improve range of movement</a:t>
          </a:r>
          <a:endParaRPr lang="ru-RU" sz="1800" b="1" kern="1200" dirty="0">
            <a:effectLst/>
          </a:endParaRPr>
        </a:p>
      </dsp:txBody>
      <dsp:txXfrm>
        <a:off x="4819256" y="280"/>
        <a:ext cx="2015943" cy="1209565"/>
      </dsp:txXfrm>
    </dsp:sp>
    <dsp:sp modelId="{16366E9D-1BBB-4EC6-A799-5B7FC80E3E11}">
      <dsp:nvSpPr>
        <dsp:cNvPr id="0" name=""/>
        <dsp:cNvSpPr/>
      </dsp:nvSpPr>
      <dsp:spPr>
        <a:xfrm>
          <a:off x="7036793" y="280"/>
          <a:ext cx="2015943" cy="1209565"/>
        </a:xfrm>
        <a:prstGeom prst="rect">
          <a:avLst/>
        </a:prstGeom>
        <a:solidFill>
          <a:srgbClr val="72CC0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rPr>
            <a:t>Help maintain flexibility as you age</a:t>
          </a:r>
          <a:endParaRPr lang="ru-RU" sz="1800" b="1" kern="1200" dirty="0">
            <a:effectLst/>
          </a:endParaRPr>
        </a:p>
      </dsp:txBody>
      <dsp:txXfrm>
        <a:off x="7036793" y="280"/>
        <a:ext cx="2015943" cy="1209565"/>
      </dsp:txXfrm>
    </dsp:sp>
    <dsp:sp modelId="{EBD87DF9-1808-4D2B-9E65-5D73918F2DEA}">
      <dsp:nvSpPr>
        <dsp:cNvPr id="0" name=""/>
        <dsp:cNvSpPr/>
      </dsp:nvSpPr>
      <dsp:spPr>
        <a:xfrm>
          <a:off x="384181" y="1411441"/>
          <a:ext cx="2015943" cy="1209565"/>
        </a:xfrm>
        <a:prstGeom prst="rect">
          <a:avLst/>
        </a:prstGeom>
        <a:solidFill>
          <a:srgbClr val="29BE0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AU" sz="1800" b="1" kern="1200" dirty="0" smtClean="0">
              <a:effectLst/>
            </a:rPr>
            <a:t>Maintain bone mass</a:t>
          </a:r>
          <a:endParaRPr lang="ru-RU" sz="1800" b="1" kern="1200" dirty="0">
            <a:effectLst/>
          </a:endParaRPr>
        </a:p>
      </dsp:txBody>
      <dsp:txXfrm>
        <a:off x="384181" y="1411441"/>
        <a:ext cx="2015943" cy="1209565"/>
      </dsp:txXfrm>
    </dsp:sp>
    <dsp:sp modelId="{27777992-89E4-4AAD-80E4-E26716AA7381}">
      <dsp:nvSpPr>
        <dsp:cNvPr id="0" name=""/>
        <dsp:cNvSpPr/>
      </dsp:nvSpPr>
      <dsp:spPr>
        <a:xfrm>
          <a:off x="2601718" y="1411441"/>
          <a:ext cx="2015943" cy="1209565"/>
        </a:xfrm>
        <a:prstGeom prst="rect">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AU" sz="1800" b="1" kern="1200" dirty="0" smtClean="0">
              <a:effectLst/>
            </a:rPr>
            <a:t>Prevent osteoporosis and fractures</a:t>
          </a:r>
          <a:endParaRPr lang="ru-RU" sz="1800" b="1" kern="1200" dirty="0">
            <a:effectLst/>
          </a:endParaRPr>
        </a:p>
      </dsp:txBody>
      <dsp:txXfrm>
        <a:off x="2601718" y="1411441"/>
        <a:ext cx="2015943" cy="1209565"/>
      </dsp:txXfrm>
    </dsp:sp>
    <dsp:sp modelId="{535F9E13-B575-4018-8AEC-165F286AFB3C}">
      <dsp:nvSpPr>
        <dsp:cNvPr id="0" name=""/>
        <dsp:cNvSpPr/>
      </dsp:nvSpPr>
      <dsp:spPr>
        <a:xfrm>
          <a:off x="4819256" y="1411441"/>
          <a:ext cx="2015943" cy="1209565"/>
        </a:xfrm>
        <a:prstGeom prst="rect">
          <a:avLst/>
        </a:prstGeom>
        <a:solidFill>
          <a:schemeClr val="accent2">
            <a:hueOff val="7862647"/>
            <a:satOff val="-1491"/>
            <a:lumOff val="-74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rPr>
            <a:t>Improve mood and reduce symptoms of anxiety and depression</a:t>
          </a:r>
          <a:endParaRPr lang="ru-RU" sz="1800" b="1" kern="1200" dirty="0">
            <a:effectLst/>
          </a:endParaRPr>
        </a:p>
      </dsp:txBody>
      <dsp:txXfrm>
        <a:off x="4819256" y="1411441"/>
        <a:ext cx="2015943" cy="1209565"/>
      </dsp:txXfrm>
    </dsp:sp>
    <dsp:sp modelId="{26C18E6C-B66E-4C05-8870-08F0E070D406}">
      <dsp:nvSpPr>
        <dsp:cNvPr id="0" name=""/>
        <dsp:cNvSpPr/>
      </dsp:nvSpPr>
      <dsp:spPr>
        <a:xfrm>
          <a:off x="7036793" y="1411441"/>
          <a:ext cx="2015943" cy="1209565"/>
        </a:xfrm>
        <a:prstGeom prst="rect">
          <a:avLst/>
        </a:prstGeom>
        <a:solidFill>
          <a:schemeClr val="accent2">
            <a:hueOff val="9173088"/>
            <a:satOff val="-1739"/>
            <a:lumOff val="-87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rPr>
            <a:t>Improve memory in elderly people</a:t>
          </a:r>
          <a:endParaRPr lang="ru-RU" sz="1800" b="1" kern="1200" dirty="0">
            <a:effectLst/>
          </a:endParaRPr>
        </a:p>
      </dsp:txBody>
      <dsp:txXfrm>
        <a:off x="7036793" y="1411441"/>
        <a:ext cx="2015943" cy="1209565"/>
      </dsp:txXfrm>
    </dsp:sp>
    <dsp:sp modelId="{46558EA0-155B-4B9B-BD10-62C6021B23A0}">
      <dsp:nvSpPr>
        <dsp:cNvPr id="0" name=""/>
        <dsp:cNvSpPr/>
      </dsp:nvSpPr>
      <dsp:spPr>
        <a:xfrm>
          <a:off x="3710487" y="2822601"/>
          <a:ext cx="2015943" cy="1209565"/>
        </a:xfrm>
        <a:prstGeom prst="rect">
          <a:avLst/>
        </a:prstGeom>
        <a:solidFill>
          <a:schemeClr val="accent2">
            <a:hueOff val="10483529"/>
            <a:satOff val="-1988"/>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AU" sz="1800" b="1" kern="1200" dirty="0" smtClean="0">
              <a:effectLst/>
            </a:rPr>
            <a:t>Reduce stress</a:t>
          </a:r>
          <a:endParaRPr lang="ru-RU" sz="1800" b="1" kern="1200" dirty="0">
            <a:effectLst/>
          </a:endParaRPr>
        </a:p>
      </dsp:txBody>
      <dsp:txXfrm>
        <a:off x="3710487" y="2822601"/>
        <a:ext cx="2015943" cy="12095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EC1820-6B2E-49A9-A2D5-B07A09180206}">
      <dsp:nvSpPr>
        <dsp:cNvPr id="0" name=""/>
        <dsp:cNvSpPr/>
      </dsp:nvSpPr>
      <dsp:spPr>
        <a:xfrm rot="5400000">
          <a:off x="4129972" y="93315"/>
          <a:ext cx="1399695" cy="1217735"/>
        </a:xfrm>
        <a:prstGeom prst="hexagon">
          <a:avLst>
            <a:gd name="adj" fmla="val 2500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AU" sz="1900" b="1" i="0" kern="1200" dirty="0" smtClean="0"/>
            <a:t>Turn off the TV</a:t>
          </a:r>
          <a:endParaRPr lang="ru-RU" sz="1900" kern="1200" dirty="0"/>
        </a:p>
      </dsp:txBody>
      <dsp:txXfrm rot="-5400000">
        <a:off x="4410716" y="220454"/>
        <a:ext cx="838207" cy="963457"/>
      </dsp:txXfrm>
    </dsp:sp>
    <dsp:sp modelId="{42E02365-22BC-4144-896B-2F22FA55552F}">
      <dsp:nvSpPr>
        <dsp:cNvPr id="0" name=""/>
        <dsp:cNvSpPr/>
      </dsp:nvSpPr>
      <dsp:spPr>
        <a:xfrm>
          <a:off x="5475640" y="282274"/>
          <a:ext cx="1562060" cy="839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AU" sz="2000" kern="1200" dirty="0" smtClean="0"/>
            <a:t>Be healthy</a:t>
          </a:r>
          <a:endParaRPr lang="ru-RU" sz="2000" kern="1200" dirty="0"/>
        </a:p>
      </dsp:txBody>
      <dsp:txXfrm>
        <a:off x="5475640" y="282274"/>
        <a:ext cx="1562060" cy="839817"/>
      </dsp:txXfrm>
    </dsp:sp>
    <dsp:sp modelId="{3387D479-4C62-477D-BD7A-ED5C61F67D51}">
      <dsp:nvSpPr>
        <dsp:cNvPr id="0" name=""/>
        <dsp:cNvSpPr/>
      </dsp:nvSpPr>
      <dsp:spPr>
        <a:xfrm rot="5400000">
          <a:off x="2814818" y="93315"/>
          <a:ext cx="1399695" cy="1217735"/>
        </a:xfrm>
        <a:prstGeom prst="hexagon">
          <a:avLst>
            <a:gd name="adj" fmla="val 25000"/>
            <a:gd name="vf" fmla="val 115470"/>
          </a:avLst>
        </a:prstGeom>
        <a:solidFill>
          <a:schemeClr val="lt1"/>
        </a:solidFill>
        <a:ln w="254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ru-RU" sz="3600" kern="1200"/>
        </a:p>
      </dsp:txBody>
      <dsp:txXfrm rot="-5400000">
        <a:off x="3095562" y="220454"/>
        <a:ext cx="838207" cy="963457"/>
      </dsp:txXfrm>
    </dsp:sp>
    <dsp:sp modelId="{562845D4-724C-4CF4-86B8-CCBE657538A6}">
      <dsp:nvSpPr>
        <dsp:cNvPr id="0" name=""/>
        <dsp:cNvSpPr/>
      </dsp:nvSpPr>
      <dsp:spPr>
        <a:xfrm rot="5400000">
          <a:off x="3469875" y="1281377"/>
          <a:ext cx="1399695" cy="1217735"/>
        </a:xfrm>
        <a:prstGeom prst="hexagon">
          <a:avLst>
            <a:gd name="adj" fmla="val 25000"/>
            <a:gd name="vf" fmla="val 11547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AU" sz="1900" b="1" i="0" kern="1200" dirty="0" smtClean="0"/>
            <a:t>Walk more</a:t>
          </a:r>
          <a:endParaRPr lang="ru-RU" sz="1900" kern="1200" dirty="0"/>
        </a:p>
      </dsp:txBody>
      <dsp:txXfrm rot="-5400000">
        <a:off x="3750619" y="1408516"/>
        <a:ext cx="838207" cy="963457"/>
      </dsp:txXfrm>
    </dsp:sp>
    <dsp:sp modelId="{59A342E4-71C0-4952-BDE5-F16E1B1F3F37}">
      <dsp:nvSpPr>
        <dsp:cNvPr id="0" name=""/>
        <dsp:cNvSpPr/>
      </dsp:nvSpPr>
      <dsp:spPr>
        <a:xfrm>
          <a:off x="1998795" y="1470336"/>
          <a:ext cx="1511671" cy="839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r" defTabSz="889000">
            <a:lnSpc>
              <a:spcPct val="90000"/>
            </a:lnSpc>
            <a:spcBef>
              <a:spcPct val="0"/>
            </a:spcBef>
            <a:spcAft>
              <a:spcPct val="35000"/>
            </a:spcAft>
          </a:pPr>
          <a:r>
            <a:rPr lang="en-US" sz="2000" kern="1200" dirty="0" smtClean="0"/>
            <a:t>Start small</a:t>
          </a:r>
          <a:endParaRPr lang="ru-RU" sz="2000" kern="1200" dirty="0"/>
        </a:p>
      </dsp:txBody>
      <dsp:txXfrm>
        <a:off x="1998795" y="1470336"/>
        <a:ext cx="1511671" cy="839817"/>
      </dsp:txXfrm>
    </dsp:sp>
    <dsp:sp modelId="{308C9F02-8708-493E-BED2-A212AF9D4149}">
      <dsp:nvSpPr>
        <dsp:cNvPr id="0" name=""/>
        <dsp:cNvSpPr/>
      </dsp:nvSpPr>
      <dsp:spPr>
        <a:xfrm rot="5400000">
          <a:off x="4785030" y="1281377"/>
          <a:ext cx="1399695" cy="1217735"/>
        </a:xfrm>
        <a:prstGeom prst="hexagon">
          <a:avLst>
            <a:gd name="adj" fmla="val 25000"/>
            <a:gd name="vf" fmla="val 115470"/>
          </a:avLst>
        </a:prstGeom>
        <a:solidFill>
          <a:schemeClr val="lt1"/>
        </a:solidFill>
        <a:ln w="25400" cap="flat" cmpd="sng" algn="ctr">
          <a:solidFill>
            <a:srgbClr val="FFC000"/>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ru-RU" sz="3600" kern="1200"/>
        </a:p>
      </dsp:txBody>
      <dsp:txXfrm rot="-5400000">
        <a:off x="5065774" y="1408516"/>
        <a:ext cx="838207" cy="963457"/>
      </dsp:txXfrm>
    </dsp:sp>
    <dsp:sp modelId="{EEACAB88-696F-496A-986A-6CC05C28B2A1}">
      <dsp:nvSpPr>
        <dsp:cNvPr id="0" name=""/>
        <dsp:cNvSpPr/>
      </dsp:nvSpPr>
      <dsp:spPr>
        <a:xfrm rot="5400000">
          <a:off x="4129972" y="2469439"/>
          <a:ext cx="1399695" cy="1217735"/>
        </a:xfrm>
        <a:prstGeom prst="hexagon">
          <a:avLst>
            <a:gd name="adj" fmla="val 25000"/>
            <a:gd name="vf" fmla="val 115470"/>
          </a:avLst>
        </a:prstGeom>
        <a:solidFill>
          <a:schemeClr val="accent2">
            <a:hueOff val="5990588"/>
            <a:satOff val="-1136"/>
            <a:lumOff val="-57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AU" sz="1900" b="1" i="0" kern="1200" dirty="0" smtClean="0"/>
            <a:t>Do some chores</a:t>
          </a:r>
          <a:endParaRPr lang="ru-RU" sz="1900" kern="1200" dirty="0"/>
        </a:p>
      </dsp:txBody>
      <dsp:txXfrm rot="-5400000">
        <a:off x="4410716" y="2596578"/>
        <a:ext cx="838207" cy="963457"/>
      </dsp:txXfrm>
    </dsp:sp>
    <dsp:sp modelId="{07B9EB21-CD50-4B2E-BC69-474DF8B58515}">
      <dsp:nvSpPr>
        <dsp:cNvPr id="0" name=""/>
        <dsp:cNvSpPr/>
      </dsp:nvSpPr>
      <dsp:spPr>
        <a:xfrm>
          <a:off x="5475640" y="2658398"/>
          <a:ext cx="1562060" cy="839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0" kern="1200" dirty="0" smtClean="0"/>
            <a:t>Be aware</a:t>
          </a:r>
          <a:endParaRPr lang="ru-RU" sz="2000" b="0" kern="1200" dirty="0"/>
        </a:p>
      </dsp:txBody>
      <dsp:txXfrm>
        <a:off x="5475640" y="2658398"/>
        <a:ext cx="1562060" cy="839817"/>
      </dsp:txXfrm>
    </dsp:sp>
    <dsp:sp modelId="{564B7599-772C-48A1-861E-55A6AA085779}">
      <dsp:nvSpPr>
        <dsp:cNvPr id="0" name=""/>
        <dsp:cNvSpPr/>
      </dsp:nvSpPr>
      <dsp:spPr>
        <a:xfrm rot="5400000">
          <a:off x="2814818" y="2469439"/>
          <a:ext cx="1399695" cy="1217735"/>
        </a:xfrm>
        <a:prstGeom prst="hexagon">
          <a:avLst>
            <a:gd name="adj" fmla="val 25000"/>
            <a:gd name="vf" fmla="val 115470"/>
          </a:avLst>
        </a:prstGeom>
        <a:solidFill>
          <a:schemeClr val="lt1"/>
        </a:solidFill>
        <a:ln w="25400" cap="flat" cmpd="sng" algn="ctr">
          <a:solidFill>
            <a:srgbClr val="29BE06"/>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ru-RU" sz="3600" kern="1200"/>
        </a:p>
      </dsp:txBody>
      <dsp:txXfrm rot="-5400000">
        <a:off x="3095562" y="2596578"/>
        <a:ext cx="838207" cy="963457"/>
      </dsp:txXfrm>
    </dsp:sp>
    <dsp:sp modelId="{3C03808E-EF7B-44D8-A2F1-2DDA7F5DF302}">
      <dsp:nvSpPr>
        <dsp:cNvPr id="0" name=""/>
        <dsp:cNvSpPr/>
      </dsp:nvSpPr>
      <dsp:spPr>
        <a:xfrm rot="5400000">
          <a:off x="3469875" y="3657501"/>
          <a:ext cx="1399695" cy="1217735"/>
        </a:xfrm>
        <a:prstGeom prst="hexagon">
          <a:avLst>
            <a:gd name="adj" fmla="val 25000"/>
            <a:gd name="vf" fmla="val 115470"/>
          </a:avLst>
        </a:prstGeom>
        <a:solidFill>
          <a:schemeClr val="accent2">
            <a:hueOff val="8985882"/>
            <a:satOff val="-1704"/>
            <a:lumOff val="-857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AU" sz="1800" b="1" i="0" kern="1200" dirty="0" smtClean="0"/>
            <a:t>Pace while you talk</a:t>
          </a:r>
          <a:endParaRPr lang="ru-RU" sz="1800" kern="1200" dirty="0"/>
        </a:p>
      </dsp:txBody>
      <dsp:txXfrm rot="-5400000">
        <a:off x="3750619" y="3784640"/>
        <a:ext cx="838207" cy="963457"/>
      </dsp:txXfrm>
    </dsp:sp>
    <dsp:sp modelId="{1F0EE35C-BEDC-4B55-B0C0-C81F7BA2AAD8}">
      <dsp:nvSpPr>
        <dsp:cNvPr id="0" name=""/>
        <dsp:cNvSpPr/>
      </dsp:nvSpPr>
      <dsp:spPr>
        <a:xfrm>
          <a:off x="1998795" y="3846460"/>
          <a:ext cx="1511671" cy="839817"/>
        </a:xfrm>
        <a:prstGeom prst="rect">
          <a:avLst/>
        </a:prstGeom>
        <a:noFill/>
        <a:ln>
          <a:noFill/>
        </a:ln>
        <a:effectLst/>
      </dsp:spPr>
      <dsp:style>
        <a:lnRef idx="0">
          <a:scrgbClr r="0" g="0" b="0"/>
        </a:lnRef>
        <a:fillRef idx="0">
          <a:scrgbClr r="0" g="0" b="0"/>
        </a:fillRef>
        <a:effectRef idx="0">
          <a:scrgbClr r="0" g="0" b="0"/>
        </a:effectRef>
        <a:fontRef idx="minor"/>
      </dsp:style>
    </dsp:sp>
    <dsp:sp modelId="{C97178CD-450B-4FDE-9C96-C20BC1EC8A83}">
      <dsp:nvSpPr>
        <dsp:cNvPr id="0" name=""/>
        <dsp:cNvSpPr/>
      </dsp:nvSpPr>
      <dsp:spPr>
        <a:xfrm rot="5400000">
          <a:off x="4785030" y="3657501"/>
          <a:ext cx="1399695" cy="1217735"/>
        </a:xfrm>
        <a:prstGeom prst="hexagon">
          <a:avLst>
            <a:gd name="adj" fmla="val 25000"/>
            <a:gd name="vf" fmla="val 115470"/>
          </a:avLst>
        </a:prstGeom>
        <a:solidFill>
          <a:schemeClr val="lt1"/>
        </a:solidFill>
        <a:ln w="25400" cap="flat" cmpd="sng" algn="ctr">
          <a:solidFill>
            <a:schemeClr val="accent6">
              <a:lumMod val="60000"/>
              <a:lumOff val="40000"/>
            </a:schemeClr>
          </a:solidFill>
          <a:prstDash val="solid"/>
        </a:ln>
        <a:effectLst/>
      </dsp:spPr>
      <dsp:style>
        <a:lnRef idx="2">
          <a:schemeClr val="accent5"/>
        </a:lnRef>
        <a:fillRef idx="1">
          <a:schemeClr val="lt1"/>
        </a:fillRef>
        <a:effectRef idx="0">
          <a:schemeClr val="accent5"/>
        </a:effectRef>
        <a:fontRef idx="minor">
          <a:schemeClr val="dk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ru-RU" sz="3600" kern="1200"/>
        </a:p>
      </dsp:txBody>
      <dsp:txXfrm rot="-5400000">
        <a:off x="5065774" y="3784640"/>
        <a:ext cx="838207" cy="9634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54D830-4821-47A0-8342-77DA9BDA4BA3}">
      <dsp:nvSpPr>
        <dsp:cNvPr id="0" name=""/>
        <dsp:cNvSpPr/>
      </dsp:nvSpPr>
      <dsp:spPr>
        <a:xfrm>
          <a:off x="0" y="535277"/>
          <a:ext cx="2302649" cy="138159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AU" sz="2900" b="1" i="0" kern="1200" dirty="0" smtClean="0"/>
            <a:t>Eat more fruit</a:t>
          </a:r>
          <a:endParaRPr lang="ru-RU" sz="2900" kern="1200" dirty="0"/>
        </a:p>
      </dsp:txBody>
      <dsp:txXfrm>
        <a:off x="0" y="535277"/>
        <a:ext cx="2302649" cy="1381590"/>
      </dsp:txXfrm>
    </dsp:sp>
    <dsp:sp modelId="{8EF011A8-AB96-4B32-B7A7-A5C94BC728D1}">
      <dsp:nvSpPr>
        <dsp:cNvPr id="0" name=""/>
        <dsp:cNvSpPr/>
      </dsp:nvSpPr>
      <dsp:spPr>
        <a:xfrm>
          <a:off x="2532915" y="535277"/>
          <a:ext cx="2302649" cy="1381590"/>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AU" sz="2900" b="1" i="0" kern="1200" dirty="0" smtClean="0"/>
            <a:t>Sneak in more veggies</a:t>
          </a:r>
          <a:endParaRPr lang="ru-RU" sz="2900" kern="1200" dirty="0"/>
        </a:p>
      </dsp:txBody>
      <dsp:txXfrm>
        <a:off x="2532915" y="535277"/>
        <a:ext cx="2302649" cy="1381590"/>
      </dsp:txXfrm>
    </dsp:sp>
    <dsp:sp modelId="{343BF58D-776E-4771-A815-1F12E5721EA8}">
      <dsp:nvSpPr>
        <dsp:cNvPr id="0" name=""/>
        <dsp:cNvSpPr/>
      </dsp:nvSpPr>
      <dsp:spPr>
        <a:xfrm>
          <a:off x="5065830" y="535277"/>
          <a:ext cx="2302649" cy="1381590"/>
        </a:xfrm>
        <a:prstGeom prst="rect">
          <a:avLst/>
        </a:prstGeom>
        <a:solidFill>
          <a:schemeClr val="accent2">
            <a:hueOff val="5241764"/>
            <a:satOff val="-994"/>
            <a:lumOff val="-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AU" sz="2900" b="1" i="0" kern="1200" dirty="0" smtClean="0"/>
            <a:t>Switch your salad dressing</a:t>
          </a:r>
          <a:endParaRPr lang="ru-RU" sz="2900" kern="1200" dirty="0"/>
        </a:p>
      </dsp:txBody>
      <dsp:txXfrm>
        <a:off x="5065830" y="535277"/>
        <a:ext cx="2302649" cy="1381590"/>
      </dsp:txXfrm>
    </dsp:sp>
    <dsp:sp modelId="{A10121A9-B2E8-43A1-988B-7292FAD5D7D8}">
      <dsp:nvSpPr>
        <dsp:cNvPr id="0" name=""/>
        <dsp:cNvSpPr/>
      </dsp:nvSpPr>
      <dsp:spPr>
        <a:xfrm>
          <a:off x="1266457" y="2147132"/>
          <a:ext cx="2302649" cy="1381590"/>
        </a:xfrm>
        <a:prstGeom prst="rect">
          <a:avLst/>
        </a:prstGeom>
        <a:solidFill>
          <a:schemeClr val="accent2">
            <a:hueOff val="7862647"/>
            <a:satOff val="-1491"/>
            <a:lumOff val="-74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b="1" i="0" kern="1200" dirty="0" smtClean="0"/>
            <a:t>Eat low-fat or fat-free dairy</a:t>
          </a:r>
          <a:endParaRPr lang="ru-RU" sz="2900" kern="1200" dirty="0"/>
        </a:p>
      </dsp:txBody>
      <dsp:txXfrm>
        <a:off x="1266457" y="2147132"/>
        <a:ext cx="2302649" cy="1381590"/>
      </dsp:txXfrm>
    </dsp:sp>
    <dsp:sp modelId="{6B73FE55-7585-4142-8CF3-476BE2E1D35F}">
      <dsp:nvSpPr>
        <dsp:cNvPr id="0" name=""/>
        <dsp:cNvSpPr/>
      </dsp:nvSpPr>
      <dsp:spPr>
        <a:xfrm>
          <a:off x="3799372" y="2147132"/>
          <a:ext cx="2302649" cy="1381590"/>
        </a:xfrm>
        <a:prstGeom prst="rect">
          <a:avLst/>
        </a:prstGeom>
        <a:solidFill>
          <a:schemeClr val="accent2">
            <a:hueOff val="10483529"/>
            <a:satOff val="-1988"/>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AU" sz="2900" b="1" i="0" kern="1200" dirty="0" smtClean="0"/>
            <a:t>Make some substitutes</a:t>
          </a:r>
          <a:endParaRPr lang="ru-RU" sz="2900" kern="1200" dirty="0"/>
        </a:p>
      </dsp:txBody>
      <dsp:txXfrm>
        <a:off x="3799372" y="2147132"/>
        <a:ext cx="2302649" cy="138159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ru-RU" smtClean="0"/>
              <a:t>Образец заголовка</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26.11.2013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26.11.2013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26.11.2013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26.11.2013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26.11.2013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26.11.2013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ru-RU" smtClean="0"/>
              <a:t>Образец текста</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26.11.2013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26.11.2013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26.11.2013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ru-RU" smtClean="0"/>
              <a:t>Образец заголовка</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26.11.2013</a:t>
            </a:fld>
            <a:endParaRPr lang="ru-RU"/>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ru-RU" smtClean="0"/>
              <a:t>Вставка рисунка</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ru-RU" smtClean="0"/>
              <a:t>Образец заголовка</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26.11.2013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4C71EC6-210F-42DE-9C53-41977AD35B3D}" type="datetimeFigureOut">
              <a:rPr lang="ru-RU" smtClean="0"/>
              <a:t>26.11.2013</a:t>
            </a:fld>
            <a:endParaRPr lang="ru-RU"/>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ru-RU"/>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a:t>Simple Ways to Live a Healthy Lifestyle</a:t>
            </a:r>
          </a:p>
        </p:txBody>
      </p:sp>
      <p:sp>
        <p:nvSpPr>
          <p:cNvPr id="3" name="Подзаголовок 2"/>
          <p:cNvSpPr>
            <a:spLocks noGrp="1"/>
          </p:cNvSpPr>
          <p:nvPr>
            <p:ph type="subTitle" idx="1"/>
          </p:nvPr>
        </p:nvSpPr>
        <p:spPr/>
        <p:txBody>
          <a:bodyPr/>
          <a:lstStyle/>
          <a:p>
            <a:r>
              <a:rPr lang="en-AU" b="1" dirty="0" smtClean="0"/>
              <a:t>Exercise and </a:t>
            </a:r>
            <a:r>
              <a:rPr lang="en-AU" b="1" dirty="0"/>
              <a:t>Eating Well</a:t>
            </a:r>
            <a:endParaRPr lang="ru-RU" dirty="0"/>
          </a:p>
        </p:txBody>
      </p:sp>
    </p:spTree>
    <p:extLst>
      <p:ext uri="{BB962C8B-B14F-4D97-AF65-F5344CB8AC3E}">
        <p14:creationId xmlns:p14="http://schemas.microsoft.com/office/powerpoint/2010/main" val="2884354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Илья\Desktop\niceimage.ru-15760.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99659" y="460684"/>
            <a:ext cx="6144683" cy="4608512"/>
          </a:xfrm>
          <a:prstGeom prst="rect">
            <a:avLst/>
          </a:prstGeom>
          <a:noFill/>
          <a:extLst>
            <a:ext uri="{909E8E84-426E-40DD-AFC4-6F175D3DCCD1}">
              <a14:hiddenFill xmlns:a14="http://schemas.microsoft.com/office/drawing/2010/main">
                <a:solidFill>
                  <a:srgbClr val="FFFFFF"/>
                </a:solidFill>
              </a14:hiddenFill>
            </a:ext>
          </a:extLst>
        </p:spPr>
      </p:pic>
      <p:grpSp>
        <p:nvGrpSpPr>
          <p:cNvPr id="19" name="Группа 18"/>
          <p:cNvGrpSpPr/>
          <p:nvPr/>
        </p:nvGrpSpPr>
        <p:grpSpPr>
          <a:xfrm>
            <a:off x="1043608" y="1412776"/>
            <a:ext cx="7055763" cy="3579507"/>
            <a:chOff x="1043608" y="1412776"/>
            <a:chExt cx="7055763" cy="3579507"/>
          </a:xfrm>
        </p:grpSpPr>
        <p:sp>
          <p:nvSpPr>
            <p:cNvPr id="23" name="Шестиугольник 22"/>
            <p:cNvSpPr/>
            <p:nvPr/>
          </p:nvSpPr>
          <p:spPr>
            <a:xfrm>
              <a:off x="6737011" y="2656249"/>
              <a:ext cx="861500" cy="742296"/>
            </a:xfrm>
            <a:prstGeom prst="hexagon">
              <a:avLst>
                <a:gd name="adj" fmla="val 28900"/>
                <a:gd name="vf" fmla="val 11547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24" name="Полилиния 23"/>
            <p:cNvSpPr/>
            <p:nvPr/>
          </p:nvSpPr>
          <p:spPr>
            <a:xfrm>
              <a:off x="6228184" y="1412776"/>
              <a:ext cx="1871187" cy="1618797"/>
            </a:xfrm>
            <a:custGeom>
              <a:avLst/>
              <a:gdLst>
                <a:gd name="connsiteX0" fmla="*/ 0 w 1871187"/>
                <a:gd name="connsiteY0" fmla="*/ 809399 h 1618797"/>
                <a:gd name="connsiteX1" fmla="*/ 462490 w 1871187"/>
                <a:gd name="connsiteY1" fmla="*/ 0 h 1618797"/>
                <a:gd name="connsiteX2" fmla="*/ 1408697 w 1871187"/>
                <a:gd name="connsiteY2" fmla="*/ 0 h 1618797"/>
                <a:gd name="connsiteX3" fmla="*/ 1871187 w 1871187"/>
                <a:gd name="connsiteY3" fmla="*/ 809399 h 1618797"/>
                <a:gd name="connsiteX4" fmla="*/ 1408697 w 1871187"/>
                <a:gd name="connsiteY4" fmla="*/ 1618797 h 1618797"/>
                <a:gd name="connsiteX5" fmla="*/ 462490 w 1871187"/>
                <a:gd name="connsiteY5" fmla="*/ 1618797 h 1618797"/>
                <a:gd name="connsiteX6" fmla="*/ 0 w 1871187"/>
                <a:gd name="connsiteY6" fmla="*/ 809399 h 161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1187" h="1618797">
                  <a:moveTo>
                    <a:pt x="0" y="809399"/>
                  </a:moveTo>
                  <a:lnTo>
                    <a:pt x="462490" y="0"/>
                  </a:lnTo>
                  <a:lnTo>
                    <a:pt x="1408697" y="0"/>
                  </a:lnTo>
                  <a:lnTo>
                    <a:pt x="1871187" y="809399"/>
                  </a:lnTo>
                  <a:lnTo>
                    <a:pt x="1408697" y="1618797"/>
                  </a:lnTo>
                  <a:lnTo>
                    <a:pt x="462490" y="1618797"/>
                  </a:lnTo>
                  <a:lnTo>
                    <a:pt x="0" y="809399"/>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334226" tIns="292399" rIns="334226" bIns="292399" numCol="1" spcCol="1270" anchor="ctr" anchorCtr="0">
              <a:noAutofit/>
            </a:bodyPr>
            <a:lstStyle/>
            <a:p>
              <a:pPr lvl="0" algn="ctr" defTabSz="844550">
                <a:lnSpc>
                  <a:spcPct val="90000"/>
                </a:lnSpc>
                <a:spcBef>
                  <a:spcPct val="0"/>
                </a:spcBef>
                <a:spcAft>
                  <a:spcPct val="35000"/>
                </a:spcAft>
              </a:pPr>
              <a:r>
                <a:rPr lang="en-US" sz="1900" b="0" i="0" kern="1200" dirty="0" smtClean="0"/>
                <a:t>Is at a healthy weight</a:t>
              </a:r>
              <a:endParaRPr lang="ru-RU" sz="1900" kern="1200" dirty="0"/>
            </a:p>
          </p:txBody>
        </p:sp>
        <p:sp>
          <p:nvSpPr>
            <p:cNvPr id="26" name="Полилиния 25"/>
            <p:cNvSpPr/>
            <p:nvPr/>
          </p:nvSpPr>
          <p:spPr>
            <a:xfrm>
              <a:off x="6228184" y="3370146"/>
              <a:ext cx="1871187" cy="1618797"/>
            </a:xfrm>
            <a:custGeom>
              <a:avLst/>
              <a:gdLst>
                <a:gd name="connsiteX0" fmla="*/ 0 w 1871187"/>
                <a:gd name="connsiteY0" fmla="*/ 809399 h 1618797"/>
                <a:gd name="connsiteX1" fmla="*/ 462490 w 1871187"/>
                <a:gd name="connsiteY1" fmla="*/ 0 h 1618797"/>
                <a:gd name="connsiteX2" fmla="*/ 1408697 w 1871187"/>
                <a:gd name="connsiteY2" fmla="*/ 0 h 1618797"/>
                <a:gd name="connsiteX3" fmla="*/ 1871187 w 1871187"/>
                <a:gd name="connsiteY3" fmla="*/ 809399 h 1618797"/>
                <a:gd name="connsiteX4" fmla="*/ 1408697 w 1871187"/>
                <a:gd name="connsiteY4" fmla="*/ 1618797 h 1618797"/>
                <a:gd name="connsiteX5" fmla="*/ 462490 w 1871187"/>
                <a:gd name="connsiteY5" fmla="*/ 1618797 h 1618797"/>
                <a:gd name="connsiteX6" fmla="*/ 0 w 1871187"/>
                <a:gd name="connsiteY6" fmla="*/ 809399 h 161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1187" h="1618797">
                  <a:moveTo>
                    <a:pt x="0" y="809399"/>
                  </a:moveTo>
                  <a:lnTo>
                    <a:pt x="462490" y="0"/>
                  </a:lnTo>
                  <a:lnTo>
                    <a:pt x="1408697" y="0"/>
                  </a:lnTo>
                  <a:lnTo>
                    <a:pt x="1871187" y="809399"/>
                  </a:lnTo>
                  <a:lnTo>
                    <a:pt x="1408697" y="1618797"/>
                  </a:lnTo>
                  <a:lnTo>
                    <a:pt x="462490" y="1618797"/>
                  </a:lnTo>
                  <a:lnTo>
                    <a:pt x="0" y="809399"/>
                  </a:lnTo>
                  <a:close/>
                </a:path>
              </a:pathLst>
            </a:custGeom>
            <a:solidFill>
              <a:srgbClr val="00B05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334226" tIns="292399" rIns="334226" bIns="292399" numCol="1" spcCol="1270" anchor="ctr" anchorCtr="0">
              <a:noAutofit/>
            </a:bodyPr>
            <a:lstStyle/>
            <a:p>
              <a:pPr lvl="0" algn="ctr" defTabSz="844550">
                <a:lnSpc>
                  <a:spcPct val="90000"/>
                </a:lnSpc>
                <a:spcBef>
                  <a:spcPct val="0"/>
                </a:spcBef>
                <a:spcAft>
                  <a:spcPct val="35000"/>
                </a:spcAft>
              </a:pPr>
              <a:r>
                <a:rPr lang="en-AU" sz="1900" b="0" i="0" kern="1200" dirty="0" smtClean="0"/>
                <a:t>Eats healthy foods</a:t>
              </a:r>
              <a:endParaRPr lang="ru-RU" sz="1900" kern="1200" dirty="0"/>
            </a:p>
          </p:txBody>
        </p:sp>
        <p:sp>
          <p:nvSpPr>
            <p:cNvPr id="29" name="Шестиугольник 28"/>
            <p:cNvSpPr/>
            <p:nvPr/>
          </p:nvSpPr>
          <p:spPr>
            <a:xfrm>
              <a:off x="1539687" y="3000389"/>
              <a:ext cx="861500" cy="742296"/>
            </a:xfrm>
            <a:prstGeom prst="hexagon">
              <a:avLst>
                <a:gd name="adj" fmla="val 28900"/>
                <a:gd name="vf" fmla="val 115470"/>
              </a:avLst>
            </a:prstGeom>
          </p:spPr>
          <p:style>
            <a:lnRef idx="0">
              <a:schemeClr val="dk1">
                <a:hueOff val="0"/>
                <a:satOff val="0"/>
                <a:lumOff val="0"/>
                <a:alphaOff val="0"/>
              </a:schemeClr>
            </a:lnRef>
            <a:fillRef idx="1">
              <a:schemeClr val="accent2">
                <a:tint val="40000"/>
                <a:hueOff val="0"/>
                <a:satOff val="0"/>
                <a:lumOff val="0"/>
                <a:alphaOff val="0"/>
              </a:schemeClr>
            </a:fillRef>
            <a:effectRef idx="0">
              <a:schemeClr val="accent2">
                <a:tint val="40000"/>
                <a:hueOff val="0"/>
                <a:satOff val="0"/>
                <a:lumOff val="0"/>
                <a:alphaOff val="0"/>
              </a:schemeClr>
            </a:effectRef>
            <a:fontRef idx="minor">
              <a:schemeClr val="dk1">
                <a:hueOff val="0"/>
                <a:satOff val="0"/>
                <a:lumOff val="0"/>
                <a:alphaOff val="0"/>
              </a:schemeClr>
            </a:fontRef>
          </p:style>
        </p:sp>
        <p:sp>
          <p:nvSpPr>
            <p:cNvPr id="30" name="Полилиния 29"/>
            <p:cNvSpPr/>
            <p:nvPr/>
          </p:nvSpPr>
          <p:spPr>
            <a:xfrm>
              <a:off x="1043608" y="3373486"/>
              <a:ext cx="1871187" cy="1618797"/>
            </a:xfrm>
            <a:custGeom>
              <a:avLst/>
              <a:gdLst>
                <a:gd name="connsiteX0" fmla="*/ 0 w 1871187"/>
                <a:gd name="connsiteY0" fmla="*/ 809399 h 1618797"/>
                <a:gd name="connsiteX1" fmla="*/ 462490 w 1871187"/>
                <a:gd name="connsiteY1" fmla="*/ 0 h 1618797"/>
                <a:gd name="connsiteX2" fmla="*/ 1408697 w 1871187"/>
                <a:gd name="connsiteY2" fmla="*/ 0 h 1618797"/>
                <a:gd name="connsiteX3" fmla="*/ 1871187 w 1871187"/>
                <a:gd name="connsiteY3" fmla="*/ 809399 h 1618797"/>
                <a:gd name="connsiteX4" fmla="*/ 1408697 w 1871187"/>
                <a:gd name="connsiteY4" fmla="*/ 1618797 h 1618797"/>
                <a:gd name="connsiteX5" fmla="*/ 462490 w 1871187"/>
                <a:gd name="connsiteY5" fmla="*/ 1618797 h 1618797"/>
                <a:gd name="connsiteX6" fmla="*/ 0 w 1871187"/>
                <a:gd name="connsiteY6" fmla="*/ 809399 h 161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1187" h="1618797">
                  <a:moveTo>
                    <a:pt x="0" y="809399"/>
                  </a:moveTo>
                  <a:lnTo>
                    <a:pt x="462490" y="0"/>
                  </a:lnTo>
                  <a:lnTo>
                    <a:pt x="1408697" y="0"/>
                  </a:lnTo>
                  <a:lnTo>
                    <a:pt x="1871187" y="809399"/>
                  </a:lnTo>
                  <a:lnTo>
                    <a:pt x="1408697" y="1618797"/>
                  </a:lnTo>
                  <a:lnTo>
                    <a:pt x="462490" y="1618797"/>
                  </a:lnTo>
                  <a:lnTo>
                    <a:pt x="0" y="809399"/>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334226" tIns="292399" rIns="334226" bIns="292399" numCol="1" spcCol="1270" anchor="ctr" anchorCtr="0">
              <a:noAutofit/>
            </a:bodyPr>
            <a:lstStyle/>
            <a:p>
              <a:pPr lvl="0" algn="ctr" defTabSz="844550">
                <a:lnSpc>
                  <a:spcPct val="90000"/>
                </a:lnSpc>
                <a:spcBef>
                  <a:spcPct val="0"/>
                </a:spcBef>
                <a:spcAft>
                  <a:spcPct val="35000"/>
                </a:spcAft>
              </a:pPr>
              <a:r>
                <a:rPr lang="en-US" sz="1900" b="0" i="0" kern="1200" dirty="0" smtClean="0"/>
                <a:t>Exercises on a regular basis</a:t>
              </a:r>
              <a:endParaRPr lang="ru-RU" sz="1900" kern="1200" dirty="0"/>
            </a:p>
          </p:txBody>
        </p:sp>
        <p:sp>
          <p:nvSpPr>
            <p:cNvPr id="31" name="Полилиния 30"/>
            <p:cNvSpPr/>
            <p:nvPr/>
          </p:nvSpPr>
          <p:spPr>
            <a:xfrm>
              <a:off x="1043608" y="1412776"/>
              <a:ext cx="1871187" cy="1618797"/>
            </a:xfrm>
            <a:custGeom>
              <a:avLst/>
              <a:gdLst>
                <a:gd name="connsiteX0" fmla="*/ 0 w 1871187"/>
                <a:gd name="connsiteY0" fmla="*/ 809399 h 1618797"/>
                <a:gd name="connsiteX1" fmla="*/ 462490 w 1871187"/>
                <a:gd name="connsiteY1" fmla="*/ 0 h 1618797"/>
                <a:gd name="connsiteX2" fmla="*/ 1408697 w 1871187"/>
                <a:gd name="connsiteY2" fmla="*/ 0 h 1618797"/>
                <a:gd name="connsiteX3" fmla="*/ 1871187 w 1871187"/>
                <a:gd name="connsiteY3" fmla="*/ 809399 h 1618797"/>
                <a:gd name="connsiteX4" fmla="*/ 1408697 w 1871187"/>
                <a:gd name="connsiteY4" fmla="*/ 1618797 h 1618797"/>
                <a:gd name="connsiteX5" fmla="*/ 462490 w 1871187"/>
                <a:gd name="connsiteY5" fmla="*/ 1618797 h 1618797"/>
                <a:gd name="connsiteX6" fmla="*/ 0 w 1871187"/>
                <a:gd name="connsiteY6" fmla="*/ 809399 h 161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71187" h="1618797">
                  <a:moveTo>
                    <a:pt x="0" y="809399"/>
                  </a:moveTo>
                  <a:lnTo>
                    <a:pt x="462490" y="0"/>
                  </a:lnTo>
                  <a:lnTo>
                    <a:pt x="1408697" y="0"/>
                  </a:lnTo>
                  <a:lnTo>
                    <a:pt x="1871187" y="809399"/>
                  </a:lnTo>
                  <a:lnTo>
                    <a:pt x="1408697" y="1618797"/>
                  </a:lnTo>
                  <a:lnTo>
                    <a:pt x="462490" y="1618797"/>
                  </a:lnTo>
                  <a:lnTo>
                    <a:pt x="0" y="809399"/>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334226" tIns="292399" rIns="334226" bIns="292399" numCol="1" spcCol="1270" anchor="ctr" anchorCtr="0">
              <a:noAutofit/>
            </a:bodyPr>
            <a:lstStyle/>
            <a:p>
              <a:pPr lvl="0" algn="ctr" defTabSz="844550">
                <a:lnSpc>
                  <a:spcPct val="90000"/>
                </a:lnSpc>
                <a:spcBef>
                  <a:spcPct val="0"/>
                </a:spcBef>
                <a:spcAft>
                  <a:spcPct val="35000"/>
                </a:spcAft>
              </a:pPr>
              <a:r>
                <a:rPr lang="en-AU" sz="1900" b="0" i="0" kern="1200" dirty="0" smtClean="0"/>
                <a:t>Doesn't smoke</a:t>
              </a:r>
              <a:endParaRPr lang="ru-RU" sz="1900" kern="1200" dirty="0"/>
            </a:p>
          </p:txBody>
        </p:sp>
      </p:grpSp>
      <p:sp>
        <p:nvSpPr>
          <p:cNvPr id="1024" name="Прямоугольник 1023"/>
          <p:cNvSpPr/>
          <p:nvPr/>
        </p:nvSpPr>
        <p:spPr>
          <a:xfrm>
            <a:off x="2053297" y="5157192"/>
            <a:ext cx="5037406" cy="923330"/>
          </a:xfrm>
          <a:prstGeom prst="rect">
            <a:avLst/>
          </a:prstGeom>
          <a:noFill/>
        </p:spPr>
        <p:txBody>
          <a:bodyPr wrap="none" lIns="91440" tIns="45720" rIns="91440" bIns="45720">
            <a:spAutoFit/>
          </a:bodyPr>
          <a:lstStyle/>
          <a:p>
            <a:pPr algn="ctr"/>
            <a:r>
              <a:rPr lang="en-AU" sz="5400" dirty="0">
                <a:ln w="18415" cmpd="sng">
                  <a:solidFill>
                    <a:srgbClr val="FFFFFF"/>
                  </a:solidFill>
                  <a:prstDash val="solid"/>
                </a:ln>
                <a:solidFill>
                  <a:srgbClr val="FFFFFF"/>
                </a:solidFill>
                <a:effectLst>
                  <a:outerShdw blurRad="63500" dir="3600000" algn="tl" rotWithShape="0">
                    <a:srgbClr val="000000">
                      <a:alpha val="70000"/>
                    </a:srgbClr>
                  </a:outerShdw>
                </a:effectLst>
              </a:rPr>
              <a:t>A</a:t>
            </a:r>
            <a:r>
              <a:rPr lang="en-AU"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AU" sz="5400" dirty="0">
                <a:ln w="18415" cmpd="sng">
                  <a:solidFill>
                    <a:srgbClr val="FFFFFF"/>
                  </a:solidFill>
                  <a:prstDash val="solid"/>
                </a:ln>
                <a:solidFill>
                  <a:srgbClr val="FFFFFF"/>
                </a:solidFill>
                <a:effectLst>
                  <a:outerShdw blurRad="63500" dir="3600000" algn="tl" rotWithShape="0">
                    <a:srgbClr val="000000">
                      <a:alpha val="70000"/>
                    </a:srgbClr>
                  </a:outerShdw>
                </a:effectLst>
              </a:rPr>
              <a:t>healthy person</a:t>
            </a:r>
            <a:endParaRPr lang="ru-RU"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774896551"/>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AU" b="1" dirty="0"/>
              <a:t>Exercise</a:t>
            </a:r>
            <a:endParaRPr lang="ru-RU" dirty="0"/>
          </a:p>
        </p:txBody>
      </p:sp>
      <p:sp>
        <p:nvSpPr>
          <p:cNvPr id="3" name="Текст 2"/>
          <p:cNvSpPr>
            <a:spLocks noGrp="1"/>
          </p:cNvSpPr>
          <p:nvPr>
            <p:ph type="body" idx="1"/>
          </p:nvPr>
        </p:nvSpPr>
        <p:spPr/>
        <p:txBody>
          <a:bodyPr/>
          <a:lstStyle/>
          <a:p>
            <a:endParaRPr lang="ru-RU" dirty="0"/>
          </a:p>
        </p:txBody>
      </p:sp>
      <p:pic>
        <p:nvPicPr>
          <p:cNvPr id="2052" name="Picture 4" descr="C:\Users\Илья\AppData\Local\Microsoft\Windows\Temporary Internet Files\Content.IE5\OUGLVAPF\MC90044193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82219" y="4819911"/>
            <a:ext cx="2808312" cy="2002617"/>
          </a:xfrm>
          <a:prstGeom prst="rect">
            <a:avLst/>
          </a:prstGeom>
          <a:noFill/>
          <a:extLst>
            <a:ext uri="{909E8E84-426E-40DD-AFC4-6F175D3DCCD1}">
              <a14:hiddenFill xmlns:a14="http://schemas.microsoft.com/office/drawing/2010/main">
                <a:solidFill>
                  <a:srgbClr val="FFFFFF"/>
                </a:solidFill>
              </a14:hiddenFill>
            </a:ext>
          </a:extLst>
        </p:spPr>
      </p:pic>
      <p:sp>
        <p:nvSpPr>
          <p:cNvPr id="8" name="Овальная выноска 7"/>
          <p:cNvSpPr/>
          <p:nvPr/>
        </p:nvSpPr>
        <p:spPr>
          <a:xfrm>
            <a:off x="4932040" y="2060848"/>
            <a:ext cx="3600400" cy="2412268"/>
          </a:xfrm>
          <a:prstGeom prst="wedgeEllipse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9" name="TextBox 8"/>
          <p:cNvSpPr txBox="1"/>
          <p:nvPr/>
        </p:nvSpPr>
        <p:spPr>
          <a:xfrm>
            <a:off x="5280564" y="2528318"/>
            <a:ext cx="2903351" cy="1477328"/>
          </a:xfrm>
          <a:prstGeom prst="rect">
            <a:avLst/>
          </a:prstGeom>
          <a:noFill/>
        </p:spPr>
        <p:txBody>
          <a:bodyPr wrap="square" rtlCol="0">
            <a:spAutoFit/>
          </a:bodyPr>
          <a:lstStyle/>
          <a:p>
            <a:pPr algn="ctr"/>
            <a:r>
              <a:rPr lang="en-US" dirty="0"/>
              <a:t>One of the biggest reasons we're have a weight problem these days is because we sit around too much.</a:t>
            </a:r>
            <a:endParaRPr lang="ru-RU" dirty="0"/>
          </a:p>
        </p:txBody>
      </p:sp>
    </p:spTree>
    <p:extLst>
      <p:ext uri="{BB962C8B-B14F-4D97-AF65-F5344CB8AC3E}">
        <p14:creationId xmlns:p14="http://schemas.microsoft.com/office/powerpoint/2010/main" val="1679506393"/>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Прямоугольник 28"/>
          <p:cNvSpPr/>
          <p:nvPr/>
        </p:nvSpPr>
        <p:spPr>
          <a:xfrm>
            <a:off x="1759892" y="4869826"/>
            <a:ext cx="1840838" cy="102268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41" name="Группа 40"/>
          <p:cNvGrpSpPr/>
          <p:nvPr/>
        </p:nvGrpSpPr>
        <p:grpSpPr>
          <a:xfrm>
            <a:off x="1828354" y="188640"/>
            <a:ext cx="5487292" cy="4598007"/>
            <a:chOff x="1247979" y="188640"/>
            <a:chExt cx="5487292" cy="4598007"/>
          </a:xfrm>
        </p:grpSpPr>
        <p:sp>
          <p:nvSpPr>
            <p:cNvPr id="19" name="Полилиния 18"/>
            <p:cNvSpPr/>
            <p:nvPr/>
          </p:nvSpPr>
          <p:spPr>
            <a:xfrm>
              <a:off x="4465925" y="188640"/>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292045" tIns="326576" rIns="292046" bIns="326575" numCol="1" spcCol="1270" anchor="ctr" anchorCtr="0">
              <a:noAutofit/>
            </a:bodyPr>
            <a:lstStyle/>
            <a:p>
              <a:pPr lvl="0" algn="ctr" defTabSz="711200">
                <a:lnSpc>
                  <a:spcPct val="90000"/>
                </a:lnSpc>
                <a:spcBef>
                  <a:spcPct val="0"/>
                </a:spcBef>
                <a:spcAft>
                  <a:spcPct val="35000"/>
                </a:spcAft>
              </a:pPr>
              <a:r>
                <a:rPr lang="en-AU" b="1" kern="1200" dirty="0" smtClean="0"/>
                <a:t>too busy</a:t>
              </a:r>
              <a:endParaRPr lang="ru-RU" b="1" kern="1200" dirty="0"/>
            </a:p>
          </p:txBody>
        </p:sp>
        <p:sp>
          <p:nvSpPr>
            <p:cNvPr id="21" name="Полилиния 20"/>
            <p:cNvSpPr/>
            <p:nvPr/>
          </p:nvSpPr>
          <p:spPr>
            <a:xfrm>
              <a:off x="2864395" y="188640"/>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accent4"/>
            </a:lnRef>
            <a:fillRef idx="1">
              <a:schemeClr val="lt1"/>
            </a:fillRef>
            <a:effectRef idx="0">
              <a:schemeClr val="accent4"/>
            </a:effectRef>
            <a:fontRef idx="minor">
              <a:schemeClr val="dk1"/>
            </a:fontRef>
          </p:style>
          <p:txBody>
            <a:bodyPr spcFirstLastPara="0" vert="horz" wrap="square" lIns="231085" tIns="265616" rIns="231086" bIns="265615" numCol="1" spcCol="1270" anchor="ctr" anchorCtr="0">
              <a:noAutofit/>
            </a:bodyPr>
            <a:lstStyle/>
            <a:p>
              <a:pPr lvl="0" algn="ctr" defTabSz="1600200">
                <a:lnSpc>
                  <a:spcPct val="90000"/>
                </a:lnSpc>
                <a:spcBef>
                  <a:spcPct val="0"/>
                </a:spcBef>
                <a:spcAft>
                  <a:spcPct val="35000"/>
                </a:spcAft>
              </a:pPr>
              <a:endParaRPr lang="ru-RU" sz="3600" kern="1200"/>
            </a:p>
          </p:txBody>
        </p:sp>
        <p:sp>
          <p:nvSpPr>
            <p:cNvPr id="22" name="Полилиния 21"/>
            <p:cNvSpPr/>
            <p:nvPr/>
          </p:nvSpPr>
          <p:spPr>
            <a:xfrm>
              <a:off x="3662092" y="1635403"/>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a:solidFill>
              <a:srgbClr val="92D050"/>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92045" tIns="326576" rIns="292046" bIns="326575" numCol="1" spcCol="1270" anchor="ctr" anchorCtr="0">
              <a:noAutofit/>
            </a:bodyPr>
            <a:lstStyle/>
            <a:p>
              <a:pPr lvl="0" algn="ctr" defTabSz="711200">
                <a:lnSpc>
                  <a:spcPct val="90000"/>
                </a:lnSpc>
                <a:spcBef>
                  <a:spcPct val="0"/>
                </a:spcBef>
                <a:spcAft>
                  <a:spcPct val="35000"/>
                </a:spcAft>
              </a:pPr>
              <a:r>
                <a:rPr lang="en-US" b="1" kern="1200" dirty="0" smtClean="0"/>
                <a:t>don't know where to start</a:t>
              </a:r>
            </a:p>
          </p:txBody>
        </p:sp>
        <p:sp>
          <p:nvSpPr>
            <p:cNvPr id="23" name="Полилиния 22"/>
            <p:cNvSpPr/>
            <p:nvPr/>
          </p:nvSpPr>
          <p:spPr>
            <a:xfrm>
              <a:off x="1759892" y="1976300"/>
              <a:ext cx="1840838" cy="1022688"/>
            </a:xfrm>
            <a:custGeom>
              <a:avLst/>
              <a:gdLst>
                <a:gd name="connsiteX0" fmla="*/ 0 w 1840838"/>
                <a:gd name="connsiteY0" fmla="*/ 0 h 1022688"/>
                <a:gd name="connsiteX1" fmla="*/ 1840838 w 1840838"/>
                <a:gd name="connsiteY1" fmla="*/ 0 h 1022688"/>
                <a:gd name="connsiteX2" fmla="*/ 1840838 w 1840838"/>
                <a:gd name="connsiteY2" fmla="*/ 1022688 h 1022688"/>
                <a:gd name="connsiteX3" fmla="*/ 0 w 1840838"/>
                <a:gd name="connsiteY3" fmla="*/ 1022688 h 1022688"/>
                <a:gd name="connsiteX4" fmla="*/ 0 w 1840838"/>
                <a:gd name="connsiteY4" fmla="*/ 0 h 10226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40838" h="1022688">
                  <a:moveTo>
                    <a:pt x="0" y="0"/>
                  </a:moveTo>
                  <a:lnTo>
                    <a:pt x="1840838" y="0"/>
                  </a:lnTo>
                  <a:lnTo>
                    <a:pt x="1840838" y="1022688"/>
                  </a:lnTo>
                  <a:lnTo>
                    <a:pt x="0" y="1022688"/>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1920" tIns="121920" rIns="121920" bIns="121920" numCol="1" spcCol="1270" anchor="ctr" anchorCtr="0">
              <a:noAutofit/>
            </a:bodyPr>
            <a:lstStyle/>
            <a:p>
              <a:pPr lvl="0" algn="r" defTabSz="1422400">
                <a:lnSpc>
                  <a:spcPct val="90000"/>
                </a:lnSpc>
                <a:spcBef>
                  <a:spcPct val="0"/>
                </a:spcBef>
                <a:spcAft>
                  <a:spcPct val="35000"/>
                </a:spcAft>
              </a:pPr>
              <a:r>
                <a:rPr lang="en-AU" sz="4800" b="0" i="0" kern="1200" dirty="0" smtClean="0"/>
                <a:t>We're</a:t>
              </a:r>
              <a:endParaRPr lang="ru-RU" sz="4800" kern="1200" dirty="0"/>
            </a:p>
          </p:txBody>
        </p:sp>
        <p:sp>
          <p:nvSpPr>
            <p:cNvPr id="24" name="Полилиния 23"/>
            <p:cNvSpPr/>
            <p:nvPr/>
          </p:nvSpPr>
          <p:spPr>
            <a:xfrm>
              <a:off x="1256785" y="3082165"/>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accent2"/>
            </a:lnRef>
            <a:fillRef idx="1">
              <a:schemeClr val="lt1"/>
            </a:fillRef>
            <a:effectRef idx="0">
              <a:schemeClr val="accent2"/>
            </a:effectRef>
            <a:fontRef idx="minor">
              <a:schemeClr val="dk1"/>
            </a:fontRef>
          </p:style>
          <p:txBody>
            <a:bodyPr spcFirstLastPara="0" vert="horz" wrap="square" lIns="231085" tIns="265616" rIns="231086" bIns="265615" numCol="1" spcCol="1270" anchor="ctr" anchorCtr="0">
              <a:noAutofit/>
            </a:bodyPr>
            <a:lstStyle/>
            <a:p>
              <a:pPr lvl="0" algn="ctr" defTabSz="1600200">
                <a:lnSpc>
                  <a:spcPct val="90000"/>
                </a:lnSpc>
                <a:spcBef>
                  <a:spcPct val="0"/>
                </a:spcBef>
                <a:spcAft>
                  <a:spcPct val="35000"/>
                </a:spcAft>
              </a:pPr>
              <a:endParaRPr lang="ru-RU" sz="3600" kern="1200"/>
            </a:p>
          </p:txBody>
        </p:sp>
        <p:sp>
          <p:nvSpPr>
            <p:cNvPr id="25" name="Полилиния 24"/>
            <p:cNvSpPr/>
            <p:nvPr/>
          </p:nvSpPr>
          <p:spPr>
            <a:xfrm>
              <a:off x="4465925" y="3082166"/>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292045" tIns="326576" rIns="292046" bIns="326575" numCol="1" spcCol="1270" anchor="ctr" anchorCtr="0">
              <a:noAutofit/>
            </a:bodyPr>
            <a:lstStyle/>
            <a:p>
              <a:pPr lvl="0" algn="ctr" defTabSz="711200">
                <a:lnSpc>
                  <a:spcPct val="90000"/>
                </a:lnSpc>
                <a:spcBef>
                  <a:spcPct val="0"/>
                </a:spcBef>
                <a:spcAft>
                  <a:spcPct val="35000"/>
                </a:spcAft>
              </a:pPr>
              <a:r>
                <a:rPr lang="en-AU" sz="1700" b="1" kern="1200" dirty="0" smtClean="0"/>
                <a:t>afraid we'll injure ourselves</a:t>
              </a:r>
              <a:endParaRPr lang="en-US" sz="1700" b="1" kern="1200" dirty="0" smtClean="0"/>
            </a:p>
          </p:txBody>
        </p:sp>
        <p:sp>
          <p:nvSpPr>
            <p:cNvPr id="27" name="Полилиния 26"/>
            <p:cNvSpPr/>
            <p:nvPr/>
          </p:nvSpPr>
          <p:spPr>
            <a:xfrm>
              <a:off x="2864395" y="3082166"/>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231085" tIns="265616" rIns="231086" bIns="265615" numCol="1" spcCol="1270" anchor="ctr" anchorCtr="0">
              <a:noAutofit/>
            </a:bodyPr>
            <a:lstStyle/>
            <a:p>
              <a:pPr lvl="0" algn="ctr" defTabSz="1600200">
                <a:lnSpc>
                  <a:spcPct val="90000"/>
                </a:lnSpc>
                <a:spcBef>
                  <a:spcPct val="0"/>
                </a:spcBef>
                <a:spcAft>
                  <a:spcPct val="35000"/>
                </a:spcAft>
              </a:pPr>
              <a:endParaRPr lang="ru-RU" sz="3600" kern="1200"/>
            </a:p>
          </p:txBody>
        </p:sp>
        <p:sp>
          <p:nvSpPr>
            <p:cNvPr id="28" name="Полилиния 27"/>
            <p:cNvSpPr/>
            <p:nvPr/>
          </p:nvSpPr>
          <p:spPr>
            <a:xfrm>
              <a:off x="5252373" y="1635403"/>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292045" tIns="326576" rIns="292046" bIns="326575" numCol="1" spcCol="1270" anchor="ctr" anchorCtr="0">
              <a:noAutofit/>
            </a:bodyPr>
            <a:lstStyle/>
            <a:p>
              <a:pPr lvl="0" algn="ctr" defTabSz="711200">
                <a:lnSpc>
                  <a:spcPct val="90000"/>
                </a:lnSpc>
                <a:spcBef>
                  <a:spcPct val="0"/>
                </a:spcBef>
                <a:spcAft>
                  <a:spcPct val="35000"/>
                </a:spcAft>
              </a:pPr>
              <a:r>
                <a:rPr lang="en-AU" sz="1600" b="1" kern="1200" dirty="0" smtClean="0"/>
                <a:t>not motivated</a:t>
              </a:r>
              <a:endParaRPr lang="ru-RU" sz="1600" b="1" kern="1200" dirty="0"/>
            </a:p>
          </p:txBody>
        </p:sp>
        <p:sp>
          <p:nvSpPr>
            <p:cNvPr id="30" name="Полилиния 29"/>
            <p:cNvSpPr/>
            <p:nvPr/>
          </p:nvSpPr>
          <p:spPr>
            <a:xfrm>
              <a:off x="1247979" y="188640"/>
              <a:ext cx="1482898" cy="1704481"/>
            </a:xfrm>
            <a:custGeom>
              <a:avLst/>
              <a:gdLst>
                <a:gd name="connsiteX0" fmla="*/ 0 w 1704480"/>
                <a:gd name="connsiteY0" fmla="*/ 741449 h 1482897"/>
                <a:gd name="connsiteX1" fmla="*/ 370724 w 1704480"/>
                <a:gd name="connsiteY1" fmla="*/ 0 h 1482897"/>
                <a:gd name="connsiteX2" fmla="*/ 1333756 w 1704480"/>
                <a:gd name="connsiteY2" fmla="*/ 0 h 1482897"/>
                <a:gd name="connsiteX3" fmla="*/ 1704480 w 1704480"/>
                <a:gd name="connsiteY3" fmla="*/ 741449 h 1482897"/>
                <a:gd name="connsiteX4" fmla="*/ 1333756 w 1704480"/>
                <a:gd name="connsiteY4" fmla="*/ 1482897 h 1482897"/>
                <a:gd name="connsiteX5" fmla="*/ 370724 w 1704480"/>
                <a:gd name="connsiteY5" fmla="*/ 1482897 h 1482897"/>
                <a:gd name="connsiteX6" fmla="*/ 0 w 1704480"/>
                <a:gd name="connsiteY6" fmla="*/ 741449 h 14828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04480" h="1482897">
                  <a:moveTo>
                    <a:pt x="852239" y="0"/>
                  </a:moveTo>
                  <a:lnTo>
                    <a:pt x="1704479" y="322530"/>
                  </a:lnTo>
                  <a:lnTo>
                    <a:pt x="1704479" y="1160367"/>
                  </a:lnTo>
                  <a:lnTo>
                    <a:pt x="852239" y="1482897"/>
                  </a:lnTo>
                  <a:lnTo>
                    <a:pt x="1" y="1160367"/>
                  </a:lnTo>
                  <a:lnTo>
                    <a:pt x="1" y="322530"/>
                  </a:lnTo>
                  <a:lnTo>
                    <a:pt x="852239" y="0"/>
                  </a:lnTo>
                  <a:close/>
                </a:path>
              </a:pathLst>
            </a:custGeom>
          </p:spPr>
          <p:style>
            <a:lnRef idx="2">
              <a:schemeClr val="accent6"/>
            </a:lnRef>
            <a:fillRef idx="1">
              <a:schemeClr val="lt1"/>
            </a:fillRef>
            <a:effectRef idx="0">
              <a:schemeClr val="accent6"/>
            </a:effectRef>
            <a:fontRef idx="minor">
              <a:schemeClr val="dk1"/>
            </a:fontRef>
          </p:style>
          <p:txBody>
            <a:bodyPr spcFirstLastPara="0" vert="horz" wrap="square" lIns="231085" tIns="265616" rIns="231086" bIns="265615" numCol="1" spcCol="1270" anchor="ctr" anchorCtr="0">
              <a:noAutofit/>
            </a:bodyPr>
            <a:lstStyle/>
            <a:p>
              <a:pPr lvl="0" algn="ctr" defTabSz="1600200">
                <a:lnSpc>
                  <a:spcPct val="90000"/>
                </a:lnSpc>
                <a:spcBef>
                  <a:spcPct val="0"/>
                </a:spcBef>
                <a:spcAft>
                  <a:spcPct val="35000"/>
                </a:spcAft>
              </a:pPr>
              <a:endParaRPr lang="ru-RU" sz="3600" kern="1200"/>
            </a:p>
          </p:txBody>
        </p:sp>
      </p:grpSp>
      <p:sp>
        <p:nvSpPr>
          <p:cNvPr id="42" name="Прямоугольник 41"/>
          <p:cNvSpPr/>
          <p:nvPr/>
        </p:nvSpPr>
        <p:spPr>
          <a:xfrm>
            <a:off x="554931" y="5229200"/>
            <a:ext cx="8034139" cy="1200329"/>
          </a:xfrm>
          <a:prstGeom prst="rect">
            <a:avLst/>
          </a:prstGeom>
          <a:noFill/>
        </p:spPr>
        <p:txBody>
          <a:bodyPr wrap="square" lIns="91440" tIns="45720" rIns="91440" bIns="45720">
            <a:spAutoFit/>
          </a:bodyPr>
          <a:lstStyle/>
          <a:p>
            <a:pPr algn="ct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We know we need to exercise, but we have so many excuses not to do it.</a:t>
            </a:r>
            <a:endPar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31461195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212" y="365760"/>
            <a:ext cx="8573576" cy="548640"/>
          </a:xfrm>
        </p:spPr>
        <p:txBody>
          <a:bodyPr/>
          <a:lstStyle/>
          <a:p>
            <a:r>
              <a:rPr lang="en-US" dirty="0"/>
              <a:t>Just adding a little movement to your life can:</a:t>
            </a:r>
            <a:endParaRPr lang="ru-RU" dirty="0"/>
          </a:p>
        </p:txBody>
      </p:sp>
      <p:graphicFrame>
        <p:nvGraphicFramePr>
          <p:cNvPr id="3" name="Схема 2"/>
          <p:cNvGraphicFramePr/>
          <p:nvPr>
            <p:extLst>
              <p:ext uri="{D42A27DB-BD31-4B8C-83A1-F6EECF244321}">
                <p14:modId xmlns:p14="http://schemas.microsoft.com/office/powerpoint/2010/main" val="602620093"/>
              </p:ext>
            </p:extLst>
          </p:nvPr>
        </p:nvGraphicFramePr>
        <p:xfrm>
          <a:off x="-146459" y="980728"/>
          <a:ext cx="9436918"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554931" y="5229200"/>
            <a:ext cx="8034139" cy="1200329"/>
          </a:xfrm>
          <a:prstGeom prst="rect">
            <a:avLst/>
          </a:prstGeom>
          <a:noFill/>
        </p:spPr>
        <p:txBody>
          <a:bodyPr wrap="square" lIns="91440" tIns="45720" rIns="91440" bIns="45720">
            <a:spAutoFit/>
          </a:bodyPr>
          <a:lstStyle/>
          <a:p>
            <a:pPr algn="ctr"/>
            <a:r>
              <a:rPr lang="en-US" sz="3600" dirty="0">
                <a:ln w="18415" cmpd="sng">
                  <a:solidFill>
                    <a:srgbClr val="FFFFFF"/>
                  </a:solidFill>
                  <a:prstDash val="solid"/>
                </a:ln>
                <a:solidFill>
                  <a:srgbClr val="FFFFFF"/>
                </a:solidFill>
                <a:effectLst>
                  <a:outerShdw blurRad="63500" dir="3600000" algn="tl" rotWithShape="0">
                    <a:srgbClr val="000000">
                      <a:alpha val="70000"/>
                    </a:srgbClr>
                  </a:outerShdw>
                </a:effectLst>
              </a:rPr>
              <a:t>The truth is, everything counts and the more you move, the healthier you'll be.</a:t>
            </a:r>
            <a:endParaRPr lang="ru-RU" sz="3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extLst>
      <p:ext uri="{BB962C8B-B14F-4D97-AF65-F5344CB8AC3E}">
        <p14:creationId xmlns:p14="http://schemas.microsoft.com/office/powerpoint/2010/main" val="1749510361"/>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54931" y="5301208"/>
            <a:ext cx="8034139" cy="769441"/>
          </a:xfrm>
          <a:prstGeom prst="rect">
            <a:avLst/>
          </a:prstGeom>
          <a:noFill/>
        </p:spPr>
        <p:txBody>
          <a:bodyPr wrap="square" lIns="91440" tIns="45720" rIns="91440" bIns="45720">
            <a:spAutoFit/>
          </a:bodyPr>
          <a:lstStyle/>
          <a:p>
            <a:pPr algn="ctr"/>
            <a:r>
              <a:rPr lang="en-US" sz="4400" dirty="0">
                <a:ln w="18415" cmpd="sng">
                  <a:solidFill>
                    <a:srgbClr val="FFFFFF"/>
                  </a:solidFill>
                  <a:prstDash val="solid"/>
                </a:ln>
                <a:solidFill>
                  <a:srgbClr val="FFFFFF"/>
                </a:solidFill>
                <a:effectLst>
                  <a:outerShdw blurRad="63500" dir="3600000" algn="tl" rotWithShape="0">
                    <a:srgbClr val="000000">
                      <a:alpha val="70000"/>
                    </a:srgbClr>
                  </a:outerShdw>
                </a:effectLst>
              </a:rPr>
              <a:t>Simple Ways to Move Your Body</a:t>
            </a:r>
            <a:endParaRPr lang="ru-RU" sz="4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Схема 4"/>
          <p:cNvGraphicFramePr/>
          <p:nvPr>
            <p:extLst>
              <p:ext uri="{D42A27DB-BD31-4B8C-83A1-F6EECF244321}">
                <p14:modId xmlns:p14="http://schemas.microsoft.com/office/powerpoint/2010/main" val="2970031996"/>
              </p:ext>
            </p:extLst>
          </p:nvPr>
        </p:nvGraphicFramePr>
        <p:xfrm>
          <a:off x="0" y="44624"/>
          <a:ext cx="9036496"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639471"/>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AU" b="1" dirty="0"/>
              <a:t>Eating Well</a:t>
            </a:r>
            <a:endParaRPr lang="ru-RU" dirty="0"/>
          </a:p>
        </p:txBody>
      </p:sp>
      <p:sp>
        <p:nvSpPr>
          <p:cNvPr id="3" name="Текст 2"/>
          <p:cNvSpPr>
            <a:spLocks noGrp="1"/>
          </p:cNvSpPr>
          <p:nvPr>
            <p:ph type="body" idx="1"/>
          </p:nvPr>
        </p:nvSpPr>
        <p:spPr/>
        <p:txBody>
          <a:bodyPr/>
          <a:lstStyle/>
          <a:p>
            <a:endParaRPr lang="ru-RU"/>
          </a:p>
        </p:txBody>
      </p:sp>
      <p:pic>
        <p:nvPicPr>
          <p:cNvPr id="4101" name="Picture 5" descr="C:\Users\Илья\AppData\Local\Microsoft\Windows\Temporary Internet Files\Content.IE5\0K7HKEGL\MC90043007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7234" y="5010150"/>
            <a:ext cx="1841500" cy="1847850"/>
          </a:xfrm>
          <a:prstGeom prst="rect">
            <a:avLst/>
          </a:prstGeom>
          <a:noFill/>
          <a:extLst>
            <a:ext uri="{909E8E84-426E-40DD-AFC4-6F175D3DCCD1}">
              <a14:hiddenFill xmlns:a14="http://schemas.microsoft.com/office/drawing/2010/main">
                <a:solidFill>
                  <a:srgbClr val="FFFFFF"/>
                </a:solidFill>
              </a14:hiddenFill>
            </a:ext>
          </a:extLst>
        </p:spPr>
      </p:pic>
      <p:sp>
        <p:nvSpPr>
          <p:cNvPr id="4" name="Выноска-облако 3"/>
          <p:cNvSpPr/>
          <p:nvPr/>
        </p:nvSpPr>
        <p:spPr>
          <a:xfrm>
            <a:off x="4788023" y="1772816"/>
            <a:ext cx="4273415" cy="3007204"/>
          </a:xfrm>
          <a:prstGeom prst="cloudCallout">
            <a:avLst>
              <a:gd name="adj1" fmla="val -63759"/>
              <a:gd name="adj2" fmla="val 58846"/>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ru-RU"/>
          </a:p>
        </p:txBody>
      </p:sp>
      <p:sp>
        <p:nvSpPr>
          <p:cNvPr id="5" name="Прямоугольник 4"/>
          <p:cNvSpPr/>
          <p:nvPr/>
        </p:nvSpPr>
        <p:spPr>
          <a:xfrm>
            <a:off x="5418797" y="2258219"/>
            <a:ext cx="3011866" cy="2308324"/>
          </a:xfrm>
          <a:prstGeom prst="rect">
            <a:avLst/>
          </a:prstGeom>
        </p:spPr>
        <p:txBody>
          <a:bodyPr wrap="square">
            <a:spAutoFit/>
          </a:bodyPr>
          <a:lstStyle/>
          <a:p>
            <a:pPr algn="ctr"/>
            <a:r>
              <a:rPr lang="en-US" dirty="0"/>
              <a:t>Eating a healthy diet is another part of the healthy lifestyle. Not only can a clean diet help with weight management, it can also improve your health and quality of life as you get older. </a:t>
            </a:r>
            <a:endParaRPr lang="ru-RU" dirty="0"/>
          </a:p>
        </p:txBody>
      </p:sp>
    </p:spTree>
    <p:extLst>
      <p:ext uri="{BB962C8B-B14F-4D97-AF65-F5344CB8AC3E}">
        <p14:creationId xmlns:p14="http://schemas.microsoft.com/office/powerpoint/2010/main" val="4047958999"/>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en-US" dirty="0" smtClean="0"/>
              <a:t>There are some </a:t>
            </a:r>
            <a:r>
              <a:rPr lang="en-US" dirty="0"/>
              <a:t>tips for simple ways to change how you eat:</a:t>
            </a:r>
            <a:endParaRPr lang="ru-RU" dirty="0"/>
          </a:p>
        </p:txBody>
      </p:sp>
      <p:graphicFrame>
        <p:nvGraphicFramePr>
          <p:cNvPr id="3" name="Схема 2"/>
          <p:cNvGraphicFramePr/>
          <p:nvPr>
            <p:extLst>
              <p:ext uri="{D42A27DB-BD31-4B8C-83A1-F6EECF244321}">
                <p14:modId xmlns:p14="http://schemas.microsoft.com/office/powerpoint/2010/main" val="3963071843"/>
              </p:ext>
            </p:extLst>
          </p:nvPr>
        </p:nvGraphicFramePr>
        <p:xfrm>
          <a:off x="887760" y="1196752"/>
          <a:ext cx="73684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250509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43508" y="2157435"/>
            <a:ext cx="8856984" cy="2266131"/>
          </a:xfrm>
          <a:prstGeom prst="rect">
            <a:avLst/>
          </a:prstGeom>
          <a:solidFill>
            <a:schemeClr val="accent3">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197514" y="2505670"/>
            <a:ext cx="8748972" cy="1569660"/>
          </a:xfrm>
          <a:prstGeom prst="rect">
            <a:avLst/>
          </a:prstGeom>
        </p:spPr>
        <p:txBody>
          <a:bodyPr wrap="square">
            <a:spAutoFit/>
          </a:bodyPr>
          <a:lstStyle/>
          <a:p>
            <a:pPr algn="ctr"/>
            <a:r>
              <a:rPr lang="en-US" sz="2400" dirty="0">
                <a:solidFill>
                  <a:schemeClr val="bg1"/>
                </a:solidFill>
              </a:rPr>
              <a:t>Creating a healthy lifestyle doesn't have to mean drastic changes. In fact, drastic changes almost always lead to failure. Making small changes in how you live each day can lead to big rewards, so figure out what you can to be healthy today.</a:t>
            </a:r>
            <a:endParaRPr lang="ru-RU" sz="2400" dirty="0">
              <a:solidFill>
                <a:schemeClr val="bg1"/>
              </a:solidFill>
            </a:endParaRPr>
          </a:p>
        </p:txBody>
      </p:sp>
      <p:pic>
        <p:nvPicPr>
          <p:cNvPr id="5122" name="Picture 2" descr="C:\Users\Илья\AppData\Local\Microsoft\Windows\Temporary Internet Files\Content.IE5\3B6JF2R9\MC90044203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43313" y="188640"/>
            <a:ext cx="1857375" cy="1838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990887"/>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Углы">
  <a:themeElements>
    <a:clrScheme name="Углы">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Углы">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Углы">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141</TotalTime>
  <Words>302</Words>
  <Application>Microsoft Office PowerPoint</Application>
  <PresentationFormat>Экран (4:3)</PresentationFormat>
  <Paragraphs>43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Углы</vt:lpstr>
      <vt:lpstr>Simple Ways to Live a Healthy Lifestyle</vt:lpstr>
      <vt:lpstr>Презентация PowerPoint</vt:lpstr>
      <vt:lpstr>Exercise</vt:lpstr>
      <vt:lpstr>Презентация PowerPoint</vt:lpstr>
      <vt:lpstr>Just adding a little movement to your life can:</vt:lpstr>
      <vt:lpstr>Презентация PowerPoint</vt:lpstr>
      <vt:lpstr>Eating Well</vt:lpstr>
      <vt:lpstr>There are some tips for simple ways to change how you eat: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Ways to Live a Healthy Lifestyle</dc:title>
  <dc:creator>Илья</dc:creator>
  <cp:lastModifiedBy>Илья</cp:lastModifiedBy>
  <cp:revision>52</cp:revision>
  <dcterms:created xsi:type="dcterms:W3CDTF">2013-11-26T15:04:21Z</dcterms:created>
  <dcterms:modified xsi:type="dcterms:W3CDTF">2013-11-26T17:48:24Z</dcterms:modified>
</cp:coreProperties>
</file>