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643866" cy="485778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</a:t>
            </a:r>
            <a:r>
              <a:rPr sz="8800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on`t popular profession in Germany</a:t>
            </a:r>
            <a:endParaRPr lang="ru-RU" sz="88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irc_mi" descr="https://encrypted-tbn2.gstatic.com/images?q=tbn:ANd9GcSAmHxNDrGvCoiWohinboF5Jc-aiYsG2YJZUY0DrliSqEdMlesM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198790">
            <a:off x="419142" y="3985644"/>
            <a:ext cx="3571868" cy="25003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330637" y="4929198"/>
            <a:ext cx="3640741" cy="181588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By Iryna </a:t>
            </a:r>
            <a:r>
              <a:rPr lang="en-US" sz="2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Kotelyikh</a:t>
            </a:r>
            <a:r>
              <a:rPr lang="en-US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, </a:t>
            </a:r>
          </a:p>
          <a:p>
            <a:pPr algn="ctr"/>
            <a:r>
              <a:rPr lang="en-US" sz="2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Olha</a:t>
            </a:r>
            <a:r>
              <a:rPr lang="en-US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Drahanchuk</a:t>
            </a:r>
            <a:r>
              <a:rPr lang="en-US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,</a:t>
            </a:r>
          </a:p>
          <a:p>
            <a:pPr algn="ctr"/>
            <a:r>
              <a:rPr lang="en-US" sz="2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Bohdan</a:t>
            </a:r>
            <a:r>
              <a:rPr lang="en-US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Saenko</a:t>
            </a:r>
            <a:r>
              <a:rPr lang="en-US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and</a:t>
            </a:r>
          </a:p>
          <a:p>
            <a:pPr algn="ctr"/>
            <a:r>
              <a:rPr lang="en-US" sz="2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Vitalyi</a:t>
            </a:r>
            <a:r>
              <a:rPr lang="en-US" sz="2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Basyuk</a:t>
            </a:r>
            <a:endParaRPr lang="ru-RU" sz="28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zppl.org.ua/sites/default/files/encyclopedia/agen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-785850" y="3414663"/>
            <a:ext cx="5148914" cy="3443337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 rot="20411163">
            <a:off x="-629740" y="-11642"/>
            <a:ext cx="6485690" cy="3739853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most</a:t>
            </a:r>
            <a:b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unpopular </a:t>
            </a:r>
            <a:b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profession in </a:t>
            </a:r>
            <a:b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Germany – the insurer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14728" y="1779687"/>
            <a:ext cx="54292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insurer - the man who enters into property insurance or life.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3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411163">
            <a:off x="-629740" y="-11642"/>
            <a:ext cx="6485690" cy="3739853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most</a:t>
            </a:r>
            <a:b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unpopular </a:t>
            </a:r>
            <a:b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profession in </a:t>
            </a:r>
            <a:b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Germany – the insurer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250030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Germany believe that the low prestige of this profession.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000504"/>
            <a:ext cx="55721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45% of Germans believe that this is the worst profession.</a:t>
            </a:r>
          </a:p>
          <a:p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510367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Only 3% are treated with respect for this profession.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700"/>
                            </p:stCondLst>
                            <p:childTnLst>
                              <p:par>
                                <p:cTn id="2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Qp31D7mgNIqGQs12k-ObfbNejRkVNAbcFS11BsZGxC-DZznp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00504"/>
            <a:ext cx="4381500" cy="25527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691874">
            <a:off x="98018" y="437772"/>
            <a:ext cx="5186370" cy="14398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Job policies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0667156">
            <a:off x="497162" y="1434827"/>
            <a:ext cx="6858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politician - a profession that deals with the political affairs of the country.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rot="20691874">
            <a:off x="98018" y="437772"/>
            <a:ext cx="5186370" cy="1439850"/>
          </a:xfrm>
          <a:prstGeom prst="rect">
            <a:avLst/>
          </a:prstGeom>
        </p:spPr>
        <p:txBody>
          <a:bodyPr vert="horz" lIns="45720" rIns="4572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Job policies</a:t>
            </a:r>
            <a:endParaRPr kumimoji="0" lang="ru-RU" sz="72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12" y="1714488"/>
            <a:ext cx="77152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30% of Germans believe the profession is not decent.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500570"/>
            <a:ext cx="8501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Profession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 politics is third from the end.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524213">
            <a:off x="0" y="500042"/>
            <a:ext cx="4972056" cy="136841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Banker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0" name="Picture 2" descr="http://ki.ill.in.ua/m/300x225/120830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286124"/>
            <a:ext cx="4357698" cy="32682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 rot="20460972">
            <a:off x="387248" y="1263500"/>
            <a:ext cx="83132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Banker - a person who works in a bank. Has to do with money.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378619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% of Germans believe the profession of banker prestige.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126</TotalTime>
  <Words>140</Words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Don`t popular profession in Germany</vt:lpstr>
      <vt:lpstr>The most  unpopular  profession in  Germany – the insurer  </vt:lpstr>
      <vt:lpstr>The most  unpopular  profession in  Germany – the insurer  </vt:lpstr>
      <vt:lpstr>Job policies</vt:lpstr>
      <vt:lpstr>Слайд 5</vt:lpstr>
      <vt:lpstr>The Banker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18</cp:revision>
  <dcterms:modified xsi:type="dcterms:W3CDTF">2013-10-21T18:38:16Z</dcterms:modified>
</cp:coreProperties>
</file>