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2523-BE0A-4FC6-BDED-0D4105058B6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E6A3-B90A-43EC-B9FB-E9B91EB7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Dominican Republic (orthographic projection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573015" cy="3573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1"/>
          </a:xfrm>
        </p:spPr>
        <p:txBody>
          <a:bodyPr/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Домініканська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республіка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Файл:Coat of arms of the Dominican Republic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3200400" cy="3200401"/>
          </a:xfrm>
          <a:prstGeom prst="rect">
            <a:avLst/>
          </a:prstGeom>
          <a:noFill/>
        </p:spPr>
      </p:pic>
      <p:pic>
        <p:nvPicPr>
          <p:cNvPr id="1030" name="Picture 6" descr="Файл:Flag of the Dominican Republic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3056"/>
            <a:ext cx="4176464" cy="26102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9744" y="593467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Завалкевич</a:t>
            </a:r>
            <a:r>
              <a:rPr lang="ru-RU" dirty="0" smtClean="0"/>
              <a:t> </a:t>
            </a:r>
            <a:r>
              <a:rPr lang="ru-RU" dirty="0" err="1" smtClean="0"/>
              <a:t>Анастас</a:t>
            </a:r>
            <a:r>
              <a:rPr lang="uk-UA" dirty="0" err="1" smtClean="0"/>
              <a:t>ія</a:t>
            </a:r>
            <a:r>
              <a:rPr lang="uk-UA" dirty="0" smtClean="0"/>
              <a:t>  </a:t>
            </a:r>
          </a:p>
          <a:p>
            <a:r>
              <a:rPr lang="uk-UA" dirty="0" smtClean="0"/>
              <a:t>Учениця 11-Б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domnaokeane.ru/images/upload/images/repdominicaine_p131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50"/>
            <a:ext cx="6991350" cy="3028950"/>
          </a:xfrm>
          <a:prstGeom prst="rect">
            <a:avLst/>
          </a:prstGeom>
          <a:noFill/>
        </p:spPr>
      </p:pic>
      <p:pic>
        <p:nvPicPr>
          <p:cNvPr id="22532" name="Picture 4" descr="http://www.market-tour.ru/files/gallery/mt_rus/PlazaColon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375168" cy="3240359"/>
          </a:xfrm>
          <a:prstGeom prst="rect">
            <a:avLst/>
          </a:prstGeom>
          <a:noFill/>
        </p:spPr>
      </p:pic>
      <p:pic>
        <p:nvPicPr>
          <p:cNvPr id="22534" name="Picture 6" descr="http://img524.imageshack.us/img524/7871/riupalacepuntacana00110ku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5273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g1.liveinternet.ru/images/attach/c/2/70/797/7079737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5256584" cy="3790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Девіз</a:t>
            </a:r>
            <a:r>
              <a:rPr lang="ru-RU" dirty="0"/>
              <a:t>: </a:t>
            </a:r>
            <a:r>
              <a:rPr lang="en-US" i="1" dirty="0"/>
              <a:t>Dios, Patria, Libertad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«</a:t>
            </a:r>
            <a:r>
              <a:rPr lang="ru-RU" dirty="0"/>
              <a:t>Бог, </a:t>
            </a:r>
            <a:r>
              <a:rPr lang="ru-RU" dirty="0" err="1"/>
              <a:t>батьківщина</a:t>
            </a:r>
            <a:r>
              <a:rPr lang="ru-RU" dirty="0"/>
              <a:t>, свобода»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328592" cy="49685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err="1" smtClean="0"/>
              <a:t>Столиця</a:t>
            </a:r>
            <a:r>
              <a:rPr lang="ru-RU" dirty="0" smtClean="0"/>
              <a:t> - </a:t>
            </a:r>
            <a:r>
              <a:rPr lang="ru-RU" dirty="0" err="1" smtClean="0"/>
              <a:t>Санто-Домінго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r>
              <a:rPr lang="ru-RU" dirty="0" smtClean="0"/>
              <a:t>- </a:t>
            </a:r>
            <a:r>
              <a:rPr lang="ru-RU" dirty="0" err="1" smtClean="0"/>
              <a:t>Республіка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/>
              <a:t>31 </a:t>
            </a:r>
            <a:r>
              <a:rPr lang="ru-RU" dirty="0" err="1"/>
              <a:t>провінцій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/>
              <a:t>1 область.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Президент - </a:t>
            </a:r>
            <a:r>
              <a:rPr lang="ru-RU" dirty="0" err="1" smtClean="0"/>
              <a:t>Леонель</a:t>
            </a:r>
            <a:r>
              <a:rPr lang="ru-RU" dirty="0" smtClean="0"/>
              <a:t> </a:t>
            </a:r>
            <a:r>
              <a:rPr lang="ru-RU" dirty="0" err="1" smtClean="0"/>
              <a:t>Фернандес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</a:t>
            </a:r>
            <a:r>
              <a:rPr lang="uk-UA" dirty="0" smtClean="0"/>
              <a:t>=</a:t>
            </a:r>
            <a:r>
              <a:rPr lang="ru-RU" dirty="0" smtClean="0"/>
              <a:t>48 442 км² (130)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Населення</a:t>
            </a:r>
            <a:r>
              <a:rPr lang="ru-RU" dirty="0" smtClean="0"/>
              <a:t> - 9 183 984 (87)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 </a:t>
            </a:r>
            <a:r>
              <a:rPr lang="nn-NO" dirty="0" smtClean="0"/>
              <a:t>ІРЛП</a:t>
            </a:r>
            <a:r>
              <a:rPr lang="uk-UA" dirty="0"/>
              <a:t> </a:t>
            </a:r>
            <a:r>
              <a:rPr lang="uk-UA" dirty="0" smtClean="0"/>
              <a:t>-  </a:t>
            </a:r>
            <a:r>
              <a:rPr lang="nn-NO" dirty="0" smtClean="0"/>
              <a:t>(94)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Густота 182/км² (58)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Валюта - </a:t>
            </a:r>
            <a:r>
              <a:rPr lang="ru-RU" dirty="0" err="1" smtClean="0"/>
              <a:t>Домініканський</a:t>
            </a:r>
            <a:r>
              <a:rPr lang="ru-RU" dirty="0" smtClean="0"/>
              <a:t> песо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ВВП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Повний</a:t>
            </a:r>
            <a:r>
              <a:rPr lang="ru-RU" dirty="0" smtClean="0"/>
              <a:t> $67 410 </a:t>
            </a:r>
            <a:r>
              <a:rPr lang="ru-RU" dirty="0" err="1" smtClean="0"/>
              <a:t>мільярдів</a:t>
            </a:r>
            <a:r>
              <a:rPr lang="ru-RU" dirty="0" smtClean="0"/>
              <a:t> (68) 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На душу населення$7 611 (81)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uk-UA" b="1" i="1" dirty="0" smtClean="0"/>
              <a:t>Господарство: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518457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С/г( рис, бобові, банани; </a:t>
            </a:r>
            <a:r>
              <a:rPr lang="uk-UA" dirty="0" err="1" smtClean="0">
                <a:solidFill>
                  <a:schemeClr val="bg1"/>
                </a:solidFill>
              </a:rPr>
              <a:t>врх</a:t>
            </a:r>
            <a:r>
              <a:rPr lang="uk-UA" dirty="0" smtClean="0">
                <a:solidFill>
                  <a:schemeClr val="bg1"/>
                </a:solidFill>
              </a:rPr>
              <a:t>, свині)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Рибальство та лісове господарство ( на узбережжях </a:t>
            </a:r>
            <a:r>
              <a:rPr lang="en-US" dirty="0" smtClean="0">
                <a:solidFill>
                  <a:schemeClr val="bg1"/>
                </a:solidFill>
              </a:rPr>
              <a:t>&lt;</a:t>
            </a:r>
            <a:r>
              <a:rPr lang="uk-UA" dirty="0" smtClean="0">
                <a:solidFill>
                  <a:schemeClr val="bg1"/>
                </a:solidFill>
              </a:rPr>
              <a:t>, заборонене)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Енергетика ( 62% - ТЕС нафта, 14% - ГЕС)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Гірничодобувна (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Домінікана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скромні</a:t>
            </a:r>
            <a:r>
              <a:rPr lang="ru-RU" dirty="0" smtClean="0">
                <a:solidFill>
                  <a:schemeClr val="bg1"/>
                </a:solidFill>
              </a:rPr>
              <a:t> запаси </a:t>
            </a:r>
            <a:r>
              <a:rPr lang="ru-RU" dirty="0" err="1" smtClean="0">
                <a:solidFill>
                  <a:schemeClr val="bg1"/>
                </a:solidFill>
              </a:rPr>
              <a:t>бокситів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керує</a:t>
            </a:r>
            <a:r>
              <a:rPr lang="ru-RU" dirty="0" smtClean="0">
                <a:solidFill>
                  <a:schemeClr val="bg1"/>
                </a:solidFill>
              </a:rPr>
              <a:t> пн. </a:t>
            </a:r>
            <a:r>
              <a:rPr lang="ru-RU" dirty="0" err="1" smtClean="0">
                <a:solidFill>
                  <a:schemeClr val="bg1"/>
                </a:solidFill>
              </a:rPr>
              <a:t>Американська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компанія</a:t>
            </a:r>
            <a:r>
              <a:rPr lang="ru-RU" dirty="0" smtClean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Алкоа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эксилорейшн</a:t>
            </a:r>
            <a:r>
              <a:rPr lang="ru-RU" dirty="0">
                <a:solidFill>
                  <a:schemeClr val="bg1"/>
                </a:solidFill>
              </a:rPr>
              <a:t>", никеля, </a:t>
            </a:r>
            <a:r>
              <a:rPr lang="ru-RU" dirty="0" err="1" smtClean="0">
                <a:solidFill>
                  <a:schemeClr val="bg1"/>
                </a:solidFill>
              </a:rPr>
              <a:t>знаходяться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впорядкуванням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канадсько-американської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компанії</a:t>
            </a:r>
            <a:r>
              <a:rPr lang="ru-RU" dirty="0" smtClean="0">
                <a:solidFill>
                  <a:schemeClr val="bg1"/>
                </a:solidFill>
              </a:rPr>
              <a:t> "</a:t>
            </a:r>
            <a:r>
              <a:rPr lang="ru-RU" dirty="0" err="1" smtClean="0">
                <a:solidFill>
                  <a:schemeClr val="bg1"/>
                </a:solidFill>
              </a:rPr>
              <a:t>Фолконбридж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доминикана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Експорт: с/г продукція, мін ресурси, срібло, золото, нікель,боксити, кава, </a:t>
            </a:r>
            <a:r>
              <a:rPr lang="uk-UA" dirty="0" err="1" smtClean="0">
                <a:solidFill>
                  <a:schemeClr val="bg1"/>
                </a:solidFill>
              </a:rPr>
              <a:t>табак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Імпорт: нафта, продовольчі та </a:t>
            </a:r>
            <a:r>
              <a:rPr lang="uk-UA" dirty="0" err="1" smtClean="0">
                <a:solidFill>
                  <a:schemeClr val="bg1"/>
                </a:solidFill>
              </a:rPr>
              <a:t>хім</a:t>
            </a:r>
            <a:r>
              <a:rPr lang="uk-UA" dirty="0" smtClean="0">
                <a:solidFill>
                  <a:schemeClr val="bg1"/>
                </a:solidFill>
              </a:rPr>
              <a:t> продукти, автомобілі та електротовари.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/>
              <a:t>Клімат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Клімат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Домінікани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вологий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субтропічний</a:t>
            </a:r>
            <a:r>
              <a:rPr lang="ru-RU" dirty="0">
                <a:solidFill>
                  <a:schemeClr val="bg1"/>
                </a:solidFill>
              </a:rPr>
              <a:t>. Легко </a:t>
            </a:r>
            <a:r>
              <a:rPr lang="ru-RU" dirty="0" err="1">
                <a:solidFill>
                  <a:schemeClr val="bg1"/>
                </a:solidFill>
              </a:rPr>
              <a:t>переносити</a:t>
            </a:r>
            <a:r>
              <a:rPr lang="ru-RU" dirty="0">
                <a:solidFill>
                  <a:schemeClr val="bg1"/>
                </a:solidFill>
              </a:rPr>
              <a:t> спеку </a:t>
            </a:r>
            <a:r>
              <a:rPr lang="ru-RU" dirty="0" err="1">
                <a:solidFill>
                  <a:schemeClr val="bg1"/>
                </a:solidFill>
              </a:rPr>
              <a:t>допомагають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м’які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бризи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пасати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Самий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спекотний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місяць</a:t>
            </a:r>
            <a:r>
              <a:rPr lang="ru-RU" dirty="0">
                <a:solidFill>
                  <a:schemeClr val="bg1"/>
                </a:solidFill>
              </a:rPr>
              <a:t> року — </a:t>
            </a:r>
            <a:r>
              <a:rPr lang="ru-RU" dirty="0" err="1">
                <a:solidFill>
                  <a:schemeClr val="bg1"/>
                </a:solidFill>
              </a:rPr>
              <a:t>серпень</a:t>
            </a:r>
            <a:r>
              <a:rPr lang="ru-RU" dirty="0">
                <a:solidFill>
                  <a:schemeClr val="bg1"/>
                </a:solidFill>
              </a:rPr>
              <a:t> (до +31 </a:t>
            </a:r>
            <a:r>
              <a:rPr lang="ru-RU" dirty="0" err="1">
                <a:solidFill>
                  <a:schemeClr val="bg1"/>
                </a:solidFill>
              </a:rPr>
              <a:t>градусів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але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вітри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дують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північного</a:t>
            </a:r>
            <a:r>
              <a:rPr lang="ru-RU" dirty="0">
                <a:solidFill>
                  <a:schemeClr val="bg1"/>
                </a:solidFill>
              </a:rPr>
              <a:t> сходу, </a:t>
            </a:r>
            <a:r>
              <a:rPr lang="ru-RU" dirty="0" err="1">
                <a:solidFill>
                  <a:schemeClr val="bg1"/>
                </a:solidFill>
              </a:rPr>
              <a:t>зм’якшують</a:t>
            </a:r>
            <a:r>
              <a:rPr lang="ru-RU" dirty="0">
                <a:solidFill>
                  <a:schemeClr val="bg1"/>
                </a:solidFill>
              </a:rPr>
              <a:t> спеку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 у 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час. </a:t>
            </a:r>
            <a:r>
              <a:rPr lang="ru-RU" dirty="0" err="1">
                <a:solidFill>
                  <a:schemeClr val="bg1"/>
                </a:solidFill>
              </a:rPr>
              <a:t>Середньомісячна</a:t>
            </a:r>
            <a:r>
              <a:rPr lang="ru-RU" dirty="0">
                <a:solidFill>
                  <a:schemeClr val="bg1"/>
                </a:solidFill>
              </a:rPr>
              <a:t> температура в низинах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+25 до +27 </a:t>
            </a:r>
            <a:r>
              <a:rPr lang="ru-RU" dirty="0" err="1">
                <a:solidFill>
                  <a:schemeClr val="bg1"/>
                </a:solidFill>
              </a:rPr>
              <a:t>градусів</a:t>
            </a:r>
            <a:r>
              <a:rPr lang="ru-RU" dirty="0">
                <a:solidFill>
                  <a:schemeClr val="bg1"/>
                </a:solidFill>
              </a:rPr>
              <a:t>. Сезон </a:t>
            </a:r>
            <a:r>
              <a:rPr lang="ru-RU" dirty="0" err="1">
                <a:solidFill>
                  <a:schemeClr val="bg1"/>
                </a:solidFill>
              </a:rPr>
              <a:t>дощів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триває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травня</a:t>
            </a:r>
            <a:r>
              <a:rPr lang="ru-RU" dirty="0">
                <a:solidFill>
                  <a:schemeClr val="bg1"/>
                </a:solidFill>
              </a:rPr>
              <a:t> по </a:t>
            </a:r>
            <a:r>
              <a:rPr lang="ru-RU" dirty="0" err="1">
                <a:solidFill>
                  <a:schemeClr val="bg1"/>
                </a:solidFill>
              </a:rPr>
              <a:t>вересень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але</a:t>
            </a:r>
            <a:r>
              <a:rPr lang="ru-RU" dirty="0">
                <a:solidFill>
                  <a:schemeClr val="bg1"/>
                </a:solidFill>
              </a:rPr>
              <a:t> короткими </a:t>
            </a:r>
            <a:r>
              <a:rPr lang="ru-RU" dirty="0" err="1">
                <a:solidFill>
                  <a:schemeClr val="bg1"/>
                </a:solidFill>
              </a:rPr>
              <a:t>зливами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інший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зберігається</a:t>
            </a:r>
            <a:r>
              <a:rPr lang="ru-RU" dirty="0">
                <a:solidFill>
                  <a:schemeClr val="bg1"/>
                </a:solidFill>
              </a:rPr>
              <a:t> суха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 тепла погода.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Файл:Dominican-republic-map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5" y="4221088"/>
            <a:ext cx="4848225" cy="3771901"/>
          </a:xfrm>
          <a:prstGeom prst="rect">
            <a:avLst/>
          </a:prstGeom>
          <a:noFill/>
        </p:spPr>
      </p:pic>
      <p:pic>
        <p:nvPicPr>
          <p:cNvPr id="15364" name="Picture 4" descr="http://www.tyr74.ru/images/tur/big647859imag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08115"/>
            <a:ext cx="4197838" cy="2649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i="1" dirty="0" smtClean="0"/>
              <a:t>Митні правила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fontAlgn="base">
              <a:buNone/>
            </a:pPr>
            <a:r>
              <a:rPr lang="ru-RU" dirty="0" err="1" smtClean="0"/>
              <a:t>Безмитно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провезти через кордон: 1 </a:t>
            </a:r>
            <a:r>
              <a:rPr lang="ru-RU" dirty="0" err="1"/>
              <a:t>літр</a:t>
            </a:r>
            <a:r>
              <a:rPr lang="ru-RU" dirty="0"/>
              <a:t> алкогольного напою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алкоголю до 22%, 2 </a:t>
            </a:r>
            <a:r>
              <a:rPr lang="ru-RU" dirty="0" err="1"/>
              <a:t>літри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міцних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, 500 </a:t>
            </a:r>
            <a:r>
              <a:rPr lang="ru-RU" dirty="0" err="1"/>
              <a:t>грам</a:t>
            </a:r>
            <a:r>
              <a:rPr lang="ru-RU" dirty="0"/>
              <a:t> </a:t>
            </a:r>
            <a:r>
              <a:rPr lang="ru-RU" dirty="0" err="1"/>
              <a:t>кави</a:t>
            </a:r>
            <a:r>
              <a:rPr lang="ru-RU" dirty="0"/>
              <a:t>, 200 сигарет </a:t>
            </a:r>
            <a:r>
              <a:rPr lang="ru-RU" dirty="0" err="1"/>
              <a:t>або</a:t>
            </a:r>
            <a:r>
              <a:rPr lang="ru-RU" dirty="0"/>
              <a:t> 250 г тютюну, а 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подарунки</a:t>
            </a:r>
            <a:r>
              <a:rPr lang="ru-RU" dirty="0"/>
              <a:t> на суму, </a:t>
            </a:r>
            <a:r>
              <a:rPr lang="ru-RU" dirty="0" err="1"/>
              <a:t>що</a:t>
            </a:r>
            <a:r>
              <a:rPr lang="ru-RU" dirty="0"/>
              <a:t> не </a:t>
            </a:r>
            <a:r>
              <a:rPr lang="ru-RU" dirty="0" err="1"/>
              <a:t>перевищує</a:t>
            </a:r>
            <a:r>
              <a:rPr lang="ru-RU" dirty="0"/>
              <a:t> 100 $ США. Категорично </a:t>
            </a:r>
            <a:r>
              <a:rPr lang="ru-RU" dirty="0" err="1"/>
              <a:t>заборонений</a:t>
            </a:r>
            <a:r>
              <a:rPr lang="ru-RU" dirty="0"/>
              <a:t> </a:t>
            </a:r>
            <a:r>
              <a:rPr lang="ru-RU" dirty="0" err="1"/>
              <a:t>ввіз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зброї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uk-UA" dirty="0" smtClean="0"/>
              <a:t>Віза вільна.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http://www.eduspb.ru/enc/img/PH03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169701"/>
            <a:ext cx="4032448" cy="2688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misto-market.com.ua/turizm/images/30/1908/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1858"/>
            <a:ext cx="6012160" cy="3036142"/>
          </a:xfrm>
          <a:prstGeom prst="rect">
            <a:avLst/>
          </a:prstGeom>
          <a:noFill/>
        </p:spPr>
      </p:pic>
      <p:pic>
        <p:nvPicPr>
          <p:cNvPr id="17412" name="Picture 4" descr="http://s08.radikal.ru/i181/1205/ff/48df29741f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0"/>
            <a:ext cx="619125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gorspravka09.ru/upload/iblock/e77/e77b4c7907ddc3c64b32f440be70d4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6096000" cy="4057650"/>
          </a:xfrm>
          <a:prstGeom prst="rect">
            <a:avLst/>
          </a:prstGeom>
          <a:noFill/>
        </p:spPr>
      </p:pic>
      <p:pic>
        <p:nvPicPr>
          <p:cNvPr id="19460" name="Picture 4" descr="http://www.gammat.ru/dominikana/punta-kana/barcelo_bavaro_beach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12976"/>
            <a:ext cx="6667500" cy="4362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://www.classic-nsk.ru/plugins/p2003_image_gallery/images/md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6096000" cy="4248151"/>
          </a:xfrm>
          <a:prstGeom prst="rect">
            <a:avLst/>
          </a:prstGeom>
          <a:noFill/>
        </p:spPr>
      </p:pic>
      <p:pic>
        <p:nvPicPr>
          <p:cNvPr id="20482" name="Picture 2" descr="http://www.reise-top10.de/img/ZGF0YS9pbWFnZXMvZmx1Z191bmRfZmVybi9Eb21pbmlrYW5pc2NoZVJlcHVibGlrLzgwMHg2MDBfRG9taW5pa2FuaXNjaGUzLmpwZw==-thumb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8874"/>
            <a:ext cx="5886450" cy="442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oo.by/images/listings/goldtravelbel-1346914243-d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459432"/>
            <a:ext cx="6010275" cy="400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escapeyou.ru/uploads/posts/2012-03/1332503494_dominican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5382"/>
            <a:ext cx="4860032" cy="3652618"/>
          </a:xfrm>
          <a:prstGeom prst="rect">
            <a:avLst/>
          </a:prstGeom>
          <a:noFill/>
        </p:spPr>
      </p:pic>
      <p:pic>
        <p:nvPicPr>
          <p:cNvPr id="21508" name="Picture 4" descr="http://www.ivar-tour.kiev.ua/components/com_tourizmos/img/foto_country/orig/1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527" y="3501009"/>
            <a:ext cx="4480473" cy="3356992"/>
          </a:xfrm>
          <a:prstGeom prst="rect">
            <a:avLst/>
          </a:prstGeom>
          <a:noFill/>
        </p:spPr>
      </p:pic>
      <p:pic>
        <p:nvPicPr>
          <p:cNvPr id="21510" name="Picture 6" descr="http://www.jazztour.ru/images/sizes/y450/107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-891480"/>
            <a:ext cx="642937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88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Домініканська республіка</vt:lpstr>
      <vt:lpstr>Девіз: Dios, Patria, Libertad «Бог, батьківщина, свобода»</vt:lpstr>
      <vt:lpstr>Господарство:</vt:lpstr>
      <vt:lpstr>Клімат</vt:lpstr>
      <vt:lpstr>Митні правила</vt:lpstr>
      <vt:lpstr>Слайд 6</vt:lpstr>
      <vt:lpstr>Слайд 7</vt:lpstr>
      <vt:lpstr>Слайд 8</vt:lpstr>
      <vt:lpstr>Слайд 9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Домініканська республіка</dc:title>
  <dc:creator>Анастасия^_^</dc:creator>
  <cp:lastModifiedBy>Анастасия^_^</cp:lastModifiedBy>
  <cp:revision>6</cp:revision>
  <dcterms:created xsi:type="dcterms:W3CDTF">2014-04-21T18:03:00Z</dcterms:created>
  <dcterms:modified xsi:type="dcterms:W3CDTF">2015-02-15T22:30:20Z</dcterms:modified>
</cp:coreProperties>
</file>