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68" r:id="rId10"/>
    <p:sldId id="267" r:id="rId11"/>
    <p:sldId id="266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0"/>
            <a:ext cx="6756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/>
              <a:t>The house of my dream</a:t>
            </a:r>
            <a:endParaRPr lang="ru-RU" sz="5400" i="1" dirty="0"/>
          </a:p>
        </p:txBody>
      </p:sp>
      <p:pic>
        <p:nvPicPr>
          <p:cNvPr id="1026" name="Picture 2" descr="C:\Documents and Settings\Пользователь\Рабочий стол\англ\фото\alG3yZmKA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670800" cy="5118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768" y="6211669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</a:t>
            </a:r>
            <a:r>
              <a:rPr lang="ru-RU" dirty="0" smtClean="0"/>
              <a:t>: </a:t>
            </a:r>
            <a:r>
              <a:rPr lang="en-US" dirty="0" smtClean="0"/>
              <a:t>Anna </a:t>
            </a:r>
            <a:r>
              <a:rPr lang="en-US" dirty="0" err="1" smtClean="0"/>
              <a:t>Manko</a:t>
            </a:r>
            <a:endParaRPr lang="en-US" dirty="0" smtClean="0"/>
          </a:p>
          <a:p>
            <a:r>
              <a:rPr lang="en-US" dirty="0" smtClean="0"/>
              <a:t>From 10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Пользователь\Рабочий стол\англ\фото\modern_spalaya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572428" cy="51936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1429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My bedroom would have a big bed, and window. There are comfortable.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5929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Kitchen would have a big table and beautiful lamp.</a:t>
            </a:r>
            <a:endParaRPr lang="ru-RU" sz="4400" dirty="0"/>
          </a:p>
        </p:txBody>
      </p:sp>
      <p:pic>
        <p:nvPicPr>
          <p:cNvPr id="10242" name="Picture 2" descr="C:\Documents and Settings\Пользователь\Рабочий стол\англ\фото\0DLzesMRL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358246" cy="52239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4786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If </a:t>
            </a:r>
            <a:r>
              <a:rPr lang="en-US" sz="3200" dirty="0" err="1" smtClean="0"/>
              <a:t>i</a:t>
            </a:r>
            <a:r>
              <a:rPr lang="en-US" sz="3200" dirty="0" smtClean="0"/>
              <a:t> had such a nice house </a:t>
            </a:r>
            <a:r>
              <a:rPr lang="en-US" sz="3200" dirty="0" err="1" smtClean="0"/>
              <a:t>i</a:t>
            </a:r>
            <a:r>
              <a:rPr lang="en-US" sz="3200" dirty="0" smtClean="0"/>
              <a:t> would be an ideal place to spend time with my family.</a:t>
            </a:r>
            <a:endParaRPr lang="ru-RU" sz="3200" dirty="0"/>
          </a:p>
        </p:txBody>
      </p:sp>
      <p:pic>
        <p:nvPicPr>
          <p:cNvPr id="11266" name="Picture 2" descr="C:\Documents and Settings\Пользователь\Рабочий стол\англ\фото\Uyutnaya-rezidentsiya-Spanish-Oaks-v-shtate-Te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8572560" cy="4090966"/>
          </a:xfrm>
          <a:prstGeom prst="rect">
            <a:avLst/>
          </a:prstGeom>
          <a:noFill/>
        </p:spPr>
      </p:pic>
      <p:pic>
        <p:nvPicPr>
          <p:cNvPr id="11267" name="Picture 3" descr="C:\Documents and Settings\Пользователь\Рабочий стол\англ\фото\846-02-happy-family-is-caring-par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357586" cy="25181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Рабочий стол\англ\фото\toni-stark_14221172_b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14006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968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 would like to tell you about my dream </a:t>
            </a:r>
            <a:r>
              <a:rPr lang="en-US" sz="2800" dirty="0" smtClean="0"/>
              <a:t>house.</a:t>
            </a:r>
            <a:endParaRPr lang="ru-RU" sz="2800" dirty="0"/>
          </a:p>
        </p:txBody>
      </p:sp>
      <p:pic>
        <p:nvPicPr>
          <p:cNvPr id="2050" name="Picture 2" descr="C:\Documents and Settings\Пользователь\Рабочий стол\англ\фото\2xwuMM72P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708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786058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It would be located in Kiev.</a:t>
            </a:r>
            <a:endParaRPr lang="ru-RU" sz="4400" dirty="0"/>
          </a:p>
        </p:txBody>
      </p:sp>
      <p:pic>
        <p:nvPicPr>
          <p:cNvPr id="3074" name="Picture 2" descr="C:\Documents and Settings\Пользователь\Рабочий стол\англ\4m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536845" cy="2643206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англ\kie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3"/>
            <a:ext cx="4572032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англ\Красивые-фотографии-Киева-Парус-и-центр-Ки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3952836" cy="3143272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англ\фото\b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00438"/>
            <a:ext cx="4517403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There it would be swimming – pool</a:t>
            </a:r>
            <a:r>
              <a:rPr lang="uk-UA" sz="4000" dirty="0" smtClean="0"/>
              <a:t> </a:t>
            </a:r>
            <a:r>
              <a:rPr lang="en-US" sz="4000" dirty="0" smtClean="0"/>
              <a:t>behind the house.</a:t>
            </a:r>
            <a:endParaRPr lang="ru-RU" sz="4000" dirty="0"/>
          </a:p>
        </p:txBody>
      </p:sp>
      <p:pic>
        <p:nvPicPr>
          <p:cNvPr id="4098" name="Picture 2" descr="C:\Documents and Settings\Пользователь\Рабочий стол\англ\фото\LverOSaSR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603367" cy="321626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англ\фото\Uyutnaya-rezidentsiya-Spanish-Oaks-v-shtate-Teh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5500668" cy="3662337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англ\фото\kak-oblicovyvayut-betonnyj-bassej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876"/>
            <a:ext cx="3800433" cy="2850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42926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It would be a two - storey house with dark blue roof, and a chimney. It would be painted white. </a:t>
            </a:r>
            <a:endParaRPr lang="ru-RU" sz="3200" dirty="0"/>
          </a:p>
        </p:txBody>
      </p:sp>
      <p:pic>
        <p:nvPicPr>
          <p:cNvPr id="5122" name="Picture 2" descr="C:\Documents and Settings\Пользователь\Рабочий стол\англ\фото\Uyutnaya-rezidentsiya-Spanish-Oaks-v-shtate-Te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215370" cy="5143536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англ\фото\63g8506mx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314327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My living room would have a big TV on the wall, a fireplace and big aquarium.</a:t>
            </a:r>
            <a:endParaRPr lang="ru-RU" sz="3200" dirty="0"/>
          </a:p>
        </p:txBody>
      </p:sp>
      <p:pic>
        <p:nvPicPr>
          <p:cNvPr id="6146" name="Picture 2" descr="C:\Documents and Settings\Пользователь\Рабочий стол\англ\фото\8-dizain-gosti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4230680" cy="2644175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англ\фото\Gostinaya-s-kaminom-zagorodnij-dom-20951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5257797" cy="3286123"/>
          </a:xfrm>
          <a:prstGeom prst="rect">
            <a:avLst/>
          </a:prstGeom>
          <a:noFill/>
        </p:spPr>
      </p:pic>
      <p:pic>
        <p:nvPicPr>
          <p:cNvPr id="6148" name="Picture 4" descr="C:\Documents and Settings\Пользователь\Рабочий стол\англ\фото\akvarium-d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My bathroom </a:t>
            </a:r>
            <a:r>
              <a:rPr lang="en-US" sz="4000" dirty="0" smtClean="0"/>
              <a:t>would </a:t>
            </a:r>
            <a:r>
              <a:rPr lang="en-US" sz="4000" dirty="0" smtClean="0"/>
              <a:t>have wonderful Jacuzzi.</a:t>
            </a:r>
            <a:endParaRPr lang="ru-RU" sz="4000" dirty="0"/>
          </a:p>
        </p:txBody>
      </p:sp>
      <p:pic>
        <p:nvPicPr>
          <p:cNvPr id="1026" name="Picture 2" descr="C:\Documents and Settings\Пользователь\Рабочий стол\англ\фото\2466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29685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442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 Nursery room for girl.</a:t>
            </a:r>
            <a:endParaRPr lang="ru-RU" sz="5400" dirty="0"/>
          </a:p>
        </p:txBody>
      </p:sp>
      <p:pic>
        <p:nvPicPr>
          <p:cNvPr id="8197" name="Picture 5" descr="C:\Documents and Settings\Пользователь\Рабочий стол\англ\фот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3"/>
            <a:ext cx="8429684" cy="56682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англ\фото\detskaia-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785794"/>
            <a:ext cx="8215371" cy="5929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4935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 Nursery room for boy.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12</cp:revision>
  <dcterms:modified xsi:type="dcterms:W3CDTF">2014-02-24T17:17:37Z</dcterms:modified>
</cp:coreProperties>
</file>