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0" r:id="rId6"/>
    <p:sldId id="259" r:id="rId7"/>
    <p:sldId id="261" r:id="rId8"/>
    <p:sldId id="262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6FC59-2D2B-454C-A30B-9F1584D84F50}" type="datetimeFigureOut">
              <a:rPr lang="uk-UA" smtClean="0"/>
              <a:t>29.11.2013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BC9-CEF0-4044-9230-DE907A818D1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6FC59-2D2B-454C-A30B-9F1584D84F50}" type="datetimeFigureOut">
              <a:rPr lang="uk-UA" smtClean="0"/>
              <a:t>29.11.2013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BC9-CEF0-4044-9230-DE907A818D1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6FC59-2D2B-454C-A30B-9F1584D84F50}" type="datetimeFigureOut">
              <a:rPr lang="uk-UA" smtClean="0"/>
              <a:t>29.11.2013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BC9-CEF0-4044-9230-DE907A818D1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6FC59-2D2B-454C-A30B-9F1584D84F50}" type="datetimeFigureOut">
              <a:rPr lang="uk-UA" smtClean="0"/>
              <a:t>29.11.2013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BC9-CEF0-4044-9230-DE907A818D1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6FC59-2D2B-454C-A30B-9F1584D84F50}" type="datetimeFigureOut">
              <a:rPr lang="uk-UA" smtClean="0"/>
              <a:t>29.11.2013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BC9-CEF0-4044-9230-DE907A818D1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6FC59-2D2B-454C-A30B-9F1584D84F50}" type="datetimeFigureOut">
              <a:rPr lang="uk-UA" smtClean="0"/>
              <a:t>29.11.2013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BC9-CEF0-4044-9230-DE907A818D1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6FC59-2D2B-454C-A30B-9F1584D84F50}" type="datetimeFigureOut">
              <a:rPr lang="uk-UA" smtClean="0"/>
              <a:t>29.11.2013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BC9-CEF0-4044-9230-DE907A818D1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6FC59-2D2B-454C-A30B-9F1584D84F50}" type="datetimeFigureOut">
              <a:rPr lang="uk-UA" smtClean="0"/>
              <a:t>29.11.2013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BC9-CEF0-4044-9230-DE907A818D1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6FC59-2D2B-454C-A30B-9F1584D84F50}" type="datetimeFigureOut">
              <a:rPr lang="uk-UA" smtClean="0"/>
              <a:t>29.11.2013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BC9-CEF0-4044-9230-DE907A818D1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6FC59-2D2B-454C-A30B-9F1584D84F50}" type="datetimeFigureOut">
              <a:rPr lang="uk-UA" smtClean="0"/>
              <a:t>29.11.2013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BC9-CEF0-4044-9230-DE907A818D1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6FC59-2D2B-454C-A30B-9F1584D84F50}" type="datetimeFigureOut">
              <a:rPr lang="uk-UA" smtClean="0"/>
              <a:t>29.11.2013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BC9-CEF0-4044-9230-DE907A818D1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2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6FC59-2D2B-454C-A30B-9F1584D84F50}" type="datetimeFigureOut">
              <a:rPr lang="uk-UA" smtClean="0"/>
              <a:t>29.11.2013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9ABC9-CEF0-4044-9230-DE907A818D18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5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>
            <a:noAutofit/>
          </a:bodyPr>
          <a:lstStyle/>
          <a:p>
            <a:r>
              <a:rPr lang="ru-RU" sz="6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Коксування</a:t>
            </a:r>
            <a:r>
              <a:rPr lang="ru-RU" sz="6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6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кам</a:t>
            </a:r>
            <a:r>
              <a:rPr lang="en-US" sz="6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’</a:t>
            </a:r>
            <a:r>
              <a:rPr lang="ru-RU" sz="6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яного</a:t>
            </a:r>
            <a:r>
              <a:rPr lang="ru-RU" sz="6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6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вугілля</a:t>
            </a:r>
            <a:endParaRPr lang="uk-UA" sz="6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3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25963"/>
          </a:xfrm>
        </p:spPr>
        <p:txBody>
          <a:bodyPr/>
          <a:lstStyle/>
          <a:p>
            <a:r>
              <a:rPr lang="uk-UA" b="1" dirty="0"/>
              <a:t>Коксування вугілля</a:t>
            </a:r>
            <a:r>
              <a:rPr lang="uk-UA" dirty="0"/>
              <a:t> — метод термічної переробки переважно кам'яного вугілля, що полягає в його нагріванні без доступу повітря до 1000-1100 °С і витримки, при цій температурі, внаслідок чого паливо розкладається з утворенням летких продуктів і твердого залишку коксу.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0"/>
            <a:ext cx="5004048" cy="1124744"/>
          </a:xfrm>
        </p:spPr>
        <p:txBody>
          <a:bodyPr>
            <a:normAutofit/>
          </a:bodyPr>
          <a:lstStyle/>
          <a:p>
            <a:r>
              <a:rPr lang="uk-UA" sz="5400" b="1" dirty="0" smtClean="0"/>
              <a:t>Коксова піч</a:t>
            </a:r>
            <a:endParaRPr lang="uk-UA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C:\Users\Андрей\Pictures\firnanc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80728"/>
            <a:ext cx="7704856" cy="56836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Коксовий</a:t>
            </a:r>
            <a:r>
              <a:rPr lang="ru-RU" b="1" dirty="0" smtClean="0"/>
              <a:t> газ (</a:t>
            </a:r>
            <a:r>
              <a:rPr lang="ru-RU" b="1" dirty="0" err="1" smtClean="0"/>
              <a:t>прямий</a:t>
            </a:r>
            <a:r>
              <a:rPr lang="ru-RU" b="1" dirty="0" smtClean="0"/>
              <a:t> </a:t>
            </a:r>
            <a:r>
              <a:rPr lang="ru-RU" b="1" dirty="0" err="1" smtClean="0"/>
              <a:t>газ</a:t>
            </a:r>
            <a:r>
              <a:rPr lang="ru-RU" b="1" dirty="0" smtClean="0"/>
              <a:t>)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800" b="1" dirty="0" smtClean="0"/>
              <a:t>Компоненти:</a:t>
            </a:r>
          </a:p>
          <a:p>
            <a:r>
              <a:rPr lang="uk-UA" sz="2800" dirty="0" smtClean="0"/>
              <a:t>Водяні пари - 250-450 г/м3</a:t>
            </a:r>
          </a:p>
          <a:p>
            <a:r>
              <a:rPr lang="uk-UA" sz="2800" dirty="0"/>
              <a:t>Пари </a:t>
            </a:r>
            <a:r>
              <a:rPr lang="uk-UA" sz="2800" dirty="0" smtClean="0"/>
              <a:t>смоли - 80-150</a:t>
            </a:r>
            <a:r>
              <a:rPr lang="uk-UA" sz="2800" dirty="0" smtClean="0"/>
              <a:t> г/м3</a:t>
            </a:r>
            <a:endParaRPr lang="uk-UA" sz="2800" dirty="0" smtClean="0"/>
          </a:p>
          <a:p>
            <a:r>
              <a:rPr lang="uk-UA" sz="2800" dirty="0" smtClean="0"/>
              <a:t>Ароматичні вуглеводні – 30-40г/м3</a:t>
            </a:r>
          </a:p>
          <a:p>
            <a:r>
              <a:rPr lang="uk-UA" sz="2800" dirty="0" smtClean="0"/>
              <a:t>Аміак - </a:t>
            </a:r>
            <a:r>
              <a:rPr lang="uk-UA" sz="2800" dirty="0" smtClean="0"/>
              <a:t>8-13 г/м3</a:t>
            </a:r>
            <a:endParaRPr lang="uk-UA" sz="2800" dirty="0" smtClean="0"/>
          </a:p>
          <a:p>
            <a:r>
              <a:rPr lang="uk-UA" sz="2800" dirty="0" smtClean="0"/>
              <a:t>Нафталін - </a:t>
            </a:r>
            <a:r>
              <a:rPr lang="uk-UA" sz="2800" dirty="0" smtClean="0"/>
              <a:t>до 10  г/м3 </a:t>
            </a:r>
            <a:endParaRPr lang="uk-UA" sz="2800" dirty="0" smtClean="0"/>
          </a:p>
          <a:p>
            <a:r>
              <a:rPr lang="uk-UA" sz="2800" dirty="0" smtClean="0"/>
              <a:t>Сірководень - </a:t>
            </a:r>
            <a:r>
              <a:rPr lang="uk-UA" sz="2800" dirty="0" smtClean="0"/>
              <a:t>6-40  г/м3 </a:t>
            </a:r>
            <a:endParaRPr lang="uk-UA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0"/>
            <a:ext cx="8229600" cy="1143000"/>
          </a:xfrm>
        </p:spPr>
        <p:txBody>
          <a:bodyPr>
            <a:normAutofit/>
          </a:bodyPr>
          <a:lstStyle/>
          <a:p>
            <a:r>
              <a:rPr lang="uk-UA" sz="5400" b="1" dirty="0" smtClean="0"/>
              <a:t>Кокс</a:t>
            </a:r>
            <a:endParaRPr lang="uk-UA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48064" y="1124744"/>
            <a:ext cx="3744416" cy="5112568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густина </a:t>
            </a:r>
            <a:r>
              <a:rPr lang="uk-UA" dirty="0"/>
              <a:t>— 1800-1950 кг/м</a:t>
            </a:r>
            <a:r>
              <a:rPr lang="uk-UA" baseline="30000" dirty="0"/>
              <a:t>3</a:t>
            </a:r>
            <a:r>
              <a:rPr lang="uk-UA" dirty="0"/>
              <a:t>;</a:t>
            </a:r>
          </a:p>
          <a:p>
            <a:r>
              <a:rPr lang="uk-UA" dirty="0" smtClean="0"/>
              <a:t>пористість </a:t>
            </a:r>
            <a:r>
              <a:rPr lang="uk-UA" dirty="0"/>
              <a:t>— 49-53 %;</a:t>
            </a:r>
          </a:p>
          <a:p>
            <a:r>
              <a:rPr lang="uk-UA" dirty="0"/>
              <a:t>вихід летких речовин — 0,7-1,2 %;</a:t>
            </a:r>
          </a:p>
          <a:p>
            <a:r>
              <a:rPr lang="uk-UA" dirty="0"/>
              <a:t>вміст вуглецю — &gt;96,5 %;</a:t>
            </a:r>
          </a:p>
          <a:p>
            <a:r>
              <a:rPr lang="uk-UA" dirty="0"/>
              <a:t>вологість — &lt;5 %,</a:t>
            </a:r>
          </a:p>
          <a:p>
            <a:r>
              <a:rPr lang="uk-UA" dirty="0" smtClean="0"/>
              <a:t>вміст </a:t>
            </a:r>
            <a:r>
              <a:rPr lang="uk-UA" dirty="0"/>
              <a:t>сірки — 1-2 %;</a:t>
            </a:r>
          </a:p>
          <a:p>
            <a:r>
              <a:rPr lang="uk-UA" dirty="0"/>
              <a:t>теплота згоряння — 32 </a:t>
            </a:r>
            <a:r>
              <a:rPr lang="uk-UA" dirty="0" err="1"/>
              <a:t>Мдж</a:t>
            </a:r>
            <a:r>
              <a:rPr lang="uk-UA" dirty="0"/>
              <a:t>/кг.</a:t>
            </a:r>
          </a:p>
          <a:p>
            <a:endParaRPr lang="uk-UA" dirty="0"/>
          </a:p>
        </p:txBody>
      </p:sp>
      <p:pic>
        <p:nvPicPr>
          <p:cNvPr id="2050" name="Picture 2" descr="C:\Users\Андрей\Pictures\4489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501008"/>
            <a:ext cx="4248472" cy="2973930"/>
          </a:xfrm>
          <a:prstGeom prst="rect">
            <a:avLst/>
          </a:prstGeom>
          <a:noFill/>
        </p:spPr>
      </p:pic>
      <p:pic>
        <p:nvPicPr>
          <p:cNvPr id="2051" name="Picture 3" descr="C:\Users\Андрей\Pictures\468126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32656"/>
            <a:ext cx="4202755" cy="284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Продукти коксування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741987"/>
          </a:xfrm>
        </p:spPr>
        <p:txBody>
          <a:bodyPr>
            <a:normAutofit/>
          </a:bodyPr>
          <a:lstStyle/>
          <a:p>
            <a:r>
              <a:rPr lang="uk-UA" dirty="0" smtClean="0"/>
              <a:t>Кокс</a:t>
            </a:r>
          </a:p>
          <a:p>
            <a:r>
              <a:rPr lang="uk-UA" dirty="0" smtClean="0"/>
              <a:t>Коксовий газ</a:t>
            </a:r>
          </a:p>
          <a:p>
            <a:r>
              <a:rPr lang="uk-UA" dirty="0" err="1" smtClean="0"/>
              <a:t>Кам</a:t>
            </a:r>
            <a:r>
              <a:rPr lang="en-US" dirty="0" smtClean="0"/>
              <a:t>’</a:t>
            </a:r>
            <a:r>
              <a:rPr lang="ru-RU" dirty="0" err="1" smtClean="0"/>
              <a:t>яно</a:t>
            </a:r>
            <a:r>
              <a:rPr lang="uk-UA" dirty="0" smtClean="0"/>
              <a:t>вугільна смола</a:t>
            </a:r>
          </a:p>
          <a:p>
            <a:r>
              <a:rPr lang="uk-UA" dirty="0" err="1" smtClean="0"/>
              <a:t>Надсмольна</a:t>
            </a:r>
            <a:r>
              <a:rPr lang="uk-UA" dirty="0" smtClean="0"/>
              <a:t> вода</a:t>
            </a:r>
          </a:p>
          <a:p>
            <a:r>
              <a:rPr lang="uk-UA" dirty="0" smtClean="0"/>
              <a:t>Горючі гази(</a:t>
            </a:r>
            <a:r>
              <a:rPr lang="en-US" dirty="0" smtClean="0"/>
              <a:t>H</a:t>
            </a:r>
            <a:r>
              <a:rPr lang="uk-UA" dirty="0" smtClean="0"/>
              <a:t>2</a:t>
            </a:r>
            <a:r>
              <a:rPr lang="en-US" dirty="0" smtClean="0"/>
              <a:t>,CO,CH4</a:t>
            </a:r>
            <a:r>
              <a:rPr lang="uk-UA" dirty="0" smtClean="0"/>
              <a:t>)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332037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8000" b="1" dirty="0" smtClean="0"/>
              <a:t>ДЯКУЮ ЗА УВАГУ</a:t>
            </a:r>
            <a:endParaRPr lang="uk-UA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933256"/>
          </a:xfrm>
        </p:spPr>
        <p:txBody>
          <a:bodyPr>
            <a:noAutofit/>
          </a:bodyPr>
          <a:lstStyle/>
          <a:p>
            <a:endParaRPr lang="uk-UA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74</Words>
  <Application>Microsoft Office PowerPoint</Application>
  <PresentationFormat>Экран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Коксування кам’яного вугілля</vt:lpstr>
      <vt:lpstr>Слайд 2</vt:lpstr>
      <vt:lpstr>Коксова піч</vt:lpstr>
      <vt:lpstr>Коксовий газ (прямий газ)</vt:lpstr>
      <vt:lpstr>Кокс</vt:lpstr>
      <vt:lpstr>Продукти коксування</vt:lpstr>
      <vt:lpstr>Слайд 7</vt:lpstr>
      <vt:lpstr>Слайд 8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Коксування кам’яного вугілля</dc:title>
  <dc:creator>Андрей</dc:creator>
  <cp:lastModifiedBy>Андрей</cp:lastModifiedBy>
  <cp:revision>15</cp:revision>
  <dcterms:created xsi:type="dcterms:W3CDTF">2013-11-29T17:16:45Z</dcterms:created>
  <dcterms:modified xsi:type="dcterms:W3CDTF">2013-11-29T18:53:03Z</dcterms:modified>
</cp:coreProperties>
</file>