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6" r:id="rId33"/>
    <p:sldId id="294" r:id="rId34"/>
    <p:sldId id="293" r:id="rId35"/>
    <p:sldId id="287" r:id="rId36"/>
    <p:sldId id="288" r:id="rId37"/>
    <p:sldId id="289" r:id="rId38"/>
    <p:sldId id="290" r:id="rId39"/>
    <p:sldId id="291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9" r:id="rId48"/>
    <p:sldId id="310" r:id="rId49"/>
    <p:sldId id="311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Особливості розвитку мистецтва Іспанії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5715016"/>
            <a:ext cx="3471858" cy="645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Портрет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інфанти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Ізабелли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Еухеніо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ile:Don Carlos Span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761707" cy="450059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642918"/>
            <a:ext cx="292895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Портрет дона Карлос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796" name="Picture 4" descr="http://upload.wikimedia.org/wikipedia/commons/thumb/7/7c/Alonso_S%C3%A1nchez_Coello_001.jpg/640px-Alonso_S%C3%A1nchez_Coello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906270" cy="449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04"/>
            <a:ext cx="3614734" cy="92394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Филиппа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8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86454"/>
            <a:ext cx="3714776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Інфанти Ізабелла Клара Євгенія 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Катаріна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Міхаела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File:Portrait of Philip II of Spain by Sofonisba Anguissola -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490086" cy="4429156"/>
          </a:xfrm>
          <a:prstGeom prst="rect">
            <a:avLst/>
          </a:prstGeom>
          <a:noFill/>
        </p:spPr>
      </p:pic>
      <p:pic>
        <p:nvPicPr>
          <p:cNvPr id="32772" name="Picture 4" descr="File:Infantas Isabella Clara Eugenia and Catalina Micaela of S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4068661" cy="466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5472122" cy="128113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Хуан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Пантоха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Крус</a:t>
            </a:r>
            <a:endParaRPr lang="uk-UA" i="1" dirty="0"/>
          </a:p>
        </p:txBody>
      </p:sp>
      <p:pic>
        <p:nvPicPr>
          <p:cNvPr id="31746" name="Picture 2" descr="File:PhilipIIofSpainPanto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642918"/>
            <a:ext cx="2867025" cy="5705476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Хуан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Пантоха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Крус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іспанська художник. Працював при дворі Філіпа II, і Філіпа III, офіційний придворний портретист.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Алонсо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Санчес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Коельо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2249424"/>
            <a:ext cx="4186238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Хуан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Пантоха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Крус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іспанська художник. Працював при дворі Філіпа II, і Філіпа III, офіційний придворний портретист.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Учень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Алонсо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Санчес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Коельо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00298" y="5929330"/>
            <a:ext cx="3714776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Філіпа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II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старості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3829048" cy="85250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Портрет ерцгерцогині Ізабелли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42918"/>
            <a:ext cx="4357686" cy="35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Портрет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Филиппа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III 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File:Infantin Isabella Clara Eugenia von Spanien 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70537" cy="5286412"/>
          </a:xfrm>
          <a:prstGeom prst="rect">
            <a:avLst/>
          </a:prstGeom>
          <a:noFill/>
        </p:spPr>
      </p:pic>
      <p:pic>
        <p:nvPicPr>
          <p:cNvPr id="30724" name="Picture 4" descr="File:Felipe3-S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300412" cy="5584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Золоте століття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іспанського живопису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(XVII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86238" cy="432511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Хосе 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Рібера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видатний іспанський художник 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століття, що довго жив і працював у місті Неаполь, Італія. Мав прізвисько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Spagnoletto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маленький іспанець за маленький зріст). Малював релігійні і міфологічні картини, портрети, декоративні твори. Недовго займався гравюрами..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upload.wikimedia.org/wikipedia/commons/thumb/8/84/Jos%C3%A9_Ribera.jpg/225px-Jos%C3%A9_Rib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286133" cy="391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6043626" cy="135256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Христос воскрешає померлого Лазаря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Файл:Ribera-laz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48030" cy="491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Суд царя Соломона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Файл:Juicio de Salom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3000"/>
            <a:ext cx="75723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62622"/>
            <a:ext cx="4043362" cy="99537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Архімед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714356"/>
            <a:ext cx="4043362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Філософ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Кратес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Файл:José de Ribera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24275" cy="5705476"/>
          </a:xfrm>
          <a:prstGeom prst="rect">
            <a:avLst/>
          </a:prstGeom>
          <a:noFill/>
        </p:spPr>
      </p:pic>
      <p:pic>
        <p:nvPicPr>
          <p:cNvPr id="26628" name="Picture 4" descr="Файл:Ribera Philosopher C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4315873" cy="5419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Каяття Марії Магдалини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5602" name="Picture 2" descr="Файл:José de Ribera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507209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Бартоломе Естебан Мурільйо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86238" cy="4325112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Бартоломе Естебан Мурільйо  — іспанський художник доби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бароко, співзасновник севільської академії малярства. Малював релігійні картини, іноді портрети. Зробив декілька жанрових композицій на межі бодегона і побутового жанру, які вважають найкращими в творчому надбанні художника.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айл:Murillo-autorretr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3681857" cy="421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Виникнення школи маньєризму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ст.)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Маньєризм — течія в європейському мистецтві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та архітектурі 16 століття, що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відобра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жає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кризу гуманістичної культури Відродження. Характеризується втратою ренесансної гармонії між тілесним 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духовним, природою та людиною.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2043098" cy="100011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Янгол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Апостола Петра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в'язниці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Файл:Liberacion de San Pedro Murillo 1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63531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1142984"/>
            <a:ext cx="1543032" cy="1066816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Поклоніння пастухів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 descr="Файл:Shepherd ad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69342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Христос зцілює паралічного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9154" name="Picture 2" descr="Файл:Curacin del paraltico Murillo 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695950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3000"/>
            <a:ext cx="2928958" cy="121443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Авраам і три янголи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8130" name="Picture 2" descr="Файл:Murillo Abra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57232"/>
            <a:ext cx="60960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Франсіско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Сурбаран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 — відомий іспанський живописець, представник севільської школи, майстер монументальної композиції та натюрморту.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Файл:Francisco de Zurbarán 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66612"/>
            <a:ext cx="3219443" cy="435315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Франсіско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Сурбаран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57884" y="6000744"/>
            <a:ext cx="2928958" cy="5715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Лусія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2328850" cy="1285884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Звільнення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Кадиса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6082" name="Picture 2" descr="Файл:Francisco de Zurbarán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61817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2714612" cy="857256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Монастирське життя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 descr="Файл:Francisco de Zurbarán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6572264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Святий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Бонавентура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Файл:Francisco de Zurbarán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42928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Дієго Веласкес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86238" cy="4325112"/>
          </a:xfrm>
        </p:spPr>
        <p:txBody>
          <a:bodyPr/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Дієго Веласкес  —іспанський художник.Автор жанрових картин і портретів.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/>
              <a:t>Тарас Шевченко, високо цінував </a:t>
            </a:r>
            <a:r>
              <a:rPr lang="uk-UA" sz="2000" dirty="0" err="1" smtClean="0"/>
              <a:t>портерти</a:t>
            </a:r>
            <a:r>
              <a:rPr lang="uk-UA" sz="2000" dirty="0" smtClean="0"/>
              <a:t> </a:t>
            </a:r>
            <a:r>
              <a:rPr lang="uk-UA" sz="2000" dirty="0" err="1" smtClean="0"/>
              <a:t>Веласкеса</a:t>
            </a:r>
            <a:r>
              <a:rPr lang="uk-UA" sz="2000" dirty="0" smtClean="0"/>
              <a:t>. У повісті «Художник» він згадав </a:t>
            </a:r>
            <a:r>
              <a:rPr lang="uk-UA" sz="2000" dirty="0" err="1" smtClean="0"/>
              <a:t>портерт</a:t>
            </a:r>
            <a:r>
              <a:rPr lang="uk-UA" sz="2000" dirty="0" smtClean="0"/>
              <a:t> у </a:t>
            </a:r>
            <a:r>
              <a:rPr lang="uk-UA" sz="2000" dirty="0" err="1" smtClean="0"/>
              <a:t>Строгановській</a:t>
            </a:r>
            <a:r>
              <a:rPr lang="uk-UA" sz="2000" dirty="0" smtClean="0"/>
              <a:t> галереї, що приписувалася тоді </a:t>
            </a:r>
            <a:r>
              <a:rPr lang="uk-UA" sz="2000" dirty="0" err="1" smtClean="0"/>
              <a:t>Веласкесу</a:t>
            </a:r>
            <a:r>
              <a:rPr lang="uk-UA" sz="2000" dirty="0" smtClean="0"/>
              <a:t>, і копію Брюллова з цього портрета.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3010" name="Picture 2" descr="Файл:Autorretrato de Velazqu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96383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00042"/>
            <a:ext cx="3357586" cy="500066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Портрет папи Інокентія 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3471858" cy="645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Філіп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Іспанський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Файл:Diego Velázquez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387095" cy="5276848"/>
          </a:xfrm>
          <a:prstGeom prst="rect">
            <a:avLst/>
          </a:prstGeom>
          <a:noFill/>
        </p:spPr>
      </p:pic>
      <p:pic>
        <p:nvPicPr>
          <p:cNvPr id="41988" name="Picture 4" descr="Файл:Philip IV of S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0272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Алонсо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Берругете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257676" cy="4325112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Алонсо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Берругете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іспанський скульптор,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живописець-маньеєрист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архітектор іспанського Відродження.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Він народився в сім'ї художника Педро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Берругете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після смерті батька навчався в Італії (Рим, Флоренція), був знайомий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Браманте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Леонардо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Вінчі.</a:t>
            </a:r>
            <a:endParaRPr lang="uk-UA" dirty="0"/>
          </a:p>
        </p:txBody>
      </p:sp>
      <p:pic>
        <p:nvPicPr>
          <p:cNvPr id="19458" name="Picture 2" descr="http://upload.wikimedia.org/wikipedia/commons/thumb/5/58/Alonso_Berruguete_%28por_Jos%C3%A9_Alcoverro%29_01.jpg/220px-Alonso_Berruguete_%28por_Jos%C3%A9_Alcoverro%2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57232"/>
            <a:ext cx="3092096" cy="567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642918"/>
            <a:ext cx="3614734" cy="28575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Інфанта Маргарита Австрійська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5857892"/>
            <a:ext cx="3114668" cy="502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Невідома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Файл:Diego Velázquez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71925" cy="5715000"/>
          </a:xfrm>
          <a:prstGeom prst="rect">
            <a:avLst/>
          </a:prstGeom>
          <a:noFill/>
        </p:spPr>
      </p:pic>
      <p:pic>
        <p:nvPicPr>
          <p:cNvPr id="40964" name="Picture 4" descr="Файл:Velazquez-Ventall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14422"/>
            <a:ext cx="23241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Занепад іспанського мистецтва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XVIII – XIX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ст.). Франс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іско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Гойя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Франсіско-Хосе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 Гойя  — іспанський живописець і гравер. Художник королівського двору.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Файл:Goya self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14620"/>
            <a:ext cx="285752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6083280"/>
            <a:ext cx="2757478" cy="48899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Собака, що тоне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786454"/>
            <a:ext cx="321471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2000" dirty="0" smtClean="0"/>
              <a:t>la Triple </a:t>
            </a:r>
            <a:r>
              <a:rPr lang="en-AU" sz="2000" dirty="0" err="1" smtClean="0"/>
              <a:t>generación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upload.wikimedia.org/wikipedia/commons/thumb/3/38/Goya_Dog.jpg/250px-Goya_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8604"/>
            <a:ext cx="3309944" cy="5613666"/>
          </a:xfrm>
          <a:prstGeom prst="rect">
            <a:avLst/>
          </a:prstGeom>
          <a:noFill/>
        </p:spPr>
      </p:pic>
      <p:pic>
        <p:nvPicPr>
          <p:cNvPr id="52226" name="Picture 2" descr="http://upload.wikimedia.org/wikipedia/commons/thumb/6/6d/Triple_generacion.jpg/220px-Triple_gener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3429024" cy="4925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2857496"/>
            <a:ext cx="2285984" cy="71438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Двобій на кийках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00438"/>
            <a:ext cx="3586162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  </a:t>
            </a:r>
            <a:r>
              <a:rPr lang="uk-UA" sz="2000" dirty="0" err="1" smtClean="0"/>
              <a:t>Маха</a:t>
            </a:r>
            <a:r>
              <a:rPr lang="uk-UA" sz="2000" dirty="0" smtClean="0"/>
              <a:t> одягнена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upload.wikimedia.org/wikipedia/commons/thumb/a/a6/Goya_Maja_ubrana2.jpg/800px-Goya_Maja_ubr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5688706" cy="2858576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2/2b/Ri%C3%B1a_a_garrotazos.jpg/300px-Ri%C3%B1a_a_garrotaz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6143648" cy="294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64307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Шабаш відьом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File:Francisco de Goya y Lucientes - Witches' Sabbath (The Great He-Goa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620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Відродження іспанської традиції </a:t>
            </a:r>
            <a:br>
              <a:rPr lang="uk-UA" i="1" dirty="0" smtClean="0"/>
            </a:br>
            <a:r>
              <a:rPr lang="uk-UA" i="1" dirty="0" smtClean="0"/>
              <a:t>(</a:t>
            </a:r>
            <a:r>
              <a:rPr lang="en-US" i="1" dirty="0" smtClean="0"/>
              <a:t>I </a:t>
            </a:r>
            <a:r>
              <a:rPr lang="ru-RU" i="1" dirty="0" smtClean="0"/>
              <a:t>пол. </a:t>
            </a:r>
            <a:r>
              <a:rPr lang="en-US" i="1" dirty="0" smtClean="0"/>
              <a:t>XX </a:t>
            </a:r>
            <a:r>
              <a:rPr lang="ru-RU" i="1" dirty="0" smtClean="0"/>
              <a:t>ст.). 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543428" cy="4325112"/>
          </a:xfrm>
        </p:spPr>
        <p:txBody>
          <a:bodyPr>
            <a:norm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Анто́ні Ґауді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каталонський архітектор, новатор форми та один з найяскравіших представників стилів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арт-нуво та модерн в архітектурному мистецтві. Більшість його робіт зосереджена в Барселоні.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Antoni Gaudi 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2750101" cy="376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4953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Палац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Ґуель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2" name="Picture 4" descr="http://gorod.tomsk.ru/uploads/47343/1294290046/Antonio_Gaud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715000" cy="417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3757610" cy="92394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Будинок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Бальо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фасад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5572140"/>
            <a:ext cx="3686172" cy="788082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Будинок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Калбет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6866" name="Picture 2" descr="Файл:CasaBatllo 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790950" cy="5705476"/>
          </a:xfrm>
          <a:prstGeom prst="rect">
            <a:avLst/>
          </a:prstGeom>
          <a:noFill/>
        </p:spPr>
      </p:pic>
      <p:pic>
        <p:nvPicPr>
          <p:cNvPr id="36868" name="Picture 4" descr="Casa Cal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592584" cy="478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Храм Святого Сімейства(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Саґрада Фамілія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ttp://ru.fishki.net/picsw/042013/10/cobor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Сальвадор Далі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86238" cy="4325112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Сальвадор Далі  — іспанський художник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скульптор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один з найвидатніших сюрреалістів ХХ століття.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 логотипу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Чупс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evgenykozionov.com/wp-content/uploads/2013/04/dali-salvador-krasivye-kartinki_344204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093039" cy="4773585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ThpiAFk_7uiXG5UhFNHQNkm205z3O5xFtJrXOiBYGqpz27Y29v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595694" cy="231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28604"/>
            <a:ext cx="3543296" cy="63818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Мучеництво Святого Себастьяна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6286520"/>
            <a:ext cx="2471726" cy="359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Соломія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File:Matirio de San Sebastian (Alonso Berrugue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86082" cy="5695950"/>
          </a:xfrm>
          <a:prstGeom prst="rect">
            <a:avLst/>
          </a:prstGeom>
          <a:noFill/>
        </p:spPr>
      </p:pic>
      <p:pic>
        <p:nvPicPr>
          <p:cNvPr id="17412" name="Picture 4" descr="File:Alonso González de Berruguete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942406" cy="496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2466" name="Picture 2" descr="Файл:Dalí. Caba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572032" cy="3429024"/>
          </a:xfrm>
          <a:prstGeom prst="rect">
            <a:avLst/>
          </a:prstGeom>
          <a:noFill/>
        </p:spPr>
      </p:pic>
      <p:pic>
        <p:nvPicPr>
          <p:cNvPr id="62468" name="Picture 4" descr="Файл:Dalí DonQuijotesent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428994" cy="4571992"/>
          </a:xfrm>
          <a:prstGeom prst="rect">
            <a:avLst/>
          </a:prstGeom>
          <a:noFill/>
        </p:spPr>
      </p:pic>
      <p:pic>
        <p:nvPicPr>
          <p:cNvPr id="62470" name="Picture 6" descr="Файл:Dalí. Elefantecósm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4143404" cy="3107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114800" cy="99537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Пейзаж поблизу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Фігераса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857232"/>
            <a:ext cx="4929222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Хвіт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ластівки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Пейзаж поблизу Фігера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173007" cy="5000660"/>
          </a:xfrm>
          <a:prstGeom prst="rect">
            <a:avLst/>
          </a:prstGeom>
          <a:noFill/>
        </p:spPr>
      </p:pic>
      <p:pic>
        <p:nvPicPr>
          <p:cNvPr id="61444" name="Picture 4" descr="Хвіст ластів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85860"/>
            <a:ext cx="463136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Кубістичний автопортрет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785926"/>
            <a:ext cx="335758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Тайна вечеря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Selfportrait with Jumanite Salvador 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429024" cy="4759485"/>
          </a:xfrm>
          <a:prstGeom prst="rect">
            <a:avLst/>
          </a:prstGeom>
          <a:noFill/>
        </p:spPr>
      </p:pic>
      <p:pic>
        <p:nvPicPr>
          <p:cNvPr id="60420" name="Picture 4" descr="Файл:Сальвадор Далі Тайна вече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506805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4286248" cy="709610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Дезінтеграція постійності пам'яті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2714620"/>
            <a:ext cx="3043230" cy="1071570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Обличчя війни</a:t>
            </a:r>
          </a:p>
          <a:p>
            <a:endParaRPr lang="uk-UA" dirty="0"/>
          </a:p>
        </p:txBody>
      </p:sp>
      <p:pic>
        <p:nvPicPr>
          <p:cNvPr id="59396" name="Picture 4" descr="Файл:Дезінтеграція постійності пам'ят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929190" cy="3764689"/>
          </a:xfrm>
          <a:prstGeom prst="rect">
            <a:avLst/>
          </a:prstGeom>
          <a:noFill/>
        </p:spPr>
      </p:pic>
      <p:pic>
        <p:nvPicPr>
          <p:cNvPr id="59398" name="Picture 6" descr="Обличчя вій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3786194" cy="316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Хуан Ґріс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4500594" cy="3108402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Хуан Ґріс  —іспанський художник і скульптор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один із зачинателів мистецького напрямку кубізм.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File:Juan Gris - Glass of Beer and Playing 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28670"/>
            <a:ext cx="3895725" cy="57054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5715016"/>
            <a:ext cx="2500330" cy="8572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Кухоль пива і карти</a:t>
            </a:r>
            <a:endParaRPr kumimoji="0" lang="uk-UA" sz="20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Натюрморт з гітарою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5016"/>
            <a:ext cx="4114800" cy="859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Арлекін з гітарою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Файл:Juan Gris - Still Life with Gui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214842" cy="4000528"/>
          </a:xfrm>
          <a:prstGeom prst="rect">
            <a:avLst/>
          </a:prstGeom>
          <a:noFill/>
        </p:spPr>
      </p:pic>
      <p:pic>
        <p:nvPicPr>
          <p:cNvPr id="57348" name="Picture 4" descr="Файл:Juan Gris - Harlequin with Gui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3053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3143240" cy="1500182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Портрет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6322" name="Picture 2" descr="Файл:Juan Gris - Portrait of Pablo Picasso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642918"/>
            <a:ext cx="44862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>
                <a:latin typeface="+mn-lt"/>
              </a:rPr>
              <a:t>Жуан Міро</a:t>
            </a:r>
            <a:endParaRPr lang="uk-UA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900618" cy="4325112"/>
          </a:xfrm>
        </p:spPr>
        <p:txBody>
          <a:bodyPr>
            <a:normAutofit/>
          </a:bodyPr>
          <a:lstStyle/>
          <a:p>
            <a:r>
              <a:rPr lang="vi-VN" sz="2000" dirty="0" smtClean="0"/>
              <a:t>Жуан Міро — каталонський художник, скульптор та графік. Один з найвідоміших митців-сюрреалістів.</a:t>
            </a:r>
            <a:endParaRPr lang="uk-UA" sz="2000" dirty="0"/>
          </a:p>
        </p:txBody>
      </p:sp>
      <p:pic>
        <p:nvPicPr>
          <p:cNvPr id="4098" name="Picture 2" descr="Файл:Portrait of Joan Miro, Barcelona 1935 June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701190" cy="471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642918"/>
            <a:ext cx="2900354" cy="156688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Убю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000768"/>
            <a:ext cx="3400420" cy="85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Жінка та птах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Хуан Миро: Танц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6" name="AutoShape 4" descr="Хуан Миро: Танц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8" name="AutoShape 6" descr="http://www.if-art.com/lpic/jmiro/jmiro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Файл:Dona i O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3429024" cy="5705476"/>
          </a:xfrm>
          <a:prstGeom prst="rect">
            <a:avLst/>
          </a:prstGeom>
          <a:noFill/>
        </p:spPr>
      </p:pic>
      <p:pic>
        <p:nvPicPr>
          <p:cNvPr id="3082" name="Picture 10" descr="Файл:Mére Ubu, Joan Mir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46125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ерма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214818"/>
            <a:ext cx="3543296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Зоране поле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ile:TheFarmMiro21to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329874" cy="3786214"/>
          </a:xfrm>
          <a:prstGeom prst="rect">
            <a:avLst/>
          </a:prstGeom>
          <a:noFill/>
        </p:spPr>
      </p:pic>
      <p:pic>
        <p:nvPicPr>
          <p:cNvPr id="2052" name="Picture 4" descr="File:The Tilled 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081466" cy="287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Луїс де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Моралес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Луїс 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Моралес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іспанський художник, один з найяскравіших представників іспанського маньєризму, старший сучасник Ель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Греко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Зазнав впливу від Рафаеля, Педро 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Кампанья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художників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ломбардійської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школи, за своє мистецтво і прихильність священним сюжетам був названий сучасниками «Божественним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Моралесом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Пабло Руїс Пікассо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86238" cy="4325112"/>
          </a:xfrm>
        </p:spPr>
        <p:txBody>
          <a:bodyPr>
            <a:norm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Пабло Руїс Пікассо  — іспанський і французький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художник, працював в основному у Франції, один із найвидатніших митців 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століття.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1907 року став засновником кубізму, із середини 1910-х створював роботи в стилі неокласицизму, з початку 1920-х рр. став лідером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сюрреалізму.</a:t>
            </a:r>
          </a:p>
          <a:p>
            <a:endParaRPr lang="uk-UA" dirty="0"/>
          </a:p>
        </p:txBody>
      </p:sp>
      <p:pic>
        <p:nvPicPr>
          <p:cNvPr id="55298" name="Picture 2" descr="http://i.huffpost.com/gen/831576/thumbs/s-PABLO-PICASSO-large640.jpg?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4309243" cy="3151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Найдорожча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картина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іті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Експерти називають Пікассо «найдорожчим» художником у світі — 4 травня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року картину митця «Оголена на тлі бюста і зеленого листя» було продано на аукціоні 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Christie's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за 106.482 млн. доларів США, що стало рекордом, тобто найдорожчим шедевром мистецтва, будь-коли проданим у світі.</a:t>
            </a:r>
            <a:endParaRPr lang="uk-UA" sz="2000" dirty="0"/>
          </a:p>
        </p:txBody>
      </p:sp>
      <p:pic>
        <p:nvPicPr>
          <p:cNvPr id="63490" name="Picture 2" descr="http://samyidorogoi.ru/uploads/48d88d726e/a89b3efc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47053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3500462" cy="71438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Перше причастя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3514" y="5929330"/>
            <a:ext cx="390048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Родина вуличних циркачів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Файл:Картина Пабло Пікассо la Primera Comunión 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962400" cy="5705476"/>
          </a:xfrm>
          <a:prstGeom prst="rect">
            <a:avLst/>
          </a:prstGeom>
          <a:noFill/>
        </p:spPr>
      </p:pic>
      <p:pic>
        <p:nvPicPr>
          <p:cNvPr id="67588" name="Picture 4" descr="Файл:Картина Пабло Пікассо Родина вуличних акробатів 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800" y="1928802"/>
            <a:ext cx="4002200" cy="402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57166"/>
            <a:ext cx="3043230" cy="92394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Скрипка та гітара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4443418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Жінка з віялом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Файл:Картина Пабло Пікассо Скрипка та гітара 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929090" cy="4743368"/>
          </a:xfrm>
          <a:prstGeom prst="rect">
            <a:avLst/>
          </a:prstGeom>
          <a:noFill/>
        </p:spPr>
      </p:pic>
      <p:pic>
        <p:nvPicPr>
          <p:cNvPr id="66564" name="Picture 4" descr="Файл:Картина Пабло Пікассо Жінка з віялом 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000528" cy="5044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4572032" cy="42862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 жінки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4"/>
            <a:ext cx="3900486" cy="35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Жінка з квіткою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Файл:Картина Пабло Пікассо Три жінки 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71934" cy="4645883"/>
          </a:xfrm>
          <a:prstGeom prst="rect">
            <a:avLst/>
          </a:prstGeom>
          <a:noFill/>
        </p:spPr>
      </p:pic>
      <p:pic>
        <p:nvPicPr>
          <p:cNvPr id="65540" name="Picture 4" descr="Файл:Картина Пабло Пікассо Жінка з квіткою 1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62964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72182"/>
            <a:ext cx="2357454" cy="78581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Жертвоприношення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Ісаака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642918"/>
            <a:ext cx="3357586" cy="285752"/>
          </a:xfrm>
        </p:spPr>
        <p:txBody>
          <a:bodyPr>
            <a:normAutofit fontScale="92500" lnSpcReduction="20000"/>
          </a:bodyPr>
          <a:lstStyle/>
          <a:p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Ecce homo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ile:Sacrificio de Isaac-1 (Alonso Berrugue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285728"/>
            <a:ext cx="3071834" cy="5715040"/>
          </a:xfrm>
          <a:prstGeom prst="rect">
            <a:avLst/>
          </a:prstGeom>
          <a:noFill/>
        </p:spPr>
      </p:pic>
      <p:pic>
        <p:nvPicPr>
          <p:cNvPr id="18436" name="Picture 4" descr="File:Alonso Berruguete, Ecce Homo, 1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964779" cy="528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215082"/>
            <a:ext cx="4714876" cy="357214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Богоматір Скорботна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976" y="6143644"/>
            <a:ext cx="3429024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Богоматір з немовлям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g1.liveinternet.ru/images/attach/c/3/83/480/83480905_Bogorodica_s_Mladenc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286250" cy="5715000"/>
          </a:xfrm>
          <a:prstGeom prst="rect">
            <a:avLst/>
          </a:prstGeom>
          <a:noFill/>
        </p:spPr>
      </p:pic>
      <p:pic>
        <p:nvPicPr>
          <p:cNvPr id="15364" name="Picture 4" descr="http://sr.gallerix.ru/1869866071/_EX/37993164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476"/>
            <a:ext cx="3931501" cy="570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114668" cy="566750"/>
          </a:xfrm>
        </p:spPr>
        <p:txBody>
          <a:bodyPr>
            <a:normAutofit/>
          </a:bodyPr>
          <a:lstStyle/>
          <a:p>
            <a:r>
              <a:rPr lang="en-AU" sz="1800" dirty="0" smtClean="0">
                <a:latin typeface="Times New Roman" pitchFamily="18" charset="0"/>
                <a:cs typeface="Times New Roman" pitchFamily="18" charset="0"/>
              </a:rPr>
              <a:t> Ecce Homo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6072206"/>
            <a:ext cx="2614602" cy="502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П'єта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ile:Luis de Morales - Ecce H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68573" cy="6334666"/>
          </a:xfrm>
          <a:prstGeom prst="rect">
            <a:avLst/>
          </a:prstGeom>
          <a:noFill/>
        </p:spPr>
      </p:pic>
      <p:pic>
        <p:nvPicPr>
          <p:cNvPr id="14340" name="Picture 4" descr="File:Luis de Morales - Piet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585218" cy="496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Алонсо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Санчес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Коельо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532888"/>
            <a:ext cx="3571900" cy="3967946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Алонсо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Санчес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Коельо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іспанський художник-портретист, працював при дворі Філіпа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II.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Засновник портретного природничого мистецтва.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upload.wikimedia.org/wikipedia/commons/thumb/4/4f/Alonso-S%C3%A1nchez-Coello.jpg/220px-Alonso-S%C3%A1nchez-Co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71678"/>
            <a:ext cx="2381252" cy="34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</TotalTime>
  <Words>454</Words>
  <Application>Microsoft Office PowerPoint</Application>
  <PresentationFormat>Экран (4:3)</PresentationFormat>
  <Paragraphs>103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Городская</vt:lpstr>
      <vt:lpstr>Особливості розвитку мистецтва Іспанії</vt:lpstr>
      <vt:lpstr>Виникнення школи маньєризму (XVI ст.)</vt:lpstr>
      <vt:lpstr>Алонсо Берругете</vt:lpstr>
      <vt:lpstr>Мучеництво Святого Себастьяна</vt:lpstr>
      <vt:lpstr>Луїс де Моралес</vt:lpstr>
      <vt:lpstr>Жертвоприношення Ісаака</vt:lpstr>
      <vt:lpstr>Богоматір Скорботна</vt:lpstr>
      <vt:lpstr> Ecce Homo</vt:lpstr>
      <vt:lpstr>Алонсо Санчес Коельо</vt:lpstr>
      <vt:lpstr>Слайд 10</vt:lpstr>
      <vt:lpstr>Портрет Филиппа II</vt:lpstr>
      <vt:lpstr>Хуан Пантоха де ла Крус</vt:lpstr>
      <vt:lpstr>Портрет ерцгерцогині Ізабелли</vt:lpstr>
      <vt:lpstr>“Золоте століття” іспанського живопису (XVII cт.). </vt:lpstr>
      <vt:lpstr>Христос воскрешає померлого Лазаря</vt:lpstr>
      <vt:lpstr>Суд царя Соломона</vt:lpstr>
      <vt:lpstr>Архімед</vt:lpstr>
      <vt:lpstr>Каяття Марії Магдалини</vt:lpstr>
      <vt:lpstr>Бартоломе Естебан Мурільйо</vt:lpstr>
      <vt:lpstr>Янгол виводить Апостола Петра з в'язниці</vt:lpstr>
      <vt:lpstr>Поклоніння пастухів</vt:lpstr>
      <vt:lpstr>Христос зцілює паралічного</vt:lpstr>
      <vt:lpstr>Авраам і три янголи</vt:lpstr>
      <vt:lpstr>Франсіско де Сурбаран</vt:lpstr>
      <vt:lpstr>Звільнення Кадиса  </vt:lpstr>
      <vt:lpstr>Монастирське життя  </vt:lpstr>
      <vt:lpstr>Святий Бонавентура  </vt:lpstr>
      <vt:lpstr>Дієго Веласкес</vt:lpstr>
      <vt:lpstr>Портрет папи Інокентія Х</vt:lpstr>
      <vt:lpstr>Інфанта Маргарита Австрійська</vt:lpstr>
      <vt:lpstr>Занепад іспанського мистецтва (XVIII – XIX ст.). Франсіско Гойя </vt:lpstr>
      <vt:lpstr>Собака, що тоне</vt:lpstr>
      <vt:lpstr>Двобій на кийках</vt:lpstr>
      <vt:lpstr>Шабаш відьом</vt:lpstr>
      <vt:lpstr>Відродження іспанської традиції  (I пол. XX ст.). </vt:lpstr>
      <vt:lpstr>Палац Ґуель </vt:lpstr>
      <vt:lpstr>Будинок Бальо, фасад</vt:lpstr>
      <vt:lpstr>Храм Святого Сімейства(Саґрада Фамілія) </vt:lpstr>
      <vt:lpstr>Сальвадор Далі</vt:lpstr>
      <vt:lpstr>Слайд 40</vt:lpstr>
      <vt:lpstr>Пейзаж поблизу Фігераса</vt:lpstr>
      <vt:lpstr>Кубістичний автопортрет </vt:lpstr>
      <vt:lpstr>Дезінтеграція постійності пам'яті </vt:lpstr>
      <vt:lpstr>Хуан Ґріс</vt:lpstr>
      <vt:lpstr>Натюрморт з гітарою</vt:lpstr>
      <vt:lpstr>Портрет Пабло Пікассо</vt:lpstr>
      <vt:lpstr>Жуан Міро</vt:lpstr>
      <vt:lpstr>Мати Убю</vt:lpstr>
      <vt:lpstr>Ферма</vt:lpstr>
      <vt:lpstr>Пабло Руїс Пікассо</vt:lpstr>
      <vt:lpstr>Найдорожча картина у світі</vt:lpstr>
      <vt:lpstr>Перше причастя</vt:lpstr>
      <vt:lpstr>Скрипка та гітара</vt:lpstr>
      <vt:lpstr>Три жінки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розвитку мистецтва Іспанії</dc:title>
  <dc:creator>Ольга</dc:creator>
  <cp:lastModifiedBy>СШ№3 9-А</cp:lastModifiedBy>
  <cp:revision>19</cp:revision>
  <dcterms:created xsi:type="dcterms:W3CDTF">2014-04-17T15:41:23Z</dcterms:created>
  <dcterms:modified xsi:type="dcterms:W3CDTF">2014-04-18T06:08:53Z</dcterms:modified>
</cp:coreProperties>
</file>