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58" r:id="rId8"/>
    <p:sldId id="262" r:id="rId9"/>
    <p:sldId id="266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tranet.tdmu.edu.ua/data/kafedra/internal/u_nurse/classes_stud/%D0%BC%D0%B5%D0%B4%D0%B8%D1%87%D0%BD%D1%96%20%D1%81%D0%B5%D1%81%D1%82%D1%80%D0%B8-%D0%B1%D0%B0%D0%BA%D0%B0%D0%BB%D0%B0%D0%B2%D1%80%D0%B8/1%20%D1%80%D1%96%D0%BA%20%D0%BD%D0%B0%D0%B2%D1%87%D0%B0%D0%BD%D0%BD%D1%8F/%D0%BE%D1%81%D0%BD%D0%BE%D0%B2%D0%B8%20%D0%BB%D0%B0%D0%B1%D0%BE%D1%80%D0%B0%D1%82%D0%BE%D1%80%D0%BD%D0%BE%D1%97%20%D0%B4%D1%96%D0%B0%D0%B3%D0%BD%D0%BE%D1%81%D1%82%D0%B8%D0%BA%D0%B8%20(%D1%96%D1%96%20)/01.%20%D0%9B%D0%B0%D0%B1%D0%BE%D1%80%D0%B0%D1%82%D0%BE%D1%80%D0%BD%D0%B0%20%D0%BC%D0%B5%D0%B4%D0%B8%D1%86%D0%B8%D0%BD%D0%B0%20%D1%96%D1%81%D1%82%D0%BE%D1%80%D1%96%D1%8F,%20%D1%81%D1%83%D1%87%D0%B0%D1%81%D0%BD%D0%B8%D0%B9%20%D1%81%D1%82%D0%B0%D0%BD.files/image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" y="0"/>
            <a:ext cx="9093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Еритрометрія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0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  <a:effectLst/>
              </a:rPr>
              <a:t>Д</a:t>
            </a:r>
            <a:r>
              <a:rPr lang="uk-UA" dirty="0" err="1" smtClean="0">
                <a:solidFill>
                  <a:schemeClr val="tx1"/>
                </a:solidFill>
                <a:effectLst/>
              </a:rPr>
              <a:t>еформабільності</a:t>
            </a:r>
            <a:r>
              <a:rPr lang="uk-UA" dirty="0" smtClean="0">
                <a:solidFill>
                  <a:schemeClr val="tx1"/>
                </a:solidFill>
                <a:effectLst/>
              </a:rPr>
              <a:t> </a:t>
            </a:r>
            <a:r>
              <a:rPr lang="uk-UA" dirty="0">
                <a:solidFill>
                  <a:schemeClr val="tx1"/>
                </a:solidFill>
                <a:effectLst/>
              </a:rPr>
              <a:t>еритроцитів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http://static.framar.bg/snimki/zabolyavaniya/anomalii-na-eritroc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Висновки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uk-UA" dirty="0"/>
          </a:p>
        </p:txBody>
      </p:sp>
      <p:sp>
        <p:nvSpPr>
          <p:cNvPr id="4" name="AutoShape 4" descr="data:image/jpeg;base64,/9j/4AAQSkZJRgABAQAAAQABAAD/2wCEAAkGBxITEhUUExQUFRQXFxgYFxcXFBUUFhUXFBwXGBQWFBUYHSggGBwlHBcVITEhJSkrLi4uGB8zODMsNygtLisBCgoKDg0OGxAQGiwkICQsLCwsLCwsLCwsLCwsLCwsLCwsLCwsLCwsLCwsLCwsLCwsLCwsLCwsLCwsLCwsLCwsLP/AABEIAKMBNAMBIgACEQEDEQH/xAAbAAACAgMBAAAAAAAAAAAAAAAFBgAEAQMHAv/EAE0QAAEDAgQBCAQKBwcDAwUAAAEAAgMEEQUGEiExEyJBUWFxobEHgZHBFCMkMkJSYnKy0RUlNGNzkuEzQ1N0gqLCFjWTF4OEVKOz0vD/xAAaAQEBAQEBAQEAAAAAAAAAAAAAAQIDBAUG/8QAKREAAgIBBAIBAgcBAAAAAAAAAAECEQMSITFBBBNRFGEiMkKBobHwBf/aAAwDAQACEQMRAD8ARMuYV8KqYoA4M5R1i47hoAJJ9gRTPuVf0fOI2vMjC0ODiLG54tNtkHwKo0Txuvbci/VcEe9dDz5KKqOE/SdTMcPvs1ednBbIjlqwpdYSyGVFhRUplRYJUQhm6iwohT0osKIQyovKl0B6uoVi6wgPV1F5WQVQerqXWFEBlRYUUKZUUWEBlZWFEIZWV5WUKelAsLIQGQvQK8rIQHpegvIWQUB7C2NWsLYxAMuWco1FayR8Oi0dtnEguJBNm7dnSg8YXU8hVbaSjJPF8gB/0sc5x9y5aw3N1EVlpqijFFSCux1iD1FO8lVemp3/AFHvjPcbSN8Lj1pGTFhcmune3qLXgfcNneCyARi8GiZ7ejUSO5248CqiKY/u6N31mAHvZzfcELCAii65lnBaKPBm1UtNHLK4vu541fTc0bXGwAQLlaFx3pKcdNrStHg9UCBZRdHzVg+Hfo5tRBHyU+q1mmQtcAbG4eT1jdach5co5aGpqqljnmN4Y0B7mgbNN+aRc3d09SpTnyibRHQudb4ObX6JZG8PbZXK/L1AaGSoiMscjX6Q0v1tO17btB8UII6wnf0bZcpaoVT6oOLYY2kBri3d2rckb9A9qpyUtAXWEUgubAic+RYoKFRRPsWVaGSkqJ2STsfCBYOcxzXE8AeYD4oNkrLLK0zcpNyTYo9fAEu6gLkKgWlE5DJ9O42bV+2If/vv6lrmyFPyEk8UsMrIhd45zHgdYaRY+1LFCkonjIGXaKogqZaovvFp0hj9HEG54b7r1LgmHEjQZRe+3KgnbtLNksCMouh1+SKMUVRURzSh8TQ4NJY5pv8ARNmgofkjLNLUwVE1RK9vJWsxlhe9tySD12sllExZTg7CMPuAHTdVtQ89KIy5SonYfU1MbpWyQgEBzg5pvbYjSOPYVLFHPlE75PyzRT0cs9RJKHseAGMLW7G1ju03ub+xZjyzQu+a+e5Ow1R3t120q2ShIUXQ8WyNSMw+arimlL4i0aXaC3nOa2x0i/0uvoQzI2W6eqZO+d0gEYuBGWgnvJBSw0KFlmyfn5bw+9gZ+wGRm5/lRahyRh8lNUyAza4onPHxgsC1rjwtvuOlLByuyyAmvIuVI64y8pPyIjaDs3UTxud+AFkx/wDp3Q7fLjv1BvhtxSwczssgLrtN6LKJ7HltVM5zWk8GCxA2JGncLnOV8PZPVwxSX0PdztJsdIBc6x7goASAvQC6bmLCsLhnMQgIAA31yX3FyeKv4JlzCJ5GRhhLnA7CWQdF+tAcmAVrD4tUjR2i/cNz5Ji9I2Bw0lYYoAQzQx1i4usXXuATvbYe1CcBh1SOP1Y3H1nmjxcgGmpqrUoaDazXvPe4WA/3pQjRjF5+Y8DhcNHcD/QIPGiBbZwUUZwUVIKiMYBNa467j+YW9yExsLjYcSmPBcNYxwdLMIxsfmE8FkpTxUaoWu+q8j1PAPmCg7U+zYbhuhzXVr7Gx5sPCxJHE9tlqZgWC9NfP/4m7eCpaHBhDcuQj6w27LveVzUk6ttzZdZeKB2FwQfCJBAzZsroXc+1+y3Slp2A4UDqGI22t/ZX8zdEw0CMwvP6Lg6Lvef9wRnKA04DUH61QfAR/krGKYPQSUccZrxGxpJY90R5wLt7C++6I0uF00eDmGOrY6N0zjyxjc1pPS21+i3WjZIo5WTZw/1FG5zpwo/am8mK23LdKT+3wjY/Qd09t0TqsChfRiBtZCPjLhxaQw7AHclWyNMr+jAaaHEn9kTfbq/NKTRuLHfXw6+266TlnLzaegq4hV0zzK+Pnh9mMt0OO+5sbdyBxZQ08auk6d9Tjx7QFEVor0DdOF1Z6S6MeZQ/IG0VW791ZNgwEfo+SBtVT3e9vOu+wsOHBasvZJmggqG8vTOMrQG/G29txsrZmnQg3drFr/OTTg73Nw+vJJvyTB/M5WhkR4LNVVStI6C9/npROXLbo6Cpj+EUzjJpA0yHaxvY7JaK0xayObUFYe1iBxg6mi9rXJ8eCfcqZQlZQzsc+LVI5pbaTaw67hUTkuTb42muOPxv9EsUVYTbCay56Yh4kqjkk/Iq3uZ5pqqcpyjDZouVp7vfGRaS45vQTbtWrKmS546ScOkp/jdIB5TYaTvq2Sy06ECllAI7neSbaKQHBa4jrhH+8K9H6OpXOadcIG4vqdbfvCOxZCmFBUUwlhLpSwgtvZvJkHdSypCRk/agqPvM80PppyJRfqPq4p4ytkoimlg+EQlz3N3F9tJv81R3o6cx131UVrEHmm+/TxVslMomQnBK6/HXD4vYhfo3faGq+5+SfYspMdQ1FK2qYeVMZ1huzNDmkC2re9kPwPJUdGJ4nVbbvZxLLaQbb/O34KWVrYR55hqaRe9+HV196ccpi1DXnp+DSfhkWJsj0rXNL65t+O0Y6f8AUmHB8LpG09TEyqDmvhc177Acm0gtL+P2kbIlTOd+i4ftP8J3ktusjRx+e/a/YE35WytR0jZXMrRIJGlt+ZzRbc2BWqXAaA7/AA3g4ng25v3q2SmEspEk1BvtoPvXKMgsvXRdjZD/APbeuyZcp6VvKiKcvux2rYc0HidksZayrh0Mwlir9bmtcNJ0cHNLSbCx4FZb3NJC1n516uUdRA8AFe9HEN6+M9QP4SmDF8vYfUSyPfWEEuu4N0gNPaTwV3K9LQQ1DeQlfI+xAHNI4bk2HVdWyJMRfS46+Iv7GRj/AG396DZas1srj9gewl5/AF0LNmF4VPVyOqKqSOXmhzdgG6WgAbtPRY+tA5MEw2MFsdeSDfcsDtyCOIt1qWVoUa48wdrvIf1VaJGcRoojtHOHWJPzSL3t29iGPpy211ohuYNlFGcFEAGy1HqqGBNuZ4Q1mwA2t4paycB8JbfqKac3HmN7XALLC5FvEmXZM7qDB6yQl4FMtYPks7uuRg9hCWQqgdmqmgYFQjrbf23PvXNMQPOFuoLpmPEMwXDx+6afa1t/NcwrHc8+pEA/mvaipB9jzc5MkDQMuQ9ZkkP+96Ws4/slL18m3xLymeueGZfox9YOPtLz70JHg5pbt6DsmXMDQ3C6a3S958ksNdv6k15zIFBRgcDrPtP9FSdoKZMaBgs5P0qq38sYKW3taRw6CmTL/NwIfaqpD7GgJRkfw7iiKwtWjTg47ak+wNC8ZUaPgNSSNy5gv/VbMa2wmHtnkPg0LxlvbDpz1yDwshOgcyDcC54G++3Yj1VBowiZ3SZoxfp2BPFLMcxuO5M+OuthH3qlvg1UEywScMlcSS7lQAbm4FuhLdQ5+oXd0E8TdNGWhbCXHrmPgEqVTvjLdTUKHqsacKMnB5nYA7ptpJIUylK51JVOJJc0s0m5uN+gqYuLYOztqfJhWMl/sVV3sUF7FWnkmPzpZDseL3H3o/HK9mEVbw94fykIDtbtQBO9jfqS7HUC/tTDUOvgtUf30I8UZVyD8ryvdRVDtTi4OZZ2o3Fz0FUeSdsS9xuD9IlEcnbUFQftt81Xa8WAPGxVJuHYGFuCVp+lrg36fns6fWUKyU7VTVZcSSGCxJJtu3gjEh/Utd9+D8bEDyR+zVn3B+Jiyiv8pQiaS5vrT3leLTh2I7W+Tu/A/pSNDKAQOq6fsAlBwrECP/p3/geq+BF7i16No9TKu+/xR49oVcxBpaO1X/RW28dX/DVarN39g/qqQdsgNtHU9XJu/wCS556Ox8r7oneJY33rono/Fqeo/hv/AOSQPRo29Wf4Y8ZYQp2Xo85hlcKqUA2a6V1x0HnG107+jiAfCb/Zcfd70jY/IDN06nSEnq2cfzT96MiDO7sa7zajIjn/AKRH3xGq/iW9jWhUIGfFRn7ZHtW/O7719Uf3z/A29ykDPkgPU8+anRS1hkYJd3jyW7G49LQteGHnkdek+C35g4NUQBTOCijOCytEB2TD8oHcUy5w2jZb67Ut5JHyj1Jkzh/Yj7zfNZZVyAZb/o95PTMPNLITbVsthn/ve9KKIHXc8EtwnDh+4b+Fi5o/vvwXTfSK62H0A/cM/C1cvHH2KoMZs7bQUo/dx/hcfemXNHNwXDm/ur+0A+9LGfjZlO3qjj/APzTPn7m4bhzeqnZ4taqI8HNQNz3BMmd3n4NRN6ogfaXJehYST6kez/s2mb1Qx+RPvQz2GonacCp/tSzn2OASTyxv/pTrX83BKIdYmPtk/okct336gERpjJmd1sNox1ulP+7+imF83CnnrlPuXnOm1HQt+w4+1zvyUj2wlvbI5DPQtslINx1Jqx6X9UQD607j/KP6pRjPHuTPmk2w2ib1uld4tCoLmHSluEDtld5JWO5J6bJmjH6pi7ZHlLLGmx7h7kAz5gcBg9OOk1Dj7GrzlQ2w2qPTqZ5rxmnbDKQdcsp8AvGWj+rqr7zPMoXoBioO/cU2iS+BT/x4fekmPr+yU4X/AFFL/mYvIqMqNeWCf0dU2+uzzKEgvO+1tJHHdEstn9XVP3meZQJpBcbfVVIPEV/0FW/xIPxsQrJH7NWH7DfxNROL/sVZ/Eg/GxC8lH5JWfcb+JqyV8AGSS7uobp9yjtheJf5c/heufsHO9q6Rl0j9E4j0HkCD/K5V8CPIA9HziIawjoid/xVSn1EkncXsT3gq1kL+wrP4R/4qjST8d7dfbx4qkOgej2UmKpvwELth690nei5vylx6mM//LEfcm30d35GqJ48i7yclb0WD46U9TWeZd/xWey9C5VkmZx63nzXRfRDK41DwTsI3ebVzoHn9updH9DLfjZT+783D8kYRz3ND9VZUnrnl/G5WKV3yVw70Pxl955j1yyH2uKv0bfkzu4+9GOyzg/9s3tYL+xW8wN2Co4Abyg/YCIZkGzVEAOzgsqM4KLRCjkc/KPUmPN4+Id3t8wlrJTgJiexNtbG2Vpa7dp2KyyrkA4nC9mGgOFrygjuJ2ScU/5waG0LGDgHt7UgFVA676UHWpaJvVTs8guaMfzvWF0r0sGzaVvVTsXN4xv60QYb9IjufGOqNn4GJu9KHNp6NnVTR+A/ok30in48DqYPwMTh6XzzoGdULB5p2Fwc4jPO26wjXpEd8bEOqKMf7R+aC0zTr/1I36SYwKhtjc6ACPq6Q0C6pOw1mTm4VQN/c3/me8pHDt/YnfO+1HQM6qWI+3UfekeEc71oisY/SC74uib1U4PtLivVULYVCOsuPiVj0mt0upW9VNGfbdbMabagpWdOnf8A/vWhn4FID3JozrtR0DfsPPtclqNnOt2hMOfT8XRN6qe/tcUL2EJm2wqnHWXFL4aBcddvNNMsBOHUoHS1xQOGlv3XCpC/nUWoKHtMp8QtOXT+ran77PerPpCBFJQt7HnxWjL4/Vk/8RvvUHQsx+4pumFsDf21Ufg1yUGg+Cb6sEYIf82z8DkNGjLn/bqn7zPegUPE9yO5aF8OqfvM8ygbGW77KkQ7NP6irP4kH42IVk0fJKz7rfxNRUf9iq/4kH42IXk8fI6vuZ+JqyV8AJrTqv2FP2W7/onEr/4XmHLnoBuePAp/y3f9EYlf/Cb5FV8BcgjIf7PWfwz/AMULpnbm6I5G/Z6z+GfNiHUgOojgPNUh0X0fttTVR3vyDr+xyU/RkbGc9TW+DJj7k0ZBeTTVdzf4h3k5K3o7Fo6p3U3yinPvWey9AGBlnC5XTfRDGA6cjhob5k+5cuhJJHrXVPRO0tgqH720jwDyUfARyGsdd7j1uJ9pKOYdHeDq2PvS89ybcHi+Tt7R7yjBWy8PjHdjQFazG75qt0VI1pJHE8VRzD9FRBg1nBRRii2QF5RF5jvbZPFNSD6yQMvzhj3OPABMEOOD7VuwcVzZaGTGcvSVcTYYXNJ1guedmMaONz0nsCrf+kBt+2M/8J8Ocq8WbQ1vSGjsIAVarzkH83mEfaLvcm5Rxz5goqXxuE2lrI2ssYpHElt7nmjtCWKTIpc7aXp6YJx/xVbFa2NpYHRxG7GnnNew7gH18eK2YbjVO0/NjaejS5x3S2V0MGYfRjNUyNeyoiAAGoPa+99uFhw2Vv0jZbkqKgPbLE1mhoAcJL7Df5rT0oZV5yIIjDjckCxcWkX26N1XzTiTY6l8bt9JANppYt7D6BOyWwkihQZDlLx8fDa9+Ew847Ixmn0ZVdTNykcsBFhcuc5pv6mketUcMx2EEbPB/wA1I7wumGpzwxrdIcSeFg6x9ZKWyUitnTK08jadrXwNbHDGwl0liXtaAbC3AW270s0WRJSRaanvq/xDa38qNZjxoMfpvI+7Wm7KmRo5wBtY96H0GYGA8Kgf/KcfelstBDNno4ramRjmPgIbG1pu8ttbYAc032HFYzFlKp5Gnj1Qjk4g1xMoF3fStsi//WrGADUeHS7U72lBcczKNrmc3F+bOW2v1hLYpASlyRMXf2lNxH99v5IxmnIFXOYQySnuyIN0ukLbdVtt77odTZlaDxqh/wDIJ8ymUZ3EYaNbtwDzzqI7ylsUjNVl6oZTwREwAsZpcTK0AnsvxCFQZbl4CSnG/wDjD8lvxrNFw0iSY335jw0exB4sx2P9rVDf/EBVtkpDNmzIdVVxUzY5ILxtdcF5sAeFiBv0qtRZCqYKSSF8kA1PDi7WbADvHFbznLko2kSOJIv8YbkjosvBzmZIXOdIWWP0eJUtlpC+3I/O3qoPUJHeIam5+QuXw4U7J4w/lhIX2fpIsQG6TbftSe/Mrzvy1Qe6QBG8OzLohEznzka9FjLqPC+44WTcbF+i9HslNTSROqIzrc06gx+2m/QLk8UH/wCiWX3qHeqmmPjZMozhDIz57gOkg2I9YS1V43EXGwqHdvwhw8LqWxSHGLJjZMNfSMl0ukcxzpDG4fMcHDmG3QLKjh/o5dTU80fwgO5TTuInXFiDs0Ek8EPwzEmtppZg1/MfGLGoeX84u+bc2A23RajzU17TqJYLW3dc+0JbLQtjIsereaf1UctvanDB8nj4FU07ZnWnaG6nQuYWcfok7pXxTE4dXNEj+34Q8X9V1bwetZ8FqZQwjk+T2M7y7nOtzXX5vvVtjYJYT6O/gsM7RUF/KNtfkjtwPAE34IAMlsa43ln9VHKjOF5zu2xaWgdJfqt3lD8VxWB24MjyegTuaB4pbM0hryzlwRwzNEjjysZZd0Lo9NwRex48ULwn0fupIZmiblNbT/dkEc1zNgCb/OJVLLsjXxVLg22iEu500jzt9U35p24rXhebLMN2uAHXJqPR0nvTcrWwIOTWtd86Ycd/g0n5p7ydhDYaeZgkJ5QWF43M07EcDx4pMxPEaZ24Gon964e9X8Cax1FVSaYxoHSXuds020vvzL3sm4pAyr9FjmtJZVMc4DYGMtB7NVzZaqXDnxRNZINLgLHv6Vrps1Pbtp2/iavNb6jMDXizrH3KkIxlulBceO4W2WtHQUPr5tVu9EQ1s4KLEfBZWyC5hu7Xjr0+aMvjt2CyD4V9L/T5o7Pwt1rlJ7nfFG0yvOWchKCd9IsTtvcWHaluEXcB2geKYcaY0UwsOcZNz3AoHhovNH99vmFVwYa3odcy0rqmRpjLdLI2M5xDDdjQDx7QhVPgMzXtJ0ABwPzweBF9gnKKlBurlLRtB4LzPyGj7Ef+ZGSuxFxaVwxKF722+Njfbrbr1XA7gr/pADqmtlliY98ZPNcGk3tte3G2y8Zr3xZg6uTHhdHYKK/BdHlaSZ5Y+JGUpR+HQkYVQStljc6NwDXNJu0jgb9PctOMyF9WS5unU8EgfaK6Zh+FtLhq33HFJObedi7wOAkjHsDVYZdTM5/EWNJ2XfSQ7l61zoGl8YaxrSxpN9LWg7eq3qS3RUUoe0uY8AOF7tI2v2ppmhOo6SRurNFQ6nDUSQp7Wjp9Cn2KGb5g6pe5ocAQNjseFtgO5G/SLUB9QzQOY2KIXG4JDG33C1ZzscUY2w0t+Dstbaw07eKoV2NSMmkAsQHvAHCw1Gw2W9b2pHmeCKcrfDoExNdcbHxRDN9W19SSzZuhgHR81oB8QV6OYZT2d+6tZuhHLUYAAL6anc+wA1Okc4kn2hNbvdEeGGm07N+Zy0x0oYRtE3URwDjbYnrQJl0yZkxUw1k7WtGhsrgGgAAAHgFRfmQnZrAO+x8gmt/Bp+PBfq/g850rWyPhDBYMhaw8Ny3iVsoHXw57QCXmUEWFzpANyPWVXzTYxUj7DU9kpcQLXs+zfYAiOI1TosPw4sNiWVF+349/FNbqzPpgptN7C9yEnQ1/8rro7iFS0YWyLcS/CS92xBDNBA371QGZZdNrC/Xd3ldQ1jpKacvNyDFbqF3G6mqV8Gnix06lf7F3BZb0M7ACXl7CNrmwJ1W9oQ34O++weNvqu/JMtK5zcEje3YtrHgEdLXM51+vcN8EFbmWUC1gT13d5XTXK+CRw46Tcq/YOx1Abg9XGdn8rTuF9iRrsbA77AeKpZeieaKo5p57mtY8g6dTCHOaHddkKFc+SKbWb8xth0DntTZh3/YDbj8LP4VdToeuGpJW0KrcKn6Gn+Zv5pxwk8nhOIxv2eWxOHTcB4BsR1Ej2pHOIzDYPPgimBPc6lxEucTaCPj2zxK3Lsko40trss5VkvS1bQLvLBp6T85nD1AoTT6hquDw6ulPHo8o43YVXPc0amOu11uc0hotYpYfjcjduPbcrLm06o1Dx4yjblQ55FlAoa8HY/Bnmx4mzX7+SXctuLqGdgaS46gHHZpc4wEN1nYO0scbKrg2KPkdMCdvg1Rt/7ZT36L4WnCarUAQXybEX4MarqdWZ9cFKuUcyZQTfUdfhwuuh5eqGMwaujcWiXTIdBI1FpY0A26RvxSDXVDmkhp2W/ApnOjrS43tSuHdqlhCRk2ayYYQvd2Awd/Wi52cdum6CAo3JC6wcT84BdGeVIIjSRY9SoTjzK3MOwVWU+ZUjyWSpG6PgosMOyi2YAOCNuXDu8EcnNuCDZbF3kdnFMMlKD9ILhPk9OGktwTjh+TR/fPvQfCB8fF99vmE5VeX5ahsMENi65cXE2axtju49C3ReiypaQ4VVKCCCLueNxv8AVW1wc/1WMdONldpxcheamARAa5IibC+h+oA9Pb4LfhrmO3a5rrcBe1z1L5zi9VH6eGaHq1WIOPi+MW6izwZdNlM1BX5OxJ1b8Lc2E3fqID3fN4aRdnQ1NTsPcw24k8Lb9/Bd8iaSPB4mSMpy+7PdCOcO9cyxsH9MSX48v5ALq2F05cbts4je1wL26LntSE3IuK/CvhLomFxl1kCZnSdwL9myuBPdmPPnG0vuWdG5RCgj5wVutwh8TueLX6yFawegc53NGq29hbe3UuTu6PatKjqvY55j7tWM900Q9gYl/EzeR563O8SU31+RsWfVPqGwAOMpe342Paxu0HfqACq5hyfVRvuYXHVzrNGuxPEc2/SvVxR8a9bkl8im1otft4JkzUPl9K08RFRC3eGcPasYVlGpkka0xPaD0vaWDbjYuRfF8i4rUVLp2xRsN28mDMwFrYwGx7dzQVrlmX+BUwBnJvyyoPXNJ+IoIxids5ZYqmvMz4rcodTg0hwa8/OFx27oFhuAzSvDGsIubXOwF+slZTS2Nyg5PUuCtj8xMdM3oZG4Dtu8uPmieMm+H4f80kNn+abkAyuPPHQb39SYMb9HdfO5gjZAyONgY3403dbcvdzeJKjPR3VR07my8lqaS5mmS9wbam2IHSL+tXhGFK5v7nOmtuiEAtSz9roh4kq3HlycuDQw3Jtvt4pnk9HFdJExkRh0nnuvJuXcBwHQETTEoOHJUcL4HT/5qb8ISgI7m111DDsnVcVDNS1HJadYmhc2Qc19tL2uuBsR4pGlwCcOtyZ8/FS6ZuMXKKoo0otHMPsDwe0p5wZt8Ad/mj+EKk3INa+LTGGXcQX3eBYcWjbxTTlPLNRDR1FLVcmGvOuIiQbSAWIIPQbDfvR8GYtKaRyeZu6N5fa74HiNhtyMV/8Azx/1Xuqy9MHlug8be5MMGQq80xZC6McrblQZLXa03a0gA9O/qVjKzWbG47sv+jUXwiv+8fwtXPqxhuusej7LFTSRVMFTyXJTNuC15u14FtwQNiLexI+O4BNHIRod1g9h4G6xJ0zphSlBpf7YD4BsZv8ALz/gK6d6N32wac/bk8QwJbw3IleYXljGh0rSznuDSGOtqPYTaycskZeqKehnpqprW6iXMcHhw3A27N2hal+U42lPf7f2cixT5xVjBdqWvP7qJv8ANPH+SJ45lyoEhbybtzt234K+Mi4i2mfFHC13LOY551tBAiuWtFz0l1z3BMbN+UqbZz8FMevmRg8Lfks1+Q8QhYXvhGkC5tIwnbsBuVtnpXaGW32C6yZ4o8miMqvLx9ZVpkDgbWVaqbYj1qR5LM2M4KLzGdlF0OYHy985xRCack6Wcb+odpQjC5C1riONwPaiNPWljdmi/STxK5NbnRSpUHoK3k225Ui/Eja6yMXjcQOWcSTbhdL1fid2c5rOPDrVKnxONpB5PcG/FNJpTofG0rT9MqzT0YHzXW9QSizOAH934rczOzR/deK4OM74Poxy4NNNsYXYoeU5HlHar242CtNpb78p4lIjswRmczFjt+i/ZZE2ZwiH0HeC1KEjljzY03bHCloSCNMgB6DuqRzLUcpyevfVp3d08EEhztCCDoehTsZpnTGU6wS4utbrUjCXYzZcbrQPE0Zf86TV08SfYvVNBpILZACOG7tvFKv/AFVT/a9iyzNsA6T/ACrPrlZ2XkYqoYpc1VLXmPULh2n5x3J4KvNjbmuPO5wO5DnDcdRuletxundMJW3vcEixtcW/JV5cTpySd9ydrda6aLPJ7tLdDeMxEkanX73Odb2lbq/M08chj1MPCx524dYtI36QQkc4lB2+xWK7HoHuY4A3Y1g7yywv4BXRXAee1uxtxPFix7muLS4bE2JF+nietVY8eI4lnsS5iWOwSyPfZw1Em1uvdVv0pB1H2KLH8mn5UlsnsO1ZmaWPTpezS4AiwP5rbLjDzAyZ7mkPc9ouPqab/iCRqrFYHNYAHc2/rubqxU49A6nhiDXAxmQuP1tbrg+zb1K6DCz7t2Mn6ftw0LecyPazU0tte3tSM3E4R0FbBi0OhzbHcjwunrQ+pk+WdGZXl9Iah7x/acm0WFibXPsCFfpsfZQL/qeD4Eym0u1NmdJe21nNAHkUK/SkPU5T1mn5DSVMfI8xkAkFuyLU1TytK+oc4aWvDALA6iRfj0Llf6YiAI0nfbxCP0+baduH/BtLtfL6+G2kttx67o8Yj5Dvdh9uORg8BfuCIQZiGh7w4gMtqt1ONgfb5rm5xWHqK3wY7EI5WWPPDR/K4O39ivrRH5L+TqGHymqhkkDwWR/O1BB3V0IO7/A9CC4JnOnhoJ6eztcruNtgNun1JbkxOM9ayse50+opcnSmY4CCeWNhx47d+6uxh8sRkaQ9g4uNyB37rl1PisIB47tLeHWmnCs8wRUElLZxc8kg22F7fkjgIeRbCz6lrHajI244b9XDpWJczShpLHta0GxO9rlIJrIHOu4ut02CsNrqUQyRgvu8ix6LNII29vtW4wOOTM32M8uYJnf3jHeu6A4jI8XcLWO5AO3sQBugHZ3grraht93Hu6FujhqsuQVhNlqrXXI9arSObe7Se4r3M6+nuVijMpWjcwrK1sOyi2YBlAwBp+8PJbHcFFFhmgTWu5x7FXKiiAwsLKiAigUUQpFFFEIYUUUQEWFFEBFFhRAZUCiiFMrKiiEIFAoogMqLKiAi9KKKgiyFFFAZXoKKLREZC9KKKMrMhe1FFUQ9NW6LgoogRcW13BvcooogbGcFFFFo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ITEhUUExQUFRQXFxgYFxcXFBUUFhUXFBwXGBQWFBUYHSggGBwlHBcVITEhJSkrLi4uGB8zODMsNygtLisBCgoKDg0OGxAQGiwkICQsLCwsLCwsLCwsLCwsLCwsLCwsLCwsLCwsLCwsLCwsLCwsLCwsLCwsLCwsLCwsLCwsLP/AABEIAKMBNAMBIgACEQEDEQH/xAAbAAACAgMBAAAAAAAAAAAAAAAFBgAEAQMHAv/EAE0QAAEDAgQBCAQKBwcDAwUAAAEAAgMEEQUGEiExEyJBUWFxobEHgZHBFCMkMkJSYnKy0RUlNGNzkuEzQ1N0gqLCFjWTF4OEVKOz0vD/xAAaAQEBAQEBAQEAAAAAAAAAAAAAAQIDBAUG/8QAKREAAgIBBAIBAgcBAAAAAAAAAAECEQMSITFBBBNRFGEiMkKBobHwBf/aAAwDAQACEQMRAD8ARMuYV8KqYoA4M5R1i47hoAJJ9gRTPuVf0fOI2vMjC0ODiLG54tNtkHwKo0Txuvbci/VcEe9dDz5KKqOE/SdTMcPvs1ednBbIjlqwpdYSyGVFhRUplRYJUQhm6iwohT0osKIQyovKl0B6uoVi6wgPV1F5WQVQerqXWFEBlRYUUKZUUWEBlZWFEIZWV5WUKelAsLIQGQvQK8rIQHpegvIWQUB7C2NWsLYxAMuWco1FayR8Oi0dtnEguJBNm7dnSg8YXU8hVbaSjJPF8gB/0sc5x9y5aw3N1EVlpqijFFSCux1iD1FO8lVemp3/AFHvjPcbSN8Lj1pGTFhcmune3qLXgfcNneCyARi8GiZ7ejUSO5248CqiKY/u6N31mAHvZzfcELCAii65lnBaKPBm1UtNHLK4vu541fTc0bXGwAQLlaFx3pKcdNrStHg9UCBZRdHzVg+Hfo5tRBHyU+q1mmQtcAbG4eT1jdach5co5aGpqqljnmN4Y0B7mgbNN+aRc3d09SpTnyibRHQudb4ObX6JZG8PbZXK/L1AaGSoiMscjX6Q0v1tO17btB8UII6wnf0bZcpaoVT6oOLYY2kBri3d2rckb9A9qpyUtAXWEUgubAic+RYoKFRRPsWVaGSkqJ2STsfCBYOcxzXE8AeYD4oNkrLLK0zcpNyTYo9fAEu6gLkKgWlE5DJ9O42bV+2If/vv6lrmyFPyEk8UsMrIhd45zHgdYaRY+1LFCkonjIGXaKogqZaovvFp0hj9HEG54b7r1LgmHEjQZRe+3KgnbtLNksCMouh1+SKMUVRURzSh8TQ4NJY5pv8ARNmgofkjLNLUwVE1RK9vJWsxlhe9tySD12sllExZTg7CMPuAHTdVtQ89KIy5SonYfU1MbpWyQgEBzg5pvbYjSOPYVLFHPlE75PyzRT0cs9RJKHseAGMLW7G1ju03ub+xZjyzQu+a+e5Ow1R3t120q2ShIUXQ8WyNSMw+arimlL4i0aXaC3nOa2x0i/0uvoQzI2W6eqZO+d0gEYuBGWgnvJBSw0KFlmyfn5bw+9gZ+wGRm5/lRahyRh8lNUyAza4onPHxgsC1rjwtvuOlLByuyyAmvIuVI64y8pPyIjaDs3UTxud+AFkx/wDp3Q7fLjv1BvhtxSwczssgLrtN6LKJ7HltVM5zWk8GCxA2JGncLnOV8PZPVwxSX0PdztJsdIBc6x7goASAvQC6bmLCsLhnMQgIAA31yX3FyeKv4JlzCJ5GRhhLnA7CWQdF+tAcmAVrD4tUjR2i/cNz5Ji9I2Bw0lYYoAQzQx1i4usXXuATvbYe1CcBh1SOP1Y3H1nmjxcgGmpqrUoaDazXvPe4WA/3pQjRjF5+Y8DhcNHcD/QIPGiBbZwUUZwUVIKiMYBNa467j+YW9yExsLjYcSmPBcNYxwdLMIxsfmE8FkpTxUaoWu+q8j1PAPmCg7U+zYbhuhzXVr7Gx5sPCxJHE9tlqZgWC9NfP/4m7eCpaHBhDcuQj6w27LveVzUk6ttzZdZeKB2FwQfCJBAzZsroXc+1+y3Slp2A4UDqGI22t/ZX8zdEw0CMwvP6Lg6Lvef9wRnKA04DUH61QfAR/krGKYPQSUccZrxGxpJY90R5wLt7C++6I0uF00eDmGOrY6N0zjyxjc1pPS21+i3WjZIo5WTZw/1FG5zpwo/am8mK23LdKT+3wjY/Qd09t0TqsChfRiBtZCPjLhxaQw7AHclWyNMr+jAaaHEn9kTfbq/NKTRuLHfXw6+266TlnLzaegq4hV0zzK+Pnh9mMt0OO+5sbdyBxZQ08auk6d9Tjx7QFEVor0DdOF1Z6S6MeZQ/IG0VW791ZNgwEfo+SBtVT3e9vOu+wsOHBasvZJmggqG8vTOMrQG/G29txsrZmnQg3drFr/OTTg73Nw+vJJvyTB/M5WhkR4LNVVStI6C9/npROXLbo6Cpj+EUzjJpA0yHaxvY7JaK0xayObUFYe1iBxg6mi9rXJ8eCfcqZQlZQzsc+LVI5pbaTaw67hUTkuTb42muOPxv9EsUVYTbCay56Yh4kqjkk/Iq3uZ5pqqcpyjDZouVp7vfGRaS45vQTbtWrKmS546ScOkp/jdIB5TYaTvq2Sy06ECllAI7neSbaKQHBa4jrhH+8K9H6OpXOadcIG4vqdbfvCOxZCmFBUUwlhLpSwgtvZvJkHdSypCRk/agqPvM80PppyJRfqPq4p4ytkoimlg+EQlz3N3F9tJv81R3o6cx131UVrEHmm+/TxVslMomQnBK6/HXD4vYhfo3faGq+5+SfYspMdQ1FK2qYeVMZ1huzNDmkC2re9kPwPJUdGJ4nVbbvZxLLaQbb/O34KWVrYR55hqaRe9+HV196ccpi1DXnp+DSfhkWJsj0rXNL65t+O0Y6f8AUmHB8LpG09TEyqDmvhc177Acm0gtL+P2kbIlTOd+i4ftP8J3ktusjRx+e/a/YE35WytR0jZXMrRIJGlt+ZzRbc2BWqXAaA7/AA3g4ng25v3q2SmEspEk1BvtoPvXKMgsvXRdjZD/APbeuyZcp6VvKiKcvux2rYc0HidksZayrh0Mwlir9bmtcNJ0cHNLSbCx4FZb3NJC1n516uUdRA8AFe9HEN6+M9QP4SmDF8vYfUSyPfWEEuu4N0gNPaTwV3K9LQQ1DeQlfI+xAHNI4bk2HVdWyJMRfS46+Iv7GRj/AG396DZas1srj9gewl5/AF0LNmF4VPVyOqKqSOXmhzdgG6WgAbtPRY+tA5MEw2MFsdeSDfcsDtyCOIt1qWVoUa48wdrvIf1VaJGcRoojtHOHWJPzSL3t29iGPpy211ohuYNlFGcFEAGy1HqqGBNuZ4Q1mwA2t4paycB8JbfqKac3HmN7XALLC5FvEmXZM7qDB6yQl4FMtYPks7uuRg9hCWQqgdmqmgYFQjrbf23PvXNMQPOFuoLpmPEMwXDx+6afa1t/NcwrHc8+pEA/mvaipB9jzc5MkDQMuQ9ZkkP+96Ws4/slL18m3xLymeueGZfox9YOPtLz70JHg5pbt6DsmXMDQ3C6a3S958ksNdv6k15zIFBRgcDrPtP9FSdoKZMaBgs5P0qq38sYKW3taRw6CmTL/NwIfaqpD7GgJRkfw7iiKwtWjTg47ak+wNC8ZUaPgNSSNy5gv/VbMa2wmHtnkPg0LxlvbDpz1yDwshOgcyDcC54G++3Yj1VBowiZ3SZoxfp2BPFLMcxuO5M+OuthH3qlvg1UEywScMlcSS7lQAbm4FuhLdQ5+oXd0E8TdNGWhbCXHrmPgEqVTvjLdTUKHqsacKMnB5nYA7ptpJIUylK51JVOJJc0s0m5uN+gqYuLYOztqfJhWMl/sVV3sUF7FWnkmPzpZDseL3H3o/HK9mEVbw94fykIDtbtQBO9jfqS7HUC/tTDUOvgtUf30I8UZVyD8ryvdRVDtTi4OZZ2o3Fz0FUeSdsS9xuD9IlEcnbUFQftt81Xa8WAPGxVJuHYGFuCVp+lrg36fns6fWUKyU7VTVZcSSGCxJJtu3gjEh/Utd9+D8bEDyR+zVn3B+Jiyiv8pQiaS5vrT3leLTh2I7W+Tu/A/pSNDKAQOq6fsAlBwrECP/p3/geq+BF7i16No9TKu+/xR49oVcxBpaO1X/RW28dX/DVarN39g/qqQdsgNtHU9XJu/wCS556Ox8r7oneJY33rono/Fqeo/hv/AOSQPRo29Wf4Y8ZYQp2Xo85hlcKqUA2a6V1x0HnG107+jiAfCb/Zcfd70jY/IDN06nSEnq2cfzT96MiDO7sa7zajIjn/AKRH3xGq/iW9jWhUIGfFRn7ZHtW/O7719Uf3z/A29ykDPkgPU8+anRS1hkYJd3jyW7G49LQteGHnkdek+C35g4NUQBTOCijOCytEB2TD8oHcUy5w2jZb67Ut5JHyj1Jkzh/Yj7zfNZZVyAZb/o95PTMPNLITbVsthn/ve9KKIHXc8EtwnDh+4b+Fi5o/vvwXTfSK62H0A/cM/C1cvHH2KoMZs7bQUo/dx/hcfemXNHNwXDm/ur+0A+9LGfjZlO3qjj/APzTPn7m4bhzeqnZ4taqI8HNQNz3BMmd3n4NRN6ogfaXJehYST6kez/s2mb1Qx+RPvQz2GonacCp/tSzn2OASTyxv/pTrX83BKIdYmPtk/okct336gERpjJmd1sNox1ulP+7+imF83CnnrlPuXnOm1HQt+w4+1zvyUj2wlvbI5DPQtslINx1Jqx6X9UQD607j/KP6pRjPHuTPmk2w2ib1uld4tCoLmHSluEDtld5JWO5J6bJmjH6pi7ZHlLLGmx7h7kAz5gcBg9OOk1Dj7GrzlQ2w2qPTqZ5rxmnbDKQdcsp8AvGWj+rqr7zPMoXoBioO/cU2iS+BT/x4fekmPr+yU4X/AFFL/mYvIqMqNeWCf0dU2+uzzKEgvO+1tJHHdEstn9XVP3meZQJpBcbfVVIPEV/0FW/xIPxsQrJH7NWH7DfxNROL/sVZ/Eg/GxC8lH5JWfcb+JqyV8AGSS7uobp9yjtheJf5c/heufsHO9q6Rl0j9E4j0HkCD/K5V8CPIA9HziIawjoid/xVSn1EkncXsT3gq1kL+wrP4R/4qjST8d7dfbx4qkOgej2UmKpvwELth690nei5vylx6mM//LEfcm30d35GqJ48i7yclb0WD46U9TWeZd/xWey9C5VkmZx63nzXRfRDK41DwTsI3ebVzoHn9updH9DLfjZT+783D8kYRz3ND9VZUnrnl/G5WKV3yVw70Pxl955j1yyH2uKv0bfkzu4+9GOyzg/9s3tYL+xW8wN2Co4Abyg/YCIZkGzVEAOzgsqM4KLRCjkc/KPUmPN4+Id3t8wlrJTgJiexNtbG2Vpa7dp2KyyrkA4nC9mGgOFrygjuJ2ScU/5waG0LGDgHt7UgFVA676UHWpaJvVTs8guaMfzvWF0r0sGzaVvVTsXN4xv60QYb9IjufGOqNn4GJu9KHNp6NnVTR+A/ok30in48DqYPwMTh6XzzoGdULB5p2Fwc4jPO26wjXpEd8bEOqKMf7R+aC0zTr/1I36SYwKhtjc6ACPq6Q0C6pOw1mTm4VQN/c3/me8pHDt/YnfO+1HQM6qWI+3UfekeEc71oisY/SC74uib1U4PtLivVULYVCOsuPiVj0mt0upW9VNGfbdbMabagpWdOnf8A/vWhn4FID3JozrtR0DfsPPtclqNnOt2hMOfT8XRN6qe/tcUL2EJm2wqnHWXFL4aBcddvNNMsBOHUoHS1xQOGlv3XCpC/nUWoKHtMp8QtOXT+ran77PerPpCBFJQt7HnxWjL4/Vk/8RvvUHQsx+4pumFsDf21Ufg1yUGg+Cb6sEYIf82z8DkNGjLn/bqn7zPegUPE9yO5aF8OqfvM8ygbGW77KkQ7NP6irP4kH42IVk0fJKz7rfxNRUf9iq/4kH42IXk8fI6vuZ+JqyV8AJrTqv2FP2W7/onEr/4XmHLnoBuePAp/y3f9EYlf/Cb5FV8BcgjIf7PWfwz/AMULpnbm6I5G/Z6z+GfNiHUgOojgPNUh0X0fttTVR3vyDr+xyU/RkbGc9TW+DJj7k0ZBeTTVdzf4h3k5K3o7Fo6p3U3yinPvWey9AGBlnC5XTfRDGA6cjhob5k+5cuhJJHrXVPRO0tgqH720jwDyUfARyGsdd7j1uJ9pKOYdHeDq2PvS89ybcHi+Tt7R7yjBWy8PjHdjQFazG75qt0VI1pJHE8VRzD9FRBg1nBRRii2QF5RF5jvbZPFNSD6yQMvzhj3OPABMEOOD7VuwcVzZaGTGcvSVcTYYXNJ1guedmMaONz0nsCrf+kBt+2M/8J8Ocq8WbQ1vSGjsIAVarzkH83mEfaLvcm5Rxz5goqXxuE2lrI2ssYpHElt7nmjtCWKTIpc7aXp6YJx/xVbFa2NpYHRxG7GnnNew7gH18eK2YbjVO0/NjaejS5x3S2V0MGYfRjNUyNeyoiAAGoPa+99uFhw2Vv0jZbkqKgPbLE1mhoAcJL7Df5rT0oZV5yIIjDjckCxcWkX26N1XzTiTY6l8bt9JANppYt7D6BOyWwkihQZDlLx8fDa9+Ew847Ixmn0ZVdTNykcsBFhcuc5pv6mketUcMx2EEbPB/wA1I7wumGpzwxrdIcSeFg6x9ZKWyUitnTK08jadrXwNbHDGwl0liXtaAbC3AW270s0WRJSRaanvq/xDa38qNZjxoMfpvI+7Wm7KmRo5wBtY96H0GYGA8Kgf/KcfelstBDNno4ramRjmPgIbG1pu8ttbYAc032HFYzFlKp5Gnj1Qjk4g1xMoF3fStsi//WrGADUeHS7U72lBcczKNrmc3F+bOW2v1hLYpASlyRMXf2lNxH99v5IxmnIFXOYQySnuyIN0ukLbdVtt77odTZlaDxqh/wDIJ8ymUZ3EYaNbtwDzzqI7ylsUjNVl6oZTwREwAsZpcTK0AnsvxCFQZbl4CSnG/wDjD8lvxrNFw0iSY335jw0exB4sx2P9rVDf/EBVtkpDNmzIdVVxUzY5ILxtdcF5sAeFiBv0qtRZCqYKSSF8kA1PDi7WbADvHFbznLko2kSOJIv8YbkjosvBzmZIXOdIWWP0eJUtlpC+3I/O3qoPUJHeIam5+QuXw4U7J4w/lhIX2fpIsQG6TbftSe/Mrzvy1Qe6QBG8OzLohEznzka9FjLqPC+44WTcbF+i9HslNTSROqIzrc06gx+2m/QLk8UH/wCiWX3qHeqmmPjZMozhDIz57gOkg2I9YS1V43EXGwqHdvwhw8LqWxSHGLJjZMNfSMl0ukcxzpDG4fMcHDmG3QLKjh/o5dTU80fwgO5TTuInXFiDs0Ek8EPwzEmtppZg1/MfGLGoeX84u+bc2A23RajzU17TqJYLW3dc+0JbLQtjIsereaf1UctvanDB8nj4FU07ZnWnaG6nQuYWcfok7pXxTE4dXNEj+34Q8X9V1bwetZ8FqZQwjk+T2M7y7nOtzXX5vvVtjYJYT6O/gsM7RUF/KNtfkjtwPAE34IAMlsa43ln9VHKjOF5zu2xaWgdJfqt3lD8VxWB24MjyegTuaB4pbM0hryzlwRwzNEjjysZZd0Lo9NwRex48ULwn0fupIZmiblNbT/dkEc1zNgCb/OJVLLsjXxVLg22iEu500jzt9U35p24rXhebLMN2uAHXJqPR0nvTcrWwIOTWtd86Ycd/g0n5p7ydhDYaeZgkJ5QWF43M07EcDx4pMxPEaZ24Gon964e9X8Cax1FVSaYxoHSXuds020vvzL3sm4pAyr9FjmtJZVMc4DYGMtB7NVzZaqXDnxRNZINLgLHv6Vrps1Pbtp2/iavNb6jMDXizrH3KkIxlulBceO4W2WtHQUPr5tVu9EQ1s4KLEfBZWyC5hu7Xjr0+aMvjt2CyD4V9L/T5o7Pwt1rlJ7nfFG0yvOWchKCd9IsTtvcWHaluEXcB2geKYcaY0UwsOcZNz3AoHhovNH99vmFVwYa3odcy0rqmRpjLdLI2M5xDDdjQDx7QhVPgMzXtJ0ABwPzweBF9gnKKlBurlLRtB4LzPyGj7Ef+ZGSuxFxaVwxKF722+Njfbrbr1XA7gr/pADqmtlliY98ZPNcGk3tte3G2y8Zr3xZg6uTHhdHYKK/BdHlaSZ5Y+JGUpR+HQkYVQStljc6NwDXNJu0jgb9PctOMyF9WS5unU8EgfaK6Zh+FtLhq33HFJObedi7wOAkjHsDVYZdTM5/EWNJ2XfSQ7l61zoGl8YaxrSxpN9LWg7eq3qS3RUUoe0uY8AOF7tI2v2ppmhOo6SRurNFQ6nDUSQp7Wjp9Cn2KGb5g6pe5ocAQNjseFtgO5G/SLUB9QzQOY2KIXG4JDG33C1ZzscUY2w0t+Dstbaw07eKoV2NSMmkAsQHvAHCw1Gw2W9b2pHmeCKcrfDoExNdcbHxRDN9W19SSzZuhgHR81oB8QV6OYZT2d+6tZuhHLUYAAL6anc+wA1Okc4kn2hNbvdEeGGm07N+Zy0x0oYRtE3URwDjbYnrQJl0yZkxUw1k7WtGhsrgGgAAAHgFRfmQnZrAO+x8gmt/Bp+PBfq/g850rWyPhDBYMhaw8Ny3iVsoHXw57QCXmUEWFzpANyPWVXzTYxUj7DU9kpcQLXs+zfYAiOI1TosPw4sNiWVF+349/FNbqzPpgptN7C9yEnQ1/8rro7iFS0YWyLcS/CS92xBDNBA371QGZZdNrC/Xd3ldQ1jpKacvNyDFbqF3G6mqV8Gnix06lf7F3BZb0M7ACXl7CNrmwJ1W9oQ34O++weNvqu/JMtK5zcEje3YtrHgEdLXM51+vcN8EFbmWUC1gT13d5XTXK+CRw46Tcq/YOx1Abg9XGdn8rTuF9iRrsbA77AeKpZeieaKo5p57mtY8g6dTCHOaHddkKFc+SKbWb8xth0DntTZh3/YDbj8LP4VdToeuGpJW0KrcKn6Gn+Zv5pxwk8nhOIxv2eWxOHTcB4BsR1Ej2pHOIzDYPPgimBPc6lxEucTaCPj2zxK3Lsko40trss5VkvS1bQLvLBp6T85nD1AoTT6hquDw6ulPHo8o43YVXPc0amOu11uc0hotYpYfjcjduPbcrLm06o1Dx4yjblQ55FlAoa8HY/Bnmx4mzX7+SXctuLqGdgaS46gHHZpc4wEN1nYO0scbKrg2KPkdMCdvg1Rt/7ZT36L4WnCarUAQXybEX4MarqdWZ9cFKuUcyZQTfUdfhwuuh5eqGMwaujcWiXTIdBI1FpY0A26RvxSDXVDmkhp2W/ApnOjrS43tSuHdqlhCRk2ayYYQvd2Awd/Wi52cdum6CAo3JC6wcT84BdGeVIIjSRY9SoTjzK3MOwVWU+ZUjyWSpG6PgosMOyi2YAOCNuXDu8EcnNuCDZbF3kdnFMMlKD9ILhPk9OGktwTjh+TR/fPvQfCB8fF99vmE5VeX5ahsMENi65cXE2axtju49C3ReiypaQ4VVKCCCLueNxv8AVW1wc/1WMdONldpxcheamARAa5IibC+h+oA9Pb4LfhrmO3a5rrcBe1z1L5zi9VH6eGaHq1WIOPi+MW6izwZdNlM1BX5OxJ1b8Lc2E3fqID3fN4aRdnQ1NTsPcw24k8Lb9/Bd8iaSPB4mSMpy+7PdCOcO9cyxsH9MSX48v5ALq2F05cbts4je1wL26LntSE3IuK/CvhLomFxl1kCZnSdwL9myuBPdmPPnG0vuWdG5RCgj5wVutwh8TueLX6yFawegc53NGq29hbe3UuTu6PatKjqvY55j7tWM900Q9gYl/EzeR563O8SU31+RsWfVPqGwAOMpe342Paxu0HfqACq5hyfVRvuYXHVzrNGuxPEc2/SvVxR8a9bkl8im1otft4JkzUPl9K08RFRC3eGcPasYVlGpkka0xPaD0vaWDbjYuRfF8i4rUVLp2xRsN28mDMwFrYwGx7dzQVrlmX+BUwBnJvyyoPXNJ+IoIxids5ZYqmvMz4rcodTg0hwa8/OFx27oFhuAzSvDGsIubXOwF+slZTS2Nyg5PUuCtj8xMdM3oZG4Dtu8uPmieMm+H4f80kNn+abkAyuPPHQb39SYMb9HdfO5gjZAyONgY3403dbcvdzeJKjPR3VR07my8lqaS5mmS9wbam2IHSL+tXhGFK5v7nOmtuiEAtSz9roh4kq3HlycuDQw3Jtvt4pnk9HFdJExkRh0nnuvJuXcBwHQETTEoOHJUcL4HT/5qb8ISgI7m111DDsnVcVDNS1HJadYmhc2Qc19tL2uuBsR4pGlwCcOtyZ8/FS6ZuMXKKoo0otHMPsDwe0p5wZt8Ad/mj+EKk3INa+LTGGXcQX3eBYcWjbxTTlPLNRDR1FLVcmGvOuIiQbSAWIIPQbDfvR8GYtKaRyeZu6N5fa74HiNhtyMV/8Azx/1Xuqy9MHlug8be5MMGQq80xZC6McrblQZLXa03a0gA9O/qVjKzWbG47sv+jUXwiv+8fwtXPqxhuusej7LFTSRVMFTyXJTNuC15u14FtwQNiLexI+O4BNHIRod1g9h4G6xJ0zphSlBpf7YD4BsZv8ALz/gK6d6N32wac/bk8QwJbw3IleYXljGh0rSznuDSGOtqPYTaycskZeqKehnpqprW6iXMcHhw3A27N2hal+U42lPf7f2cixT5xVjBdqWvP7qJv8ANPH+SJ45lyoEhbybtzt234K+Mi4i2mfFHC13LOY551tBAiuWtFz0l1z3BMbN+UqbZz8FMevmRg8Lfks1+Q8QhYXvhGkC5tIwnbsBuVtnpXaGW32C6yZ4o8miMqvLx9ZVpkDgbWVaqbYj1qR5LM2M4KLzGdlF0OYHy985xRCack6Wcb+odpQjC5C1riONwPaiNPWljdmi/STxK5NbnRSpUHoK3k225Ui/Eja6yMXjcQOWcSTbhdL1fid2c5rOPDrVKnxONpB5PcG/FNJpTofG0rT9MqzT0YHzXW9QSizOAH934rczOzR/deK4OM74Poxy4NNNsYXYoeU5HlHar242CtNpb78p4lIjswRmczFjt+i/ZZE2ZwiH0HeC1KEjljzY03bHCloSCNMgB6DuqRzLUcpyevfVp3d08EEhztCCDoehTsZpnTGU6wS4utbrUjCXYzZcbrQPE0Zf86TV08SfYvVNBpILZACOG7tvFKv/AFVT/a9iyzNsA6T/ACrPrlZ2XkYqoYpc1VLXmPULh2n5x3J4KvNjbmuPO5wO5DnDcdRuletxundMJW3vcEixtcW/JV5cTpySd9ydrda6aLPJ7tLdDeMxEkanX73Odb2lbq/M08chj1MPCx524dYtI36QQkc4lB2+xWK7HoHuY4A3Y1g7yywv4BXRXAee1uxtxPFix7muLS4bE2JF+nietVY8eI4lnsS5iWOwSyPfZw1Em1uvdVv0pB1H2KLH8mn5UlsnsO1ZmaWPTpezS4AiwP5rbLjDzAyZ7mkPc9ouPqab/iCRqrFYHNYAHc2/rubqxU49A6nhiDXAxmQuP1tbrg+zb1K6DCz7t2Mn6ftw0LecyPazU0tte3tSM3E4R0FbBi0OhzbHcjwunrQ+pk+WdGZXl9Iah7x/acm0WFibXPsCFfpsfZQL/qeD4Eym0u1NmdJe21nNAHkUK/SkPU5T1mn5DSVMfI8xkAkFuyLU1TytK+oc4aWvDALA6iRfj0Llf6YiAI0nfbxCP0+baduH/BtLtfL6+G2kttx67o8Yj5Dvdh9uORg8BfuCIQZiGh7w4gMtqt1ONgfb5rm5xWHqK3wY7EI5WWPPDR/K4O39ivrRH5L+TqGHymqhkkDwWR/O1BB3V0IO7/A9CC4JnOnhoJ6eztcruNtgNun1JbkxOM9ayse50+opcnSmY4CCeWNhx47d+6uxh8sRkaQ9g4uNyB37rl1PisIB47tLeHWmnCs8wRUElLZxc8kg22F7fkjgIeRbCz6lrHajI244b9XDpWJczShpLHta0GxO9rlIJrIHOu4ut02CsNrqUQyRgvu8ix6LNII29vtW4wOOTM32M8uYJnf3jHeu6A4jI8XcLWO5AO3sQBugHZ3grraht93Hu6FujhqsuQVhNlqrXXI9arSObe7Se4r3M6+nuVijMpWjcwrK1sOyi2YBlAwBp+8PJbHcFFFhmgTWu5x7FXKiiAwsLKiAigUUQpFFFEIYUUUQEWFFEBFFhRAZUCiiFMrKiiEIFAoogMqLKiAi9KKKgiyFFFAZXoKKLREZC9KKKMrMhe1FFUQ9NW6LgoogRcW13BvcooogbGcFFFFo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data:image/jpeg;base64,/9j/4AAQSkZJRgABAQAAAQABAAD/2wCEAAkGBxITEhUUExQUFRQXFxgYFxcXFBUUFhUXFBwXGBQWFBUYHSggGBwlHBcVITEhJSkrLi4uGB8zODMsNygtLisBCgoKDg0OGxAQGiwkICQsLCwsLCwsLCwsLCwsLCwsLCwsLCwsLCwsLCwsLCwsLCwsLCwsLCwsLCwsLCwsLCwsLP/AABEIAKMBNAMBIgACEQEDEQH/xAAbAAACAgMBAAAAAAAAAAAAAAAFBgAEAQMHAv/EAE0QAAEDAgQBCAQKBwcDAwUAAAEAAgMEEQUGEiExEyJBUWFxobEHgZHBFCMkMkJSYnKy0RUlNGNzkuEzQ1N0gqLCFjWTF4OEVKOz0vD/xAAaAQEBAQEBAQEAAAAAAAAAAAAAAQIDBAUG/8QAKREAAgIBBAIBAgcBAAAAAAAAAAECEQMSITFBBBNRFGEiMkKBobHwBf/aAAwDAQACEQMRAD8ARMuYV8KqYoA4M5R1i47hoAJJ9gRTPuVf0fOI2vMjC0ODiLG54tNtkHwKo0Txuvbci/VcEe9dDz5KKqOE/SdTMcPvs1ednBbIjlqwpdYSyGVFhRUplRYJUQhm6iwohT0osKIQyovKl0B6uoVi6wgPV1F5WQVQerqXWFEBlRYUUKZUUWEBlZWFEIZWV5WUKelAsLIQGQvQK8rIQHpegvIWQUB7C2NWsLYxAMuWco1FayR8Oi0dtnEguJBNm7dnSg8YXU8hVbaSjJPF8gB/0sc5x9y5aw3N1EVlpqijFFSCux1iD1FO8lVemp3/AFHvjPcbSN8Lj1pGTFhcmune3qLXgfcNneCyARi8GiZ7ejUSO5248CqiKY/u6N31mAHvZzfcELCAii65lnBaKPBm1UtNHLK4vu541fTc0bXGwAQLlaFx3pKcdNrStHg9UCBZRdHzVg+Hfo5tRBHyU+q1mmQtcAbG4eT1jdach5co5aGpqqljnmN4Y0B7mgbNN+aRc3d09SpTnyibRHQudb4ObX6JZG8PbZXK/L1AaGSoiMscjX6Q0v1tO17btB8UII6wnf0bZcpaoVT6oOLYY2kBri3d2rckb9A9qpyUtAXWEUgubAic+RYoKFRRPsWVaGSkqJ2STsfCBYOcxzXE8AeYD4oNkrLLK0zcpNyTYo9fAEu6gLkKgWlE5DJ9O42bV+2If/vv6lrmyFPyEk8UsMrIhd45zHgdYaRY+1LFCkonjIGXaKogqZaovvFp0hj9HEG54b7r1LgmHEjQZRe+3KgnbtLNksCMouh1+SKMUVRURzSh8TQ4NJY5pv8ARNmgofkjLNLUwVE1RK9vJWsxlhe9tySD12sllExZTg7CMPuAHTdVtQ89KIy5SonYfU1MbpWyQgEBzg5pvbYjSOPYVLFHPlE75PyzRT0cs9RJKHseAGMLW7G1ju03ub+xZjyzQu+a+e5Ow1R3t120q2ShIUXQ8WyNSMw+arimlL4i0aXaC3nOa2x0i/0uvoQzI2W6eqZO+d0gEYuBGWgnvJBSw0KFlmyfn5bw+9gZ+wGRm5/lRahyRh8lNUyAza4onPHxgsC1rjwtvuOlLByuyyAmvIuVI64y8pPyIjaDs3UTxud+AFkx/wDp3Q7fLjv1BvhtxSwczssgLrtN6LKJ7HltVM5zWk8GCxA2JGncLnOV8PZPVwxSX0PdztJsdIBc6x7goASAvQC6bmLCsLhnMQgIAA31yX3FyeKv4JlzCJ5GRhhLnA7CWQdF+tAcmAVrD4tUjR2i/cNz5Ji9I2Bw0lYYoAQzQx1i4usXXuATvbYe1CcBh1SOP1Y3H1nmjxcgGmpqrUoaDazXvPe4WA/3pQjRjF5+Y8DhcNHcD/QIPGiBbZwUUZwUVIKiMYBNa467j+YW9yExsLjYcSmPBcNYxwdLMIxsfmE8FkpTxUaoWu+q8j1PAPmCg7U+zYbhuhzXVr7Gx5sPCxJHE9tlqZgWC9NfP/4m7eCpaHBhDcuQj6w27LveVzUk6ttzZdZeKB2FwQfCJBAzZsroXc+1+y3Slp2A4UDqGI22t/ZX8zdEw0CMwvP6Lg6Lvef9wRnKA04DUH61QfAR/krGKYPQSUccZrxGxpJY90R5wLt7C++6I0uF00eDmGOrY6N0zjyxjc1pPS21+i3WjZIo5WTZw/1FG5zpwo/am8mK23LdKT+3wjY/Qd09t0TqsChfRiBtZCPjLhxaQw7AHclWyNMr+jAaaHEn9kTfbq/NKTRuLHfXw6+266TlnLzaegq4hV0zzK+Pnh9mMt0OO+5sbdyBxZQ08auk6d9Tjx7QFEVor0DdOF1Z6S6MeZQ/IG0VW791ZNgwEfo+SBtVT3e9vOu+wsOHBasvZJmggqG8vTOMrQG/G29txsrZmnQg3drFr/OTTg73Nw+vJJvyTB/M5WhkR4LNVVStI6C9/npROXLbo6Cpj+EUzjJpA0yHaxvY7JaK0xayObUFYe1iBxg6mi9rXJ8eCfcqZQlZQzsc+LVI5pbaTaw67hUTkuTb42muOPxv9EsUVYTbCay56Yh4kqjkk/Iq3uZ5pqqcpyjDZouVp7vfGRaS45vQTbtWrKmS546ScOkp/jdIB5TYaTvq2Sy06ECllAI7neSbaKQHBa4jrhH+8K9H6OpXOadcIG4vqdbfvCOxZCmFBUUwlhLpSwgtvZvJkHdSypCRk/agqPvM80PppyJRfqPq4p4ytkoimlg+EQlz3N3F9tJv81R3o6cx131UVrEHmm+/TxVslMomQnBK6/HXD4vYhfo3faGq+5+SfYspMdQ1FK2qYeVMZ1huzNDmkC2re9kPwPJUdGJ4nVbbvZxLLaQbb/O34KWVrYR55hqaRe9+HV196ccpi1DXnp+DSfhkWJsj0rXNL65t+O0Y6f8AUmHB8LpG09TEyqDmvhc177Acm0gtL+P2kbIlTOd+i4ftP8J3ktusjRx+e/a/YE35WytR0jZXMrRIJGlt+ZzRbc2BWqXAaA7/AA3g4ng25v3q2SmEspEk1BvtoPvXKMgsvXRdjZD/APbeuyZcp6VvKiKcvux2rYc0HidksZayrh0Mwlir9bmtcNJ0cHNLSbCx4FZb3NJC1n516uUdRA8AFe9HEN6+M9QP4SmDF8vYfUSyPfWEEuu4N0gNPaTwV3K9LQQ1DeQlfI+xAHNI4bk2HVdWyJMRfS46+Iv7GRj/AG396DZas1srj9gewl5/AF0LNmF4VPVyOqKqSOXmhzdgG6WgAbtPRY+tA5MEw2MFsdeSDfcsDtyCOIt1qWVoUa48wdrvIf1VaJGcRoojtHOHWJPzSL3t29iGPpy211ohuYNlFGcFEAGy1HqqGBNuZ4Q1mwA2t4paycB8JbfqKac3HmN7XALLC5FvEmXZM7qDB6yQl4FMtYPks7uuRg9hCWQqgdmqmgYFQjrbf23PvXNMQPOFuoLpmPEMwXDx+6afa1t/NcwrHc8+pEA/mvaipB9jzc5MkDQMuQ9ZkkP+96Ws4/slL18m3xLymeueGZfox9YOPtLz70JHg5pbt6DsmXMDQ3C6a3S958ksNdv6k15zIFBRgcDrPtP9FSdoKZMaBgs5P0qq38sYKW3taRw6CmTL/NwIfaqpD7GgJRkfw7iiKwtWjTg47ak+wNC8ZUaPgNSSNy5gv/VbMa2wmHtnkPg0LxlvbDpz1yDwshOgcyDcC54G++3Yj1VBowiZ3SZoxfp2BPFLMcxuO5M+OuthH3qlvg1UEywScMlcSS7lQAbm4FuhLdQ5+oXd0E8TdNGWhbCXHrmPgEqVTvjLdTUKHqsacKMnB5nYA7ptpJIUylK51JVOJJc0s0m5uN+gqYuLYOztqfJhWMl/sVV3sUF7FWnkmPzpZDseL3H3o/HK9mEVbw94fykIDtbtQBO9jfqS7HUC/tTDUOvgtUf30I8UZVyD8ryvdRVDtTi4OZZ2o3Fz0FUeSdsS9xuD9IlEcnbUFQftt81Xa8WAPGxVJuHYGFuCVp+lrg36fns6fWUKyU7VTVZcSSGCxJJtu3gjEh/Utd9+D8bEDyR+zVn3B+Jiyiv8pQiaS5vrT3leLTh2I7W+Tu/A/pSNDKAQOq6fsAlBwrECP/p3/geq+BF7i16No9TKu+/xR49oVcxBpaO1X/RW28dX/DVarN39g/qqQdsgNtHU9XJu/wCS556Ox8r7oneJY33rono/Fqeo/hv/AOSQPRo29Wf4Y8ZYQp2Xo85hlcKqUA2a6V1x0HnG107+jiAfCb/Zcfd70jY/IDN06nSEnq2cfzT96MiDO7sa7zajIjn/AKRH3xGq/iW9jWhUIGfFRn7ZHtW/O7719Uf3z/A29ykDPkgPU8+anRS1hkYJd3jyW7G49LQteGHnkdek+C35g4NUQBTOCijOCytEB2TD8oHcUy5w2jZb67Ut5JHyj1Jkzh/Yj7zfNZZVyAZb/o95PTMPNLITbVsthn/ve9KKIHXc8EtwnDh+4b+Fi5o/vvwXTfSK62H0A/cM/C1cvHH2KoMZs7bQUo/dx/hcfemXNHNwXDm/ur+0A+9LGfjZlO3qjj/APzTPn7m4bhzeqnZ4taqI8HNQNz3BMmd3n4NRN6ogfaXJehYST6kez/s2mb1Qx+RPvQz2GonacCp/tSzn2OASTyxv/pTrX83BKIdYmPtk/okct336gERpjJmd1sNox1ulP+7+imF83CnnrlPuXnOm1HQt+w4+1zvyUj2wlvbI5DPQtslINx1Jqx6X9UQD607j/KP6pRjPHuTPmk2w2ib1uld4tCoLmHSluEDtld5JWO5J6bJmjH6pi7ZHlLLGmx7h7kAz5gcBg9OOk1Dj7GrzlQ2w2qPTqZ5rxmnbDKQdcsp8AvGWj+rqr7zPMoXoBioO/cU2iS+BT/x4fekmPr+yU4X/AFFL/mYvIqMqNeWCf0dU2+uzzKEgvO+1tJHHdEstn9XVP3meZQJpBcbfVVIPEV/0FW/xIPxsQrJH7NWH7DfxNROL/sVZ/Eg/GxC8lH5JWfcb+JqyV8AGSS7uobp9yjtheJf5c/heufsHO9q6Rl0j9E4j0HkCD/K5V8CPIA9HziIawjoid/xVSn1EkncXsT3gq1kL+wrP4R/4qjST8d7dfbx4qkOgej2UmKpvwELth690nei5vylx6mM//LEfcm30d35GqJ48i7yclb0WD46U9TWeZd/xWey9C5VkmZx63nzXRfRDK41DwTsI3ebVzoHn9updH9DLfjZT+783D8kYRz3ND9VZUnrnl/G5WKV3yVw70Pxl955j1yyH2uKv0bfkzu4+9GOyzg/9s3tYL+xW8wN2Co4Abyg/YCIZkGzVEAOzgsqM4KLRCjkc/KPUmPN4+Id3t8wlrJTgJiexNtbG2Vpa7dp2KyyrkA4nC9mGgOFrygjuJ2ScU/5waG0LGDgHt7UgFVA676UHWpaJvVTs8guaMfzvWF0r0sGzaVvVTsXN4xv60QYb9IjufGOqNn4GJu9KHNp6NnVTR+A/ok30in48DqYPwMTh6XzzoGdULB5p2Fwc4jPO26wjXpEd8bEOqKMf7R+aC0zTr/1I36SYwKhtjc6ACPq6Q0C6pOw1mTm4VQN/c3/me8pHDt/YnfO+1HQM6qWI+3UfekeEc71oisY/SC74uib1U4PtLivVULYVCOsuPiVj0mt0upW9VNGfbdbMabagpWdOnf8A/vWhn4FID3JozrtR0DfsPPtclqNnOt2hMOfT8XRN6qe/tcUL2EJm2wqnHWXFL4aBcddvNNMsBOHUoHS1xQOGlv3XCpC/nUWoKHtMp8QtOXT+ran77PerPpCBFJQt7HnxWjL4/Vk/8RvvUHQsx+4pumFsDf21Ufg1yUGg+Cb6sEYIf82z8DkNGjLn/bqn7zPegUPE9yO5aF8OqfvM8ygbGW77KkQ7NP6irP4kH42IVk0fJKz7rfxNRUf9iq/4kH42IXk8fI6vuZ+JqyV8AJrTqv2FP2W7/onEr/4XmHLnoBuePAp/y3f9EYlf/Cb5FV8BcgjIf7PWfwz/AMULpnbm6I5G/Z6z+GfNiHUgOojgPNUh0X0fttTVR3vyDr+xyU/RkbGc9TW+DJj7k0ZBeTTVdzf4h3k5K3o7Fo6p3U3yinPvWey9AGBlnC5XTfRDGA6cjhob5k+5cuhJJHrXVPRO0tgqH720jwDyUfARyGsdd7j1uJ9pKOYdHeDq2PvS89ybcHi+Tt7R7yjBWy8PjHdjQFazG75qt0VI1pJHE8VRzD9FRBg1nBRRii2QF5RF5jvbZPFNSD6yQMvzhj3OPABMEOOD7VuwcVzZaGTGcvSVcTYYXNJ1guedmMaONz0nsCrf+kBt+2M/8J8Ocq8WbQ1vSGjsIAVarzkH83mEfaLvcm5Rxz5goqXxuE2lrI2ssYpHElt7nmjtCWKTIpc7aXp6YJx/xVbFa2NpYHRxG7GnnNew7gH18eK2YbjVO0/NjaejS5x3S2V0MGYfRjNUyNeyoiAAGoPa+99uFhw2Vv0jZbkqKgPbLE1mhoAcJL7Df5rT0oZV5yIIjDjckCxcWkX26N1XzTiTY6l8bt9JANppYt7D6BOyWwkihQZDlLx8fDa9+Ew847Ixmn0ZVdTNykcsBFhcuc5pv6mketUcMx2EEbPB/wA1I7wumGpzwxrdIcSeFg6x9ZKWyUitnTK08jadrXwNbHDGwl0liXtaAbC3AW270s0WRJSRaanvq/xDa38qNZjxoMfpvI+7Wm7KmRo5wBtY96H0GYGA8Kgf/KcfelstBDNno4ramRjmPgIbG1pu8ttbYAc032HFYzFlKp5Gnj1Qjk4g1xMoF3fStsi//WrGADUeHS7U72lBcczKNrmc3F+bOW2v1hLYpASlyRMXf2lNxH99v5IxmnIFXOYQySnuyIN0ukLbdVtt77odTZlaDxqh/wDIJ8ymUZ3EYaNbtwDzzqI7ylsUjNVl6oZTwREwAsZpcTK0AnsvxCFQZbl4CSnG/wDjD8lvxrNFw0iSY335jw0exB4sx2P9rVDf/EBVtkpDNmzIdVVxUzY5ILxtdcF5sAeFiBv0qtRZCqYKSSF8kA1PDi7WbADvHFbznLko2kSOJIv8YbkjosvBzmZIXOdIWWP0eJUtlpC+3I/O3qoPUJHeIam5+QuXw4U7J4w/lhIX2fpIsQG6TbftSe/Mrzvy1Qe6QBG8OzLohEznzka9FjLqPC+44WTcbF+i9HslNTSROqIzrc06gx+2m/QLk8UH/wCiWX3qHeqmmPjZMozhDIz57gOkg2I9YS1V43EXGwqHdvwhw8LqWxSHGLJjZMNfSMl0ukcxzpDG4fMcHDmG3QLKjh/o5dTU80fwgO5TTuInXFiDs0Ek8EPwzEmtppZg1/MfGLGoeX84u+bc2A23RajzU17TqJYLW3dc+0JbLQtjIsereaf1UctvanDB8nj4FU07ZnWnaG6nQuYWcfok7pXxTE4dXNEj+34Q8X9V1bwetZ8FqZQwjk+T2M7y7nOtzXX5vvVtjYJYT6O/gsM7RUF/KNtfkjtwPAE34IAMlsa43ln9VHKjOF5zu2xaWgdJfqt3lD8VxWB24MjyegTuaB4pbM0hryzlwRwzNEjjysZZd0Lo9NwRex48ULwn0fupIZmiblNbT/dkEc1zNgCb/OJVLLsjXxVLg22iEu500jzt9U35p24rXhebLMN2uAHXJqPR0nvTcrWwIOTWtd86Ycd/g0n5p7ydhDYaeZgkJ5QWF43M07EcDx4pMxPEaZ24Gon964e9X8Cax1FVSaYxoHSXuds020vvzL3sm4pAyr9FjmtJZVMc4DYGMtB7NVzZaqXDnxRNZINLgLHv6Vrps1Pbtp2/iavNb6jMDXizrH3KkIxlulBceO4W2WtHQUPr5tVu9EQ1s4KLEfBZWyC5hu7Xjr0+aMvjt2CyD4V9L/T5o7Pwt1rlJ7nfFG0yvOWchKCd9IsTtvcWHaluEXcB2geKYcaY0UwsOcZNz3AoHhovNH99vmFVwYa3odcy0rqmRpjLdLI2M5xDDdjQDx7QhVPgMzXtJ0ABwPzweBF9gnKKlBurlLRtB4LzPyGj7Ef+ZGSuxFxaVwxKF722+Njfbrbr1XA7gr/pADqmtlliY98ZPNcGk3tte3G2y8Zr3xZg6uTHhdHYKK/BdHlaSZ5Y+JGUpR+HQkYVQStljc6NwDXNJu0jgb9PctOMyF9WS5unU8EgfaK6Zh+FtLhq33HFJObedi7wOAkjHsDVYZdTM5/EWNJ2XfSQ7l61zoGl8YaxrSxpN9LWg7eq3qS3RUUoe0uY8AOF7tI2v2ppmhOo6SRurNFQ6nDUSQp7Wjp9Cn2KGb5g6pe5ocAQNjseFtgO5G/SLUB9QzQOY2KIXG4JDG33C1ZzscUY2w0t+Dstbaw07eKoV2NSMmkAsQHvAHCw1Gw2W9b2pHmeCKcrfDoExNdcbHxRDN9W19SSzZuhgHR81oB8QV6OYZT2d+6tZuhHLUYAAL6anc+wA1Okc4kn2hNbvdEeGGm07N+Zy0x0oYRtE3URwDjbYnrQJl0yZkxUw1k7WtGhsrgGgAAAHgFRfmQnZrAO+x8gmt/Bp+PBfq/g850rWyPhDBYMhaw8Ny3iVsoHXw57QCXmUEWFzpANyPWVXzTYxUj7DU9kpcQLXs+zfYAiOI1TosPw4sNiWVF+349/FNbqzPpgptN7C9yEnQ1/8rro7iFS0YWyLcS/CS92xBDNBA371QGZZdNrC/Xd3ldQ1jpKacvNyDFbqF3G6mqV8Gnix06lf7F3BZb0M7ACXl7CNrmwJ1W9oQ34O++weNvqu/JMtK5zcEje3YtrHgEdLXM51+vcN8EFbmWUC1gT13d5XTXK+CRw46Tcq/YOx1Abg9XGdn8rTuF9iRrsbA77AeKpZeieaKo5p57mtY8g6dTCHOaHddkKFc+SKbWb8xth0DntTZh3/YDbj8LP4VdToeuGpJW0KrcKn6Gn+Zv5pxwk8nhOIxv2eWxOHTcB4BsR1Ej2pHOIzDYPPgimBPc6lxEucTaCPj2zxK3Lsko40trss5VkvS1bQLvLBp6T85nD1AoTT6hquDw6ulPHo8o43YVXPc0amOu11uc0hotYpYfjcjduPbcrLm06o1Dx4yjblQ55FlAoa8HY/Bnmx4mzX7+SXctuLqGdgaS46gHHZpc4wEN1nYO0scbKrg2KPkdMCdvg1Rt/7ZT36L4WnCarUAQXybEX4MarqdWZ9cFKuUcyZQTfUdfhwuuh5eqGMwaujcWiXTIdBI1FpY0A26RvxSDXVDmkhp2W/ApnOjrS43tSuHdqlhCRk2ayYYQvd2Awd/Wi52cdum6CAo3JC6wcT84BdGeVIIjSRY9SoTjzK3MOwVWU+ZUjyWSpG6PgosMOyi2YAOCNuXDu8EcnNuCDZbF3kdnFMMlKD9ILhPk9OGktwTjh+TR/fPvQfCB8fF99vmE5VeX5ahsMENi65cXE2axtju49C3ReiypaQ4VVKCCCLueNxv8AVW1wc/1WMdONldpxcheamARAa5IibC+h+oA9Pb4LfhrmO3a5rrcBe1z1L5zi9VH6eGaHq1WIOPi+MW6izwZdNlM1BX5OxJ1b8Lc2E3fqID3fN4aRdnQ1NTsPcw24k8Lb9/Bd8iaSPB4mSMpy+7PdCOcO9cyxsH9MSX48v5ALq2F05cbts4je1wL26LntSE3IuK/CvhLomFxl1kCZnSdwL9myuBPdmPPnG0vuWdG5RCgj5wVutwh8TueLX6yFawegc53NGq29hbe3UuTu6PatKjqvY55j7tWM900Q9gYl/EzeR563O8SU31+RsWfVPqGwAOMpe342Paxu0HfqACq5hyfVRvuYXHVzrNGuxPEc2/SvVxR8a9bkl8im1otft4JkzUPl9K08RFRC3eGcPasYVlGpkka0xPaD0vaWDbjYuRfF8i4rUVLp2xRsN28mDMwFrYwGx7dzQVrlmX+BUwBnJvyyoPXNJ+IoIxids5ZYqmvMz4rcodTg0hwa8/OFx27oFhuAzSvDGsIubXOwF+slZTS2Nyg5PUuCtj8xMdM3oZG4Dtu8uPmieMm+H4f80kNn+abkAyuPPHQb39SYMb9HdfO5gjZAyONgY3403dbcvdzeJKjPR3VR07my8lqaS5mmS9wbam2IHSL+tXhGFK5v7nOmtuiEAtSz9roh4kq3HlycuDQw3Jtvt4pnk9HFdJExkRh0nnuvJuXcBwHQETTEoOHJUcL4HT/5qb8ISgI7m111DDsnVcVDNS1HJadYmhc2Qc19tL2uuBsR4pGlwCcOtyZ8/FS6ZuMXKKoo0otHMPsDwe0p5wZt8Ad/mj+EKk3INa+LTGGXcQX3eBYcWjbxTTlPLNRDR1FLVcmGvOuIiQbSAWIIPQbDfvR8GYtKaRyeZu6N5fa74HiNhtyMV/8Azx/1Xuqy9MHlug8be5MMGQq80xZC6McrblQZLXa03a0gA9O/qVjKzWbG47sv+jUXwiv+8fwtXPqxhuusej7LFTSRVMFTyXJTNuC15u14FtwQNiLexI+O4BNHIRod1g9h4G6xJ0zphSlBpf7YD4BsZv8ALz/gK6d6N32wac/bk8QwJbw3IleYXljGh0rSznuDSGOtqPYTaycskZeqKehnpqprW6iXMcHhw3A27N2hal+U42lPf7f2cixT5xVjBdqWvP7qJv8ANPH+SJ45lyoEhbybtzt234K+Mi4i2mfFHC13LOY551tBAiuWtFz0l1z3BMbN+UqbZz8FMevmRg8Lfks1+Q8QhYXvhGkC5tIwnbsBuVtnpXaGW32C6yZ4o8miMqvLx9ZVpkDgbWVaqbYj1qR5LM2M4KLzGdlF0OYHy985xRCack6Wcb+odpQjC5C1riONwPaiNPWljdmi/STxK5NbnRSpUHoK3k225Ui/Eja6yMXjcQOWcSTbhdL1fid2c5rOPDrVKnxONpB5PcG/FNJpTofG0rT9MqzT0YHzXW9QSizOAH934rczOzR/deK4OM74Poxy4NNNsYXYoeU5HlHar242CtNpb78p4lIjswRmczFjt+i/ZZE2ZwiH0HeC1KEjljzY03bHCloSCNMgB6DuqRzLUcpyevfVp3d08EEhztCCDoehTsZpnTGU6wS4utbrUjCXYzZcbrQPE0Zf86TV08SfYvVNBpILZACOG7tvFKv/AFVT/a9iyzNsA6T/ACrPrlZ2XkYqoYpc1VLXmPULh2n5x3J4KvNjbmuPO5wO5DnDcdRuletxundMJW3vcEixtcW/JV5cTpySd9ydrda6aLPJ7tLdDeMxEkanX73Odb2lbq/M08chj1MPCx524dYtI36QQkc4lB2+xWK7HoHuY4A3Y1g7yywv4BXRXAee1uxtxPFix7muLS4bE2JF+nietVY8eI4lnsS5iWOwSyPfZw1Em1uvdVv0pB1H2KLH8mn5UlsnsO1ZmaWPTpezS4AiwP5rbLjDzAyZ7mkPc9ouPqab/iCRqrFYHNYAHc2/rubqxU49A6nhiDXAxmQuP1tbrg+zb1K6DCz7t2Mn6ftw0LecyPazU0tte3tSM3E4R0FbBi0OhzbHcjwunrQ+pk+WdGZXl9Iah7x/acm0WFibXPsCFfpsfZQL/qeD4Eym0u1NmdJe21nNAHkUK/SkPU5T1mn5DSVMfI8xkAkFuyLU1TytK+oc4aWvDALA6iRfj0Llf6YiAI0nfbxCP0+baduH/BtLtfL6+G2kttx67o8Yj5Dvdh9uORg8BfuCIQZiGh7w4gMtqt1ONgfb5rm5xWHqK3wY7EI5WWPPDR/K4O39ivrRH5L+TqGHymqhkkDwWR/O1BB3V0IO7/A9CC4JnOnhoJ6eztcruNtgNun1JbkxOM9ayse50+opcnSmY4CCeWNhx47d+6uxh8sRkaQ9g4uNyB37rl1PisIB47tLeHWmnCs8wRUElLZxc8kg22F7fkjgIeRbCz6lrHajI244b9XDpWJczShpLHta0GxO9rlIJrIHOu4ut02CsNrqUQyRgvu8ix6LNII29vtW4wOOTM32M8uYJnf3jHeu6A4jI8XcLWO5AO3sQBugHZ3grraht93Hu6FujhqsuQVhNlqrXXI9arSObe7Se4r3M6+nuVijMpWjcwrK1sOyi2YBlAwBp+8PJbHcFFFhmgTWu5x7FXKiiAwsLKiAigUUQpFFFEIYUUUQEWFFEBFFhRAZUCiiFMrKiiEIFAoogMqLKiAi9KKKgiyFFFAZXoKKLREZC9KKKMrMhe1FFUQ9NW6LgoogRcW13BvcooogbGcFFFFo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73" name="Picture 9" descr="D:\КПІ\4 семестр\Інформаційні системи морфометричного аналізу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820903" cy="30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51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таке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еритрометр</a:t>
            </a:r>
            <a:r>
              <a:rPr lang="uk-UA" sz="4400" b="1" dirty="0" err="1" smtClean="0"/>
              <a:t>ія</a:t>
            </a:r>
            <a:r>
              <a:rPr lang="uk-UA" sz="4400" b="1" dirty="0" smtClean="0"/>
              <a:t>? </a:t>
            </a:r>
            <a:br>
              <a:rPr lang="uk-UA" sz="4400" b="1" dirty="0" smtClean="0"/>
            </a:br>
            <a:r>
              <a:rPr lang="uk-UA" sz="4400" b="1" dirty="0" smtClean="0"/>
              <a:t>Навіщо вона потрібна?</a:t>
            </a:r>
            <a:endParaRPr lang="uk-UA" sz="4400" b="1" dirty="0"/>
          </a:p>
        </p:txBody>
      </p:sp>
      <p:pic>
        <p:nvPicPr>
          <p:cNvPr id="6146" name="Picture 2" descr="http://ua.convdocs.org/pars_docs/refs/111/110911/110911_html_4327c3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6200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340768"/>
            <a:ext cx="9577064" cy="4968592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міни </a:t>
            </a:r>
            <a:r>
              <a:rPr lang="uk-UA" dirty="0"/>
              <a:t>як форми клітини, так й архітектоніки її поверхні, для певних видів еритроцитів є процес зворотний.</a:t>
            </a:r>
          </a:p>
        </p:txBody>
      </p:sp>
      <p:sp>
        <p:nvSpPr>
          <p:cNvPr id="4" name="AutoShape 2" descr="data:image/jpeg;base64,/9j/4AAQSkZJRgABAQAAAQABAAD/2wCEAAkGBxQTEhQUExQVFRQXGRgaGBcXGBcdGBgXHBwYGhodFx4YHCggGxonHBcYITEhJSkrLi4uGB8zODMsNygtLisBCgoKDg0OGxAQGywmHyQsLCwtLCwvLCwsLCwsLC0sLCwvLCwsLCwsLDQsLCwsLCwsLCwsLCwsLCwsLCwsLCwsLP/AABEIAOoA2AMBIgACEQEDEQH/xAAbAAABBQEBAAAAAAAAAAAAAAAAAgMEBQYBB//EAEgQAAIBAgQEAwQIBAIIBAcAAAECAwARBBIhMQUTQVEGImEycYGRBxQjQqGx0fAzUmLBQ3IXJFNjgpLh8RY0c6IVRFSDsrPC/8QAGgEBAAIDAQAAAAAAAAAAAAAAAAEEAgMFBv/EACgRAAICAQQCAgICAwEAAAAAAAABAhEDBBIhMQVBInETUZGhYYHBFf/aAAwDAQACEQMRAD8A9xooooAooooAooooAooqJxHicUAvIwF/ZXUu57Iouzn0ANAS6bnnVFLOyqo3ZiAB7yaz0vFMRMCI1+rofvvlaXr7KglE6EFs2+qioQ4al88maWQHRpTnN7WuoPlT3KANaEbkW0viiH/CWSf1jXy/B3KofgetRH47imvkw8aDvJKS3xVEt8mNIYknU/r6V1XO+1DG2MniOMNrywKeywN2/qmNNmbGf/VkX7Qxf3FSWa9+9JuSQKDkZTF4wf8AzCE2+9Ap7/yuv7FPR8Yxi+0MNLtsJIv7yV0fHXSkFbb9NqgWyUnikr/Gw0q92iKyqPgLSH/kqy4dx7DzHLHKpe1zGbrIPej2YfKqFmqPi8Eki2kRWFx7Sg/EX2PrUk2biisPhXnh/gSkqP8ACmJkS3oxPMQ/8RAt7NW3DvFaMVTEKcPIbAZjeJzppHLYC9zYK4RjrZaE2aKiiihIUUUUAUUUUAUUUUAUUUUAUUUUAUUl3ABJIAGpJ2A7mszjsU+J9ljHhgfumzz+82ukXXTVtNQLhgslYzjbOSmFsbEh5iLxqRuE25j300OUEG5uMphx4EKxc3eQgBpX1dhcm1+i3JsosB0FPNiolyqCiWAAW4AHaw/CnAt7EWIqDF2dQ2Wx+dcIsDXWPQ1DxuLEUbO2y3J9T0Hzo3RCTbpCna+oFcTqNzWKxvGsRJexKL2UEG2m5vcH3U3huMzQhTnZhroxvfU9Tr1HurWssW6Oi/F5lDc2vo3BU7dKSFNGExAkQEaXF/j1/GnGNbDnNU6G1YgEdazXiHiLwyhldizIRyz7A10e383StPINK8941KWxMl7mxCgW6AbfjWnLKlwdDxunjmzVLpKzkuPnY35rknsxA91ltb+1W/AePMzcmW9zcK3U6Xsf1qtgIPu9O+3799R5D9tHl3zrb1Nx+la4zlFqzp5cWLMpQ2pNJ00v0b4iw6WpuVQwIYAg7g63HYjtThNx+9azHGOPsr8uDVhoz2vY9lB0J9TpViUlFWzhYdPPNPbAvsDipsKRyftIRvAzaqP9w7ez/kY5egKVr+FcUjxCZ4mvY2ZSCGRuqup1VvQ977V5EOLYlNWYOOzKPwIA7dzTnC/EMkkpkw8Lx4pBa7soR1F/JIL3ZAfS63JBFyCjOMujZl008XdP65PZqKyvBON4jF5gpgw8kZAkiZXlcA3synNGMrWur2YbggFSAnE4OWaYwrjMQwBUzleXGsYtflxmNA/Mcb3clFOYFSUvmaC44Px+DEvOkD5+QwR2Hs5iL2U/etsSOtWlU/CeFvFisZKcuSYwlACbgJGEOYWsNRpYnSrigCiiigCqTjviRMM6oY5pXKlysSqSkYNsxzML3N7IuZmytZTY1d1iPG3gs4uYzImHd3w5w5M+a8IzFlmhsD9opZ9PKdrMLG4G2BvXaqXxMsFg6NLEABzEu0gsACZE3bUXulzr7PWq3ifFhiSIcO4ZLXndTeynaIdmbXN1CjuwIAMViji28v8A5ZTp2xDDr/6IO38519m2aj8UcYKWijOVjq56hSbadidda0UWgtawFtOmna21YHxDJmxL7jUDS3YfhrWjNNpUi54/Csub5euSLHw66nU3J6639STvVn4d4m8EgjdjymIUX+6em/TXamo7HYg22qHj47tGBfMxUA67lv0rTGUk07O1PFHJGWOSPR53ueo9azfjPEaRJoMzXI75f7a1oCaz/irhxkyOurJfTuDa/wCQrdmlUTgaPas8dxRFDsSLfHUjqLUjEBRe2gHrbXb56UNij69tRYDb9KMDhTO3lFxfU9B8KrJL0d5txTnN8I03hN/sL20zta/Uf971bBaRhcKFRUHsj93+dOsauxVI83mmpzcl7YhtayHijhTFzLGCb2BUC5PS/wAq0GP43FFcPIA3VRct8htTeE4vBKcqOCx6EEH4BgL/AArDLDeuHyWNNPNp3+WCdfXFGESYDTW9/wDvVx4d4WzyCWRSFX2QRa56H3D161qeSm9hfvTkR/fpWuOKV3It5vKbsbhjjTfbuxuZrKSOgJ/vWF4KumZvMWuTrqb71u5zobViJ4ThnIIvGSSD29PhTIvkjTopx2Th7dEyQaW99VUflxURBsSw33NzlP4Xp1uKoATqT0Gv7701wyJlZZipZ2JEKHTO1jqx+7GASS34E2vFfJUWIR/HjlOapVX2X3Fp3WWP6s2XFgMUf7scZ0YzaaxsRbJ1YAj2SRvPCGNilw45YKspKyo+sizaF+YepN82bZgwI0IrG8OwXLUljnkc3ke3tN6D7qjYL0Hrcl/602GmGJjBIACzIBrJCCdhvzEuzL38y/eBFpcHIs9HqLiuIwxMiySxxs5sgd1UueyAnzH0FdbHxiLnZxysoYPuCpFwRbe9xa2968/8aYpJXWKTCyxtPDaacQSzNHhw7FYk5SMBO12JOyX3ay1JJ6TRXF2FFAdooooCFxjH8mIvbM1wqL/O7Gyr8SRc9Bc9KykXAlWzZmGINy86WDO7EliwNwyXJsjAhRYC1hVlxCbm4q33MPp6GVwLn3qhA/8AuNTwGtDFsqhjJoridM6f7WFWOn9cVy6+9S46nKKzvHoAXGJiKyRsNShDC+wNxcWt8iK3AUAHvVRi+DIxZ0Jikbdk2Y/7xT5X7XOvYitWTHuXBY0upenyb0YwzC29vXe/XW36d6tfDvD2kkEriyJYrfQs3Q+4b++1dxuKaGRYzh0Mjf4seottcqfMp9NR/Ua7Ikp1Ln0sSLetvnVetruR1smsebHUVtv22bDppSGjFj+VZrgHGJGkMUpuehtr3tpodOvpWjPT5VbVSRxMuKWKW2RHfAxtuoNOrEEFgAPQUq9qHfS9QoRXSMG2xOc3+NQuO43lRMw32X/Mdvx/KpQ1HpVH4qu0ItqFYMfcN6ibpGzBFSyRUurMxBg8xvck7k9+59T603jsFlsRcG/S99OoqxwcosD939/v4UzxGYa6gfu/9qp7Nruz0kdVllkUGuP0aLguMaaFXJ8wurbasOvx0PxpzH47lhbC7sdF9NNTbpr+NQPCIKwa/eZmHu0A/AUrByZ8RKW3WwA7AX/Perik2jgZscY5ZpdJs7zcSbaLY9PT329DSGx92ySLb5e78/zq6v8ACqjxBGBHm6qb+/p8qxafvk1KSk6oZxcMUKlzGL7KABmZjoFXa7E6fnoKc4bg2BMktjKwsbG6xruI0vuBuW+8ddNAI/CIGlCzzCzZfsl/2anQlu8jDc9BoOt3ePYsxwsV9o2VT2J/SsvjFWIqeWaj23wPTcVhQ5XkUN2vf8tqcM6sOYHUra97iwHe9ee5O/xpouyumv2WhZOklrWD91626+6sIZlJnV1HiHjjcXb/AEeleBJhJKIpLiBS02DQ7HXzlv8AKWDRp91Xvuoyej15TFOXjjnhH2kZEsY7soIKH0ZS0f8AxV6dw/GJNEksZzJIqup7qwuPzreciq4ZIooooAqLxPGCGKSVhcIrNYbmwuAPUnQe+pVUHi183IhsCJJQza6hIhzQR3+1WFf+OgK/h+GZI1DHz6s5/mkYlnPxYmpoNu+vaiwFD6C//asbMDupt2ot8qSJLj07V1Ho+gYriEt8W19gQo91tPzNWJlGVs3rYVzjPBWLmSM6n7p2v6VVLgMSzBcuUdWJHz061StvhnX24ckIvfVLoe8Pwj6z3sGOnbbWtVI5O1Q+H4BYgMupO7dT+g9KlSSVaxRcVyUtXnWXJa6SoVY0XzUmNxbpXEYfjWwqi0W2nS1NSQXFun5Uc9F3YA36kflSzJpcHSoatUTyjKY3w46m8JAH8pvYe49t9KYwfhhybzsMt/ZXr6HtWwBpqT1rQtPT7dF7/wBHNs28fdc/yNRQhbBfKALAaaDpaqLH4d45uatyp9oC/uGn6dqvc1cXXp862Sj00U4TcWVkPG4mGrW7g1WY/F/WmSGIHLcFjbYe/oKvZeGRMbmNfkNPWnIsOqaIAB6CjUmb4ZMUPkk2/wDPQpIeg2Aqt4/gOZCwHtDUe8fu1Wiv2rj61GSO6NGnHkcJqa7R5pYX1/H8R6a0xPb5D8K2nE/DySHMpKsd7dff++1QcF4XVWvI2cD7trAn+re9U4xldNM9K/L6eUba5/Ra+HoCuHiB3tfX1Jb561qfAWJsJ8Mf8J86D/czXdfgJBMgHQIKo+Ydu4+Ap7geK5eOhJ2mV4dt2A50evYCOb/nroRPNSluk3+z0GiiisiArK8WYPjtv4MC2PT7ZyWA9f8AV4yfh61qqyMT5sVjDb2ZUT3gQwt+cjD51DIY+WPrRJttenbD8a61qizGiKi6e+hib12RvjSY1tc7971JJ0670kL+FOBh2rjelQBuUaVkuL4syuyA2RbrYbFhY6/v1rXPWEx5ySkEG9ybkaEHqD03t8K1zm1wW9JBSk77OOHU3W9xrufw+VT5OOM0QUGzk2Y9l7+87fA1BmksDr260z9VdWDsDlcab3H/AHrUpuqLX44yfzQ/FDc3Nz8emtTsFxExuAfZv7Pa/YVCGJt3sN/3b93puMNI4A3Jt+u3uvRSafDNk8e6PyXBtU9a4w3/AH8qQoPekubD3/v4VaRxWcVNbUvakqNKS7fE0YHCt6Rr/wBPWkg/v19ap8PxB3mYD+GNPW4O/wCdRaMlFu2i2Nj+/wAaAfxpnPrXXPxqWYjiHS9qG0G16SsmoFKJrHolCCNfcNv37qYxrZOXItvs5oXNxeyiRQ59/LZ6kq2tQePC+GnAJB5UhFtDcKxGo91CemeoUU3h5Myqe4B+YrlZkjtY7Bt9piT1M7/gFX/+a2NYrDk87GLpdcQ3/ujhcX+D1EuiGPcRxqxIXbpsBux7Csu/H5yxtYA7C2nzO9RPEWNMk5UezFp8dL/p8Kk4GEMlyemnf961WeSV8HWxabHDCpzVt/0TOHeICTlmFv6htf19Ot60RawBFYPGAAm2w9djVz4Y4kZIyjE5l2vr5fU+hNbYT3dmjVaWKh+SHRfZ9afU3FRgO+tOjbTethz0DGqnifDVlGu42I3+FWgXvTeSsHBSXJKk4u4lDh/D8d/MxIGup6DuR0qzxEKSrlGVhtob2PvFVXjHNyRY+UsM47rY7+l7VU+Fb/WAIiSuXz9rW0v0vfLb41o+G7YdSGmyZtO9RKfK9FoOBMDYPp3I1t8D61O4ZwxYTp5m79v3/erRhp0pq4HXT8K2RxJFOeoySjTfAsjvtTOJnRBd2VR3YgC/pelyNt1FYfxOTz2L5iuUBQL26XHoevyrKU1EjTYPzZNt0bENf3Vwt8ao/CLNySHBAzeS/wDLYbel71b5q2J2rNWXH+Objd0M8RxJWJyu4BNZ/wAO4oc8ruHUi/u1/Wr/AB8OdHTa4tfrVDwLg0seIzNbKAQT39LehqtJ1kRd0ssawZFJ8tcGmMY/f79a6V00NLO9JNb6KDGyvyojvfXc0nEToouSAPzPp3pZPUVLZFCr/wDSo+NF43H9DfLKb08GtUTi8oWCZu0Uhv7kY3/CoqybR6D4fP8AquHv/so//wAFop7hsOSKNP5URe+wAorMkk1jJIcuNxa31cwzW02aPlfnhzWzrKeIFyY2Jguk0LoW65onV419fLLMfSx71D6B57xHDlcVKG6tm0HQ/v8AOp3MyqNdPz+VXXG+FcwZ19oDp1HY1mJGYaFSD109+9UZTqVHd0Sjnx7W+hnE4ksSAbgWva/6VbeDobvI+tgAB2udT+VVWE4dLIwCrp32ABPetZEseDiAY3J1PdmtWWGTu2bfISxxxLDj5k/SLfLXQKx83i6S5yxrbsbn8bj9irXhPiNZSEYZZCPg3u63q0pxfTONk0GfHHdKPBdZPWuco6V3NQzVL4KlDM0AbcaUxBhkjByKFudbC1zUkn99Kbkbym29jb5VhKKXy9mSbfBlOK8SaVmQHLGrW/zept0v0qsuy6qzKw7Egfp8xT+CVSutvXW+9v70rEsNqquc1zZ6CGPFGoqPBecI4kZVOYWdfatsfUduot6etS5IlO4vVJ4bQmVzcEBRc67n3+6tEI+/7tVqPySs42rxxhlaj0R8tumlcAvTzJfrpRyqzKpHMihwmuYgtax2BAP4sPWpKIPdXFUDWwvtfrbWw91KzUsySFKBva3vqv4jjo4QM2pOyi1zv+HrXeO8UEEY6s2ij8yfQf3FZJc8rC5LSOd9dOvwsL1qyZK4XZf0mheX5y4iWfDoHxEnMlPlQ+UD2b+ne2960gSqjg0P1dvq5uVN3iY63BN5EJ/mUm47oy7lWNXJqYqirnyKcuFS9IadQCOx6VA47EGiZCAeYY4sp6811jt/76spNv3pUfBx8zF4SPQ/aNKw/oiUn/8Aa0NbDSj0gCiu0VkZBVB41g+wEwF2w7rNudEAKTHTf7GSXTvb31f0mRAwIIuCLEdwd6Ayw2pDRjtUfhqlFaBiS0DcvXcqADG1/WMoT637VLZenetcopvlGJHnnVELbKAWNuw1rz3H4tppMzH3Doo7VrfFpK4fKL2zKDqfZGupOp1A3rFXsdKq52+l0eo8FpouDzNc9IkQ4Y6XO/7+X60l0IOYGxXUW6EdR8amYfGALrb9dP8ApUDH4q57fCw/61EYNIuyzy3yi1weg8LlLxIze0VBPv8A0O/xqQw371E4c/2aXGuUb+4VMOgv0q8ujxk38nQwoN6RLeucSxyQJzHva+w3J6ADqazSeMY2exjYLf2r3PvItt8ahtdM2Y9NlyLdCLaHuJcIYEvHqDuuw99QIuFTyWGTKL2LMenewvWvj8wBFiDYgjqDtanlWq7w89lqHkMsI7XXHt9ldw7hywrlW5J1Zja5Onw2qi8RcVYuYUYqotmIvck9LjYW3rWSEfvrXnvGCRiJLi12uD3BA1+FjU5HtpIz8dGObO3Pl1f+xcckkNmV3HcEkg7bgmxH41r+F43mxhwLG1mHYjt+fuNYqTEi2pBHzrTeF4CsNyLZ2LAbaWAH5fK1Rik7plzyOCCwqbpSv+S4G9FqFF6HOvpW59HCMFxfGmWZmOoBKr6AG2nvOvxqVwjGxwXaS7P0VR7I6k9Af7VzjsiQsY4gM3tO/XXUKuunf4iqhIxaqkW07fZ6tY45tNGCTUf7ZpJuNwTrlOaJwQY3IByOPZOh9SCDYEEjY1d4DFcxPMMrqcrr/KwtceoNwQeoYGvP2Xe3y7/h61oeFyusSYjU5QUlG5Mak2f1KAk+ql9zlqzjnu7OL5DRwwpShdf5NMT++tTvBeHz4nEz/djVYE0HtG0s1j1BvAvvjPUVWY/FrHGz+1YXAXUt/KF7kkgD31sfC3DDhsNHGxBk1aUi9jK5LyEX1tmY29AK2I5qLaiiisiQooooDL+K4OXImJGinLFN6Ak8pz6K7FT6Skn2aZLE9TetRi8OkqNHIoZHUqynZlIsQfQg155NjZMO7YQqZcQgHL6CSE3Ecsj6hALFWNrlkYhdRQxYrxXOow7g3Mj+WJFF3eTdQo+GvYAk6VhBFKuky5H6i9xb0Ox94r0TAcOynmOeZMQQXIsFUm5WNdcibabmwJJNLx3D0l0dQf3+FVM+JvmJ1PG+SeldNXF+v+nmzMBfXarPgHDDPJnIPLU7nTMd7e6tGnheAG+XN6Em29/zqyVQugtYaWHTToKY8UvZa1nmVki44o1fscBtTkbXpCKD0/Wm8VjY4VuxtfRQASzG18qKNWa2tgD17VaOAY/6RJWDxjZQre7NcX/AD8azCOCt+tvxr0TF8MbFoefGIxoY1uDIO5dgSobplGYW+8b2FThfBChgWkYr1XQH3XHeqMoy3U0/v0d3ReRx4sajL0i58JX+qxXv963uuT8qtiNSKahGVQoACjQAdAK7m10q6lwcfLk3zcku2JcVDxuCSQWZQRU5o/WkKbXvqaiUIyVM1xk4u0+Spwnh+JGzZbncXJIB32JtVqOlccD99aQGPaojjjHozyZp5Hc3f2O3udqRIK6TYVwkH9Kya4NZ5rjZC0shO5dr/M/2tSc2nT31o+OcBLsXj9o7g9fd66Wqpbw/iSLWT5n9K5180+z1eDyGn/ErdOuvogrc2A1ZjYe82FbvhuGMaLHe+Uanud9Pyqu4FwMQ+diHk2B6KNdB6+vw99jjZCoARc8rsEjS9i8h2HoosST0UMelW8UGuWcjyWuWoajDpf2znhjDBsamHNuRCeagsbcwDMkF7ZfILygb5QmnlJr1GqHAeGljwggzkyX5hmA83Pvm5gBvs2ym4ygLqKy/CcQF4rEY5zKJfrSTASys4nQhiJIXsIYI8pRCLk503zZjYOcej0UUUAUiV7AnsCd7bep2pdcIvQGC8G43GMeXPM5xEuHSZM5w8kAUsAxXkKpJFxYFiCCLNva7xnhZOXeMn6wrFxNIbtI5ADCUjdGAC5QLKAuUDKtrLhXAsPhixghSMsACVH3RchR2UXNlGgudKsaAxWBxYdSbMrKcro3tRuLEq3qLjUaEEEXBFOB9TfarPj/B2Y8+D+MAAy3AWZBsrG2jjXK3Qmx0JqlwuIV1ut97MpBDK3VXB1Vh2NQYvgfv2poR3pGKxiRLmdrA6Ablj2QDVm30GtQXjlmF5c0MX+zVrSOP96y+yP6EN9NWsStCAl4mWLR4cB2XRnN+Uh2sxHtsP5F+JW96ewnDwhzsTJMRYyPa9tNEA0RP6V+NzrTkcYVVVFCqoACqLAAbBQNALdKcygb9aAUTSA3SnCNdNqRlAFxvQgGYAa0kN8O3emo13A+NclmCBmY2VRcmhK5dIflbT4VHzC1qxXEOLyztpdY+ije39VtT10qCXKeySG7gkdvw02rW8sUzqw8TllG26f6PQs1cB+dQ+CYoyQxs2ragnTWzEA6d7Xqa1x7vxrYcuUXGTi/QHf1/fegrXVA360kvc7UIOFt7Ui9tLa2roQnUm37/ACpOLkVVZmYAKCSx2AG5NAN4nEKiszMFVRdmOwG5NX/g/grZvrc6lXYWhjO8UZtct2kewJ7Cy97wvDPh9p2XEYhSsKkNDAw1Yj2ZZgdrXuiHbRj5rBN3UmSQU0uGQMXCKHa2ZgBmIG1zuadooSFFFFAFFFFAFFFFAR8VjI4ygd1UyMEQE2LOQSFXubAm3oay/iLD8+b/AFLXFJ5ZH/wMupyYkj2mHQJd1JF7KxvF8UcDxsmOgxCciSOOWIRK2fNEtmMrm2l2NgSOiqP5r7aCBUUKihVGgVQAAPQDagPNuF4QJIecHOLUebmAZlXT+Dl8vJJ2KXvsxzAgWrrcVquK8KixCgSrcqbowJDo210YaqbaabgkHSsxiuH4jD+0DiIv9oi/ar/6ka+1/mj/AOQUMWhIbpauB6RBiEkXMjBh3B69Qexvpbeu2J93WoIFk0iU2/GlEU2U6k0BwEW2vfesz4xxWiRC+vmPqAdAb+t/lWmkW5Ftq8+49iD9ZkJ3FgL9gBa3petWWVKi/wCNxqedN+uRm+X1/e1OYLBtMwVBe51P3V9T393WrLgnBC4DyiynUL1Pqe3/AFrTwxKq5VAAGwGgFaowcjp6vyMMT24uX+/SOYPDiJFRdgLW79yfUnWnmNdzWpiR9fT+9WkqPPNtu2LB/fakONa5LKACxsABcm+g9bnS3rSeGwYjE/8Al0AjI/jyg8v3xjRpfhZT/NQgTicWqAZrksbIgF3kb+VFGrN1sOmptV54f8MuzLNjALg3jw9wyp2aU7PKOw8qnbMQGq34F4ciw5L3MszCzTPbNbS4QDSNNB5Vttc3OtXVSZJBRRRQkKKKKAKKKKAKKreNcbiwoQy5zzGyIscckjM2VnICxqT7KsdulLw3GIHVWWVLNGsouwBEbWKsQdVBuN6An0VGj4hExIWSNiMtwHU2zezex63Fu96DxCIGxkjvlLWzrfKNC1r7A9aAk0VE/wDicNkPOis5IQ5185G4XXzEeldi4jE2qyxsB2dT2HQ9yPmKAlUVGjx8TAlZEIF7kMpAsLnr0GtKixaMzKrqzLbMoYErfbMAbi/rQFfxTw5BMxcqY5bAc2I5JNL2zEaOBc+Vww9Ko8RwLGRew0eJTTccqYDYkkAxyN6ARCtU2PiGW8kfmKhfMvmLaqBrqSNR3obHxAZjIgWxa5ZbZVNmN77A6E9KENWYDFcS5X8eObD+siHIPfImaIbfz0vD46OUZo3SQd0ZW/I+tb0YuM2s6EG1vMNbi469QCfcKq8VwzAYkB3iwst9Q5Ebdctw3v0vfehG0zqi1vWoWJ4ZE7h2RSQdyB760P8A4QwDWVMy3AIEWJmUka2tkk1Gh+XpSV8K4LMEEs2dgSF+uT5iBoSBzLkA9axcU+yVa6ZVbk63puWRUF2YLbqxAt779Ku4PBuBDWvK5N/K2KxDbaNoZOlxftcU/FwThsNn5WFXRQHYRk2Y+XzPqbkaa62qaIoyCcWjkP2Oeck2tAjSAW3uyjKu3Uip2F4Fjpv8OPCqfvTHmSDXpHE2XbqZO2lbpMbECVEkYK2BUMt1JOUXF9LnT311+IRBgpkjDMxVQXW5calQL6sO29STRRcO8FYdGDzFsTIDcGaxRTuCkSgRqR0bKW9a01RocfE5skiMb2srKTfU20O9gfkaX9bS4GdbkkAZhqQcpA9Q2nv0oSPUVHkx0asFMiBmbKqllBLWvlAvctY3tRJjY1Yq0iBguYqWAIW9sxBN7X0vQEiioq8QiK5hLGVsDmDraxJAN72sSCPgaSnFYCQBNESxsAHUknsNdT6UBMoqNHj4mvlkQ2JBsymxXVgbHcDUjpRLxCJRdpI1GupdRtYHc9yB8RQEmimExaEBg6FSQAQwIJNrAHubjT1FdoCj8R8KxM82HaGSGNYeY15ImkPMZeWLBZEsMjya36isxgfo1IytLOAciAqBIRzFjihIAMuQoViBtkzXI8xCgV6TVPx7hXNfDSAEtDMrDzEAKfaJW+VjYWBIJFza1zQGbk+jZDPJJzmCtJnVV5ysoM8WIdQRNZdYrK0aoRcEliKr+LfRgxWVo5y7GNgiPzD9pyXgXVpcmXK9zmRmJLeazEVvMXFP9rldMhjIjQIwkWS25kMhUi/TILd9Kx2L4PxNcqwyvywils0uZ3lMMoYZmbyqsmQ26lh0WgHMR9HrSOjtPGDzVldUhZELI0TKEVZrBbQqCHzi5LDKTT3+jxfs/trKjSvlCWDM+JGIQtZtQnsge49LUzNwjHLIQpxDoJAYmGJHk0hzGbO15ENpVC+axvoLhhWTYXiYtE31hpXEzRMs6ZY/LDyOcbqG5TFg48xkuSM+oAEvAfRcEjeNsSxzLlBQSoRaOSMFiJixH2lygIjOWwUXN73gXhH6vPzTKrKqzqgWMK/28iyyc1gx5lmQBdFsN7nWs/Pw3iwF42fmrKHkLzLypyplYCJQxMULLy0K2U6jQ5S5Vg+E8YHtz5hmQsLjM322IZsjBwEUI0QsVNwFHlsaAXB9GWSGONcQCRyeY7xFmblBV8tpBl8qIoU5lsgzBt6al+i4XZjimsAcoKsFS80GJ+7IGtzY5WJBVrSizDIKTPhuMyx+cGOyquVGUSOARclVxVg976icXVehOQ3EMGIbATxTQPisQqRKySOFixEnKiJKEkKI7mzAWBKvvegKwfRhHJHY4lzmWxKGTIQYZ4mIVpWBN5rhmzMAtrm5qVg/o6Ci7TuXz8w5WnCZs8Lah52LraEaOzDMxItoKtfDPD8RHhIkULh5OY7yrLEjA5mZ3Ea4ebLGCW8vmaw0IJ1qDxbhnEDiJpIJGUGeIRZpDy0g5GWRjHexIlJYAi5IGwoCB/ozZBHycZJGyJEmf7YsCizreMrOCg+2uIwcgynykMRU3AeAOXiosQcQz5CGYEOCzKJAD5JBGAeZc3jJvexANqqxwXiow5Ill+sWVdZgwyCLD5rDOq5y6zgNddWBuo1EfBQcS5hjkGLd0SN7rMiIIzLiS0bXlOaZoQiA53ytlJcWzkDV8M8JcrGti+cWLfWBkK2CrK0TgL5reVo3JNrnmdMoqrX6PMgUxzjOqIn2yNMmiToxVXl8gtP5VUhVsdCGIqugwfFAYonaVsSPMZxKv1e/Mi87Jdc0fKzx5Mtyys2UZg46OHcYXltCXDIVzpiJ1ZZZMjrK4KE2hYshVbCxT2FvQC8P9GxkSSOaRVQSScvKl5CjTxS5pZM12JEKWFha5vm0sf6NzHlY4wX5wnZpEYF5g0MjE5JVBDPCWKtmAB8oUjNSJOEcZWLKs7MVzAAsvMYjCsitnMuXKZspyWBzebNak8V4ZxbFB+YkShlUKrcvKjKMUc/KMkgWXXDgWdgCQ1/KQAJOK+joqqMmLETxpGDIEkQZkGLBcGKZGW/1o/e2QA5gTTk30cFm5iYp85aZrnnZftMTHiBkEcymOwTKTGVzE5j2q0lw0kmCdHw8srh1DLI6ZmK5LyQ84GM5WBZFeyErrob1K8N8MxMOEwkQeKPlKFkVoy7FAfKqskiqj5dCbMt9hYUBQH6NSzo8mKaRs6u7MsgLZeQRbJMAWvBu4fcG1xcueNvBj4mSSRJY8xU5IitizlOX9oQ4WRMoJ8yFtLZsvlpHF+EcSM8kkbymMyPdFmAzYe+EIWIFgI5Cq4oBtLFhcjQiG3AeJMRJsyI/LLPG04DfWgkbSdCqtBmIJzMBqwBJAsJPo5DzLM84uHikKJEEiMkc7zXy5jplkdACTbOzG5IsrFeBS8ioGjWHK+ZxEOZdsT9YtEQwMTCyjPY7A2BAtDwfDuLrJmd3ZE5bMqyxkzOHmzcvMwEcZR0OU21VBc5STzGcF4ksYWN538hsRiBmXEmKIJI5dxmgWVZSyC98w8rDSgH4fo8ljVcmJiDJGsK3w5y8lYpYlLqJheYiUkvcA5R5RXU+jwukpmmHNmw88ThVzJGZuQ32dyLhHjkIJF25nTKBUNV4vnjiyyq4eQmZnjMDL9ZLA2SQtYQutkYAnKR0vVtwzhmJhbPM2KlHLwi2ExJMxmdZmKhrWCclm6WD23NAKxPgdmxXOGJKxc6Gbkqr5SYuTYEGUoP4OjKinzakgWrlbSigCiiigIfF8RJHDI8UZllVSUjBAzt0FybAX3NUXhTiOI+p5pYppphPiEa4iRionlCtZpAoUKFW1ztpcanU0UBiPEPivFQ4x8PHh86FYCkmVioJdjMHINv4SsV/qHW4BqYPHmOYKThQqsI9SklwCMTzJCt78tTCCFHmI/zC3ptFAeZjx3iCQA2H5ZIz4jlymPDN9vaOUZ/M78qOxuLc0b5kzOr9IcmWzxqs4JJw9mMoUJA9goNy1nl23yehre8MjCxKFAAF9ALDc09JCrFSyqShzKSASrWZbrfY5WYXHRiOtAYfCeI8axBm5GHTl415C0UjCI4eYxLmYSAMCCHvYXCG2+j/AIn4jKmOwqrIch5NoVLq0xeXK7KchV1jTzst7hb3yghq2ckYYFWAIOhBFwR6g0qgKbjfFJYoMY6Qtmhhd42bIUldUZgFVHz7gA3C+lYXEfSFjQJL4ZYioiC5kY5pMk3OUZnQH7aEotjmI1AYm1ep0UB5vi/HOIDAERQBnKo0scjBl5WIkzCzgHzQpHa97sTaxW6z46xCnNLHHGM6CWJlfPhozNDHnla9iHSR3XQWy/es1t1jIlLwEgErISpIF1PLkW47GxI9xNS6A844V44xWJZFijjytLlM2V2RFMmIjGmYZmPKRrXAADX3WtDwrimIfDlmaJsQcPzViSNlIY5soOZ2uCRbpqDWjihVbhVCgkk2AF2JuSbdSTcmuiMXLWGYgAm2pAvYX7an5mgMX4D4rO2HnZubiirplIdTmLIhdVMixgFWLBlOgNwLeyJvH/EGIhkRY8OzhlgLeyTGZJ0jYNZ9bKxtlzWIudK1NFAeZP48xARSWw4zKWzmKbKJcjOcNlzZjMGVVJ0PnAy5rA9m8e40M6/U/ZkxIvlkI5SZxEdNc14pcwG4jFrZ1r0HERKZYmKgsufKSBcXFjY9LipdAea4jx3ilVmVYpY1WU89Y5BGwRZGjceYgJMy8tfNYGNjc5kBV/44xNvLyXGpR1jlyYpwIj9Xh82kt5HXN5v4Z00fLv8AiUSvDKrAMrI4ZSAQQQQQQdCCOlPQiygDQWFAedxeN8YZAn1W+UsGIVrOTiYEjCEtYH6vMGJJtmO4ysAtfH86yPE+GfOSBHlW+XzzBuaA9yoEagut1BYa2Ir0SigMd4L4rPNPOJVcR5QyZ7+1zZkbID7KeQWBuTvtatjRRQBRRR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://semizdat.narod.ru/pictures/eritz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262239" cy="36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7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effectLst/>
              </a:rPr>
              <a:t>Основні напрямки </a:t>
            </a:r>
            <a:r>
              <a:rPr lang="uk-UA" dirty="0" err="1">
                <a:solidFill>
                  <a:schemeClr val="bg1"/>
                </a:solidFill>
                <a:effectLst/>
              </a:rPr>
              <a:t>деформабільності</a:t>
            </a:r>
            <a:r>
              <a:rPr lang="uk-UA" dirty="0">
                <a:solidFill>
                  <a:schemeClr val="bg1"/>
                </a:solidFill>
                <a:effectLst/>
              </a:rPr>
              <a:t> еритроцитів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686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175" name="Picture 79" descr="D:\КПІ\4 семестр\Інформаційні системи морфометричного аналізу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85355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КПІ\4 семестр\Інформаційні системи морфометричного аналізу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13371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61048"/>
            <a:ext cx="8928992" cy="2996952"/>
          </a:xfrm>
        </p:spPr>
        <p:txBody>
          <a:bodyPr>
            <a:normAutofit/>
          </a:bodyPr>
          <a:lstStyle/>
          <a:p>
            <a:r>
              <a:rPr lang="uk-UA" dirty="0"/>
              <a:t>Обґрунтовані та апробовані в експерименті та клінічних спостереженнях п’ять рівнів змін червоної крові за даними ПМЕ</a:t>
            </a:r>
            <a:r>
              <a:rPr lang="uk-UA" b="1" dirty="0"/>
              <a:t>:</a:t>
            </a:r>
            <a:r>
              <a:rPr lang="uk-UA" b="1" i="1" dirty="0"/>
              <a:t> норма</a:t>
            </a:r>
            <a:r>
              <a:rPr lang="uk-UA" dirty="0"/>
              <a:t> (ПМЕ &lt; 0,5), </a:t>
            </a:r>
            <a:r>
              <a:rPr lang="uk-UA" b="1" i="1" dirty="0"/>
              <a:t>незначні зміни</a:t>
            </a:r>
            <a:r>
              <a:rPr lang="uk-UA" dirty="0"/>
              <a:t> (0,5&lt; ПМЕ &lt;1,5), </a:t>
            </a:r>
            <a:r>
              <a:rPr lang="uk-UA" b="1" i="1" dirty="0"/>
              <a:t>помірні зміни</a:t>
            </a:r>
            <a:r>
              <a:rPr lang="uk-UA" dirty="0"/>
              <a:t> (1,5&lt; ПМЕ &lt;2,5), </a:t>
            </a:r>
            <a:r>
              <a:rPr lang="uk-UA" b="1" i="1" dirty="0"/>
              <a:t>виражені зміни</a:t>
            </a:r>
            <a:r>
              <a:rPr lang="uk-UA" dirty="0"/>
              <a:t> (2,5&lt; ПМЕ &lt;5,0) та </a:t>
            </a:r>
            <a:r>
              <a:rPr lang="uk-UA" b="1" i="1" dirty="0"/>
              <a:t>важкі зміни</a:t>
            </a:r>
            <a:r>
              <a:rPr lang="uk-UA" dirty="0"/>
              <a:t> (ПМЕ&gt;5,0).</a:t>
            </a:r>
          </a:p>
        </p:txBody>
      </p:sp>
      <p:sp>
        <p:nvSpPr>
          <p:cNvPr id="4" name="AutoShape 2" descr="data:image/jpeg;base64,/9j/4AAQSkZJRgABAQAAAQABAAD/2wCEAAkGBxQTEhUUExQWFhUXGBwZGBcYFxgYGRgfHBwYGBsYGBoeICkgGxolHxsYITEiJTUrLi4uGR8zODMsNyguLisBCgoKDg0OGxAQGy8kICYsLCw3NDQsLCwvLCw0NCwsLCwsLCwsLCwsLCwsLCwsLCwsLCwsLDQsLCwsLCwsLCwsLP/AABEIALUBFgMBIgACEQEDEQH/xAAcAAEAAgMBAQEAAAAAAAAAAAAABQYDBAcCAQj/xABDEAACAQIEBAQDBQUFBgcAAAABAhEAAwQSITEFQVFhBhMicTKBoSNCUpGxBxQzYvBygsHR4RY0Q5Ki8RUXJFSDssL/xAAZAQACAwEAAAAAAAAAAAAAAAAABAECAwX/xAAqEQACAgEEAgAFBAMAAAAAAAAAAQIRAwQSITFBURMzYXGBFCIykSOx0f/aAAwDAQACEQMRAD8A7jWLFYlLaF3YKqiSxMAV6vXQqlmICqCSTsANSTVIxmMOIIuvIQa20OgUcnYfjO+uwIHWsc2ZYo2zXDieSVIksV4lusR+72lCn794lZ7hAJ/OKwLxbFBv4tph08ll5aa5zzqF/wDGrQbKDqNDuOh06/EK1cVxyD9nldRJkSSRH3QBr7zvPSkHnzSY8sGGK9lrwniS6umIsiPx2mLDrJUww+U7VYsJikuqHtsGU6ggzXPMDxhS4V4QmIJOhJMZZ2DbfnW+l84Q+ag9EzdQcx951HJhuesHtWmPUzi6mZZNPFq4F6r4a82boZQymQRII6GvGMxSWkL3GCqupJ/reuhaqxKjNWG/i7afG6r/AGmA/WqpjuIX7xPqNq1OirpcYdXb7vsNe9Rty3h0MsLcnUkjMdt5MmlZ6uKdRVjUNK2rk6L5Yxlt/gdW/ssD+lZ650+Fw7n4UJn7vpYHfcQZFbmD4jfw2qlr9n7yMZuIOqN972P51ENZFupcBPSSStcl5pWvgMal62ty0wZGEgj+t62KcFBSlKAFKUoAUqm+N+PXEb93saMVBdx8Sgz6V6GBM9COtQXg7NYxNoB2bz2cOCxOgUsGjkZB15j5VnLIlLaXUG1Z0+lROO8QWbblPUzL8QRS2Xnr3jWBrFbd7iVpLQutcVbZAIYmAZ2jrNW3K6srtZt0rXwOOS8ue2wZeo/T3pdxttWCNcQO2ylgGPsN6ncqsKfRsUqE454ms4Y5TL3PwJqQOrHZR71u8I4iL6k5SpUwynUgwDy7EGo3K6Da6s3q8XboVSzGABJPSvdR3iLGmzhb91RLJbZgO4Bj61Yg28HikuoHtsHQ7MDIPtWaq54VVrTNhZL27Fu0M5AHrYMXQEbwArdRmqx0AKUpQApSlAClKUAVvxzdm1btcrtwBu6r62HzgD51S/FPE/LVLY+K4dpA0Gp1Og/1nlVs8a2/tcK2sDzV7epVOvf0n61TPEVkG6pYTmXKNVBEEneZG+8c965mp5zK/COlp1WG17I6cioWBOmaY1EwCT/LIn+92qWucPBAGWS40GkN96CDEDnpESeta9hcqP6oYrljLKtOaFYxAHIkaazpW/g8YHab2jZSUEZco6E9WI9tBWMpPwXSXk0sVgghAZTo0ZjBJUDUkjny9wKm+EXM9rI/qKwpkhiRAIk89IqLuvbKysyAQFOjgZiTrzB3rf8AD1vKjbkE6ToQIzAfXeolzEtH+RZvAt5jYa2wjyrhVf7B9S/kDHyrU8RXfNv5D8FnKYPws5Ej3ygj5ntWP9n10tcxR2UMgHvlmZ9iK18LczC6xn1XbxPM6XGTT5KKcyzawIUxRXxn9CJ4zxnKcizJGoI10+LQ8x+WhmoHHXRdnI2nMb7jNp8wmmmoNesc2e6TIOXNyE6T6JmNCNZ1GaOdebCEyAPUIEhSMoPWdCI1+tYwioo1nJyZiwuINtQDocy+rYLud+oLDed+dWng+PLnITLAaHqBAY9/VI020moPyQVyuc07zt7nvv8A499rhAIYZBohWdeTSGBnroeW3yquRJonHJplo8PYvyMX5O1vEBnUTotwanL/AGgZ9171da5lx+6bZsXBBy3k6k7hRGvQmum05pJuWPkW1UFGfApSlNCwrHiLyorOxhVBJPQASTWQ1WfEWOFxvIU+hPVePLTVbZPU/ER0A61Wc1CNstGLk6RB3HWXv3lAa76oJAKiYRRznKASe1RfC7NxW/eoknMmHgHUkQ12PwqvpXkSelZrOD/fMURdBFm0PMvkkbR6bZ6FgJI3C9JqQx/GQFN58qemLFo6FU0iR+I6H2AFI8xW99voa/k9vhFexha2xZs2YAaE/eYg/Nj+rRvrUhic7KiuYWxbW0oBOrBftGHsQ2vRe9bfDuGuMuLxAy3Gb7CzESx/4rqddBLAHaJPICP8Q4uMmFteq45gDboSzHsJY+49qJXFKPl/6JVSt+EbXDuPOlu4tkzdvXAV0EqAqqTH4vTHuCajsVaDE21Y+fcIJYmXDArDk7yIJ5fAe9TCvbwdkZiCdddixj/pUaD2FavBrBLvjL3pkHICIhTHrIO0wABvHcms3mdcdLr6llj5+rNfi+F8ts5JLHMToWZu46sSduv5VmwnHL9tRatHKSczMMpJJjdjIgDSAJ9O9e8FiRdLYm5paWVtgj4iDBbuOQ5bnpEe+XEXGtWFYQMzPyAGgUfzE95AHKpjkkgcEdJ4TxUGxZa+6JcdQSCQsnsCZ13+dSjAEQdQfyNcov2WCtYaHuXBlUHUhjMEvufxaaKFmrtZ8W4YEW1drhUqhZUYrJgAloiJjXbWm8ea1b6Fp4qfBPWbKoIUADoBFZKUpgxI7ifHLGH/AItxVO8bkDqQNQO50rbwuJS4oZGDKeYM1zrFX2828Y9TXOf5AHrvsOlSvgFit2/aEhAEcKZ9JOYMB20H1pdZm8m0YeFKG4n/ABDx9MKolTcuMRltrEnWMxJ0Cjqaw8F8T279xrRVrd0fdaDI5MpGhFVfxWpbHMhgyqgBvwgZh/dLBxPc1F4G4Q+FyyWW6EJ5wc0huvLtoKrPM4zotjwKULOs0pSmhUh/FWCa7hzkE3EIdB1K7r8xI+dUnH4QYi2pU9wRpmG8Hn8tK6dNVDi/BXs3Gu2VLWmJZ0GrI25ZBzU7kDUHUb0pqsLmlKPaG9LmUbhLplFwwK+kgqY9I+8ASV9OxGsankKkHxDzvIf1EwJJ0yjbsPyqaAt3V5MO2405c6w3uGoTmkiTrt7RqJAOkxXPc+eUO7HXDIxcIbhJAGYmTqIG2s/rFb9wjDWCCYYyTHMnViJ6CYnpFenvWrKkpBJEDuZJgnpJ+tSXBOAPfdb+JEW1gpaIgkgyGYclEAhTz1NaY8csrrwUyTjjV+SX8FcPNrDAuIe6xuMDEjN8KmOYUKKhktBLt+0eVxmA6rcm4PqWHyq6eYOo/Oq/4n4a2YYm2CzKMtxBu6bggc2U69xIp/Ni3Y9sfAjhybclvyc54ipt3XAcBmJKyCYUkk6RvPLqdBG/u1dVhDaxqDG+8mTuJn69NLJjMMmJtggjWCGA/ox1qNXg9xdNLgg6yFJk/h2HL+tuesiqn2OPG07RpMBOb5RuCToI5nn29tqzcLw7FhBYDfSNcsfFPvy+k1urwhyRmjLMGD9RznQTt8hW+zpYt6toAdYE8zAAqJZLVItCHNsw43Dm9esWwJm4rN2AYMZ020rotVTwNhHKtiLqgG5GQZQDl69YJ2knTXnVrro6bG4QpiOoyKc7QpSlMGBVfGXHmtkYewwF1xmYyBkTrPInWP8AtVS4hiimS1byEgDQHRnbT1HkRuSeRJNaXiO+z4i85BUM5110CErqdhooMb7QDpWLE4FrIRrkhysgESRmkAsPxGCcvIRzJpPKt8uekNQ/bGl5LHw3KLDKTNqTcvOTrfuaSY5WxACg7wOW+Lw8i4i82MvwLNkgKDszwMoA5lZGg+8R0qI4jij5GQasWE79PTAnWD6vl3rf4VfW3ZB3FpR5VuSfUTE93Zj8R115CslOnvl9ki+21tX5JTxLxkoPOYHOfTatiCQCYgdWOk99NhUb4d4f5SNisQQbzjU7i2s6W1jfuRuTWnh3a9da/ciLbZEA2zxDEDmFBKz1LH2z8XvvcUi2py2wpfX0qzsFWT11kL+grNqU3Xl9/wDC6qK+3Rjw+HOIxBu3o8m3qVMAMRqB/ZXQnqQOhrV4vjLmLxCYa0YUrneNktnYz+Ijb3GnOsrXAAdukHYDaJ66j5nXapLhNlcPZa6zKbt71knYnZVX+RRA+tVb28/0SlfH9mpj1BcYdVItoFRVUxtA399OujHlUjdv28KCYE5ZLbDsI5LsAByAGpitfw0oufbQcuuUnmSfi76T83etiwubPibkH1m1hlAkFtZud8oBjlIbtVlDc9nhdkOVLd5fRA2FvXc15kdcxIXT1ETqI5AxJ7BRy1z5GsEZQuaQT0AUySx56gKBzh/epjH47y7aiMhI6wVAHPp3/wAyK1+G4YWrLPiiC105mkfCCIVFA10HIdTRvdX48E7FdEfc4jibt5WN1izFckEqFOYRlUaZdYMjWda69VH8HcK81xiimS0B9gpEFp/4jA7dv9BV4roYk6t+RPK1dIovi/ArbvZxmAuKSRPNZMqOuvzzcqy/s7tktiWbdWS2OsBc+v8Az/SpXxdb9NptJDxtuCrSPoPyqP8AA9wC/i0Eam249svln/qQ1lSWb8Gtt4fybnirBrnt3jEyLXf1H0H/AJiRH83aqpw2xGNw9uZBuG5Mfytp8qvXihJw1zqMrD3VlYfUVTcGY4lY7yPaQ3+X1qMyrJFlsDvG16Oj0r4KU2Jn2lKUARmL4FZuEnKUY7shKE+8aE+9Rq+DbfO7eYTMEp1B3y67c6staXGcd5Nl7ggsAcikxmb7q+5MCquMe2i0ZS6TIO/Yw+EbLZt+ZfI++xOUfiYmQonkBJqNxLu5LYi8zD8CsUtjtlXVvdia10fykZrhzXD63bmzE79hyE6ADtVP4px9iQsERMnUDQ6CCNiJUnfUg7A1zZZZ5XUeEPrHDGv3csthwuFZgMqZo01gnXeZnlW3Zt3bOti86wP4bsbls8/vSy/I1zn9+cxmiQRJIYxBMkSRG0mNPzqxeHuMubnl3NBGhkHXt85+QHWqOE4LcmWUoS4aLDgyuJd0tn91xY9T2jDWrkR60jkeqwddRNe7+Gxts+rDZxrJtOh+jFWPLlWjx3DnIL1tst20c1ttAZ/DO0NsZ5HrV48O8UGJw9u7sSIZfwsNGX5EEUxiUM6/cuTLK54X+18FRw1vGvP/AKRl6M721U77jMWHI7HnUpwzwiSwuYxxdI1FpRFsHTedXg7TtVspTMNPjg7SF555yVNnwCvtKVsYilKUAR9zgmHa75xs2zd3zlRM9ffvVI8a8FxNzFMUs3XttlZXtm3ocuQowZgVGikNqNTVw4z4gtYf0mXuRORYnsWJ0Ue9QWE8X3ncxZt5eXrafzy71jkyQXEjWEZvlEfi/CvkYfPclnJ9RXMwsjKcuUDUjNBZt+egFa3BOAXr5UAFLP3rpBUsNNLamGn+YgATOpiLgviFo1sPPZrZ/wD1XkeIm/8AbuDy9dv666fWsXPA3dmm3LVUQl7wZcN45PKS0CcrS5YKdQPL+EkHQEkjbSp7/ZtFwxsWiVJYObjepmcMGzP1kiI0gaCIFR2I8XXA2UWBPdz+uWIrCnjdgwD2JB/A0t8hz6xWiyYr4KuGQ0vEPhwWlRywa4zZR922vpdhvOpaPUflvUPjM7W1BA9K5GYEFQzbgHbNlkwNhPaum4e/axFvMIdG5EdNwQdiDyNQHjbhzNasi1aZlS4ZS2ADBRgIG0SY+dRPDF8rwTHK1wyr8cvi3YTDWoQkKgjRUB009tz2BqVtBSqtli3aTLZQ8lEesj8TwD7QOtQvFOH3Ea299cg1ZbRZWbKoVZcjSfUqgDkWnevnG+KXmsEW1AuP8A12JADGdIBI+mmtKOEox2Lt9jClFvd66PvBcGcRfuX7v8NGhBOjsvxN0yq2YDrvyFSPCuGnH3yzg+RbOoOzdEHWdyekDnpix9nyMKli2fUclpZ1JJIX9TJq/wDCOHrYspaTZRqTux5se5Ota6eG+W59LopmlsVLs21WBA0Ar7SlPiRXvGdyEs6HW8PlCufrVf4FihZ4gAdBfTLPKZlR+ef/AJhU747DeQmXSLqmemjf9vnVCxWLYvZk+oPbyxvmzpqT0/0pTNayJjmJJ4mjpfipgMLckxIAn3YVzzH4opdw9wMT5bqXMbhtCSP70/nV68aqxwpgSJ9WsQCrKCT0DFT8q5LfxTZbiSSRbdgdNAEY7e8D3o1CuSDTtKLO6pclQRrIBr5WvwafItTvkWfypTMeUmKypNo23MAneBtVG8PcSv3MRhmuYg/a2nu3bIylFJKi0i6SIGedeQJq91jWwoMhVB11AHPerFTJVZ8XXAbmHQ7S7/NQAP8A7VZqq3jNctzDXOWZkP8AeWR9VrLN8uX2NcHzF9yj+L8UYIG3wmM3Ofw6g+kbfPSaqL3BupzsB6cw+JV223b31kVcfGGFMC4upBEiTB1nrt7a69Ko6XmhQogICS0DqQAApM/d36dqRwcw4HMyqfJttoVF1cswVmJMRmJI6cp3mOQqRtXE9JSdNQxnTQyTrrudOc67xUGXZ3HmO2TLBIJJ10gH3g/Mc6msFglRNOWu5yk6LJJO2WTz1mtJcdmceS78MxHm2ATroQdx9TzA0nrUv+z1Ci37fIXAw7Z1BOkCNZqF4LYFu0B6YJLSpJEETMxz3qw+CgT+83OTXQo/uIoP1mstL8110a6n5Sss9KUrqHNFKUoAVB+IPE9rDEWz67zDMLYMabZmP3RPzPIGpyqn4q8J+fc/eLQXzcuV1YkC4BqsNBysNYMEGYNRK64JjV8lExOKa5ezhEmWaRccMcxkZiV1jQDtW/hrd4lvLRSDoftWUTp0GutaFzNyRgM0ZitmNCRGbNqNNwKkMNYxRMekCJGa4x37IuX61y8jfk6EEvBIK+MAJYYeOXquE/OEFadvH4lWJc2GXovm9dpyfrUkqYqBrYJ7Zx9dYrWxOJvKv+6AxuQ6EE9hodaxVP0av8mDGcWcrLWnAmAUhp7ESGEdxFOH4a/iwFtW/s5g3X9ER2+ImRsBr1qNu4xmMNZymZ0VRHPkd/erj+z/AAVwG9ePpt3MoRMykkrMuwBIU6hYnZRTOHGnKmjDLNxVpll4Pw4WLYQEsZLMx3ZmMk9vat2lK6KVcIRbsrfi3grX2RlTzIVkZc+QiSjBgexTX3qr+IcA2FS0bpzM2YlhJVSIFu2GI2GZ21gEqNtK6ZXwiapLGm78l45GuCheE+CXLt8Ym8CLafwg05mPWDso35SY5KJv1KVaMVFUispOTtilKVYqa3EcEt62bbSAY1GhBBkEdwQDVU4d4DCXc1y7nRWDKoWCSsEZjMRIBhQBIq6Uqrin2WjNx6Md+yrqUcBlYEEESCDoQaruG8EYZGB+0ZQZW2zkoOYBG7AGIDTtVmpUtJ9kKTXR8ApX2lSQKUpQArQ45w/z7L25hiJRt8rDVW+Rj5TW/SgE6Ob2n81Wt3VhwSlxTrBA37g7jqIqrY3wq6H7M5gSMx+9ExAHTnI5xpXVPEPh4Xz5tphbvgQGiVcclccx0O4n5VUXxNyz6cTae007gF7Z/suoj84NcyeDJibcOUdSGbHlVT4ZVbfAWLSVaZjKfbmRv+nzFWLAcG1OcCCPhE6bQQf66bVkxnG7VoS5I7QZmNBHWtqz+8X4Fiw3qH8S56FXlqCJOw25Gsv80+Ei9YoctmDimIgLZtKGvOQqJG23qI/CoE8tBV/4Lw8Yewloa5RqfxMdWY9yST86jfDfhpcMTcdvMvt8VwjYfhQfdXaesSan66Gnw/Dj9RDUZviPjoUpSmBcUpSgBSlKAKLxfwleRw+Hy3UBHoc5bigTpbeII1Ohjfc1o27WKDtkwd+csLnNoLJ2JIuEZduRO9dIpWU8EJ9msc0o9FCs+HeI3FBuXbFk7lUzvr3Ppj5TXnE8K4haBJVL6/yH1Rz9BCyfZqv9Kj9Pj9As8/ZyHE8StSZYBhspZrbfNGmPbTapL9nr3mxP2f8AAg+YwnITAyhTAlp6dD2ro17Co+rIrEbSoP61lVQBAEDoKrHTqLsmWZyR9pSlMGIpSlAClKUAKUpQApSlAClKUAKUpQApSlAClKUAKUpQB5KDeB+VeqUoAUpSgBSlKAFKUoAUpSgBSlKAFKUoAUpSgBSlKAFKUoAUpSgBSlKAFKUoAUpSgBSlKAFKUoAUpWjxri1rC2mu3WhV5bljyVRzY9KG6A3qxvfUbso9yK5XxPxbi77ET5Fo/Ciavl/E7cjvtER86hrmDRtGUPmJ9RGY8yYJJk6/Ke00tLUV0bLC/J29HB2IPsa9VxbDjyxNpmRv5HKxoOWx0k6j32M2jw945YNkxRBWYF2MpEnKPNXlr6cw0nppMx1CfZDxPwdBpXxWBEjUGvtMGQpSlAClRmL8Q4W0YfEWlPTOJ/Ia14wniXCXTlTE2mbpnWfy3qu+Psna/RLUr4DX2rEClKUAKUpQApSlACtNeJIb5w4P2ioLh6AEwPnVS4n+0DyWu2msE3kcqgDDK0HQn7wEEHY1W8Dxm6t/95EXLx1uJ8OZGHwfygekjePnrlLKkaRxtnXaVyZPHjHG272IVksKpUIgZiCxHrfrtEchPervf8bYJVnzgTp6VVmbXQDKBM/5GrKaZDg0WKleLD5lBIIkTB3HvXurlBQmsWLz5G8vLng5c05Z5TGsVy/H+PMX5LW3tItxwyArmkH4TA19UnT5VWUlHstGLl0Wfwj42TFMbdwC3dzNkGoW4oPpKzucsSKm+NcesYVQ164FkgKu7sSYAVdzXIuGlGVXtyRIylhqCsKdtRERzPLetLizKuQkk6jU+p2IMg5t529hHzwWd3Ru8K7O+A19qh4r9p2GRALaXLtyIC5SknkJbqauXC3uNaRrwC3CJZV2UnXL3jat4yT6MJQaNqlKVYqKUpQArk3iLiRxeJdiQbNolLKz6cwMNcbuToOw710nxFiTbwt+4DBW07A9CFMH8645bcRlXVjp15AdjoddgT20pbUSdUhjTx5tkpw3hJuksWyrMZgNXiJieXLp9anrPCLIXKF5QTzPIk9/869Yf0LlAPpXTuB0rFxDiPlgNmHw5gCJzToBInbt1FcpynJ8HQ2RiiI4gFU5QmVQsFTEzP1nQz17ioDHLkLNGi5ToPSRoGkAzHU+kbb6VJ4vFSxuEetumgURA+kRz1nmIh71+GJlgpGuUNmcggBQQNteZ2HypvGmLSaOi/s142XX93bkue1MzlmGQ9cp0npFXquDeE8a1rG2GggeYkzmAi6pBUAkmNiJj2rvNO4eqFMq5s1eJY9LFs3HOg5DUsTsqjmT0qoY+7dxJm8SlvlYRoH/AMrDVj2GnvWzxfEediGE+mx6QOWcgFm9wCAPdutePpSeq1Er2RHNNgVbpGCxh0UQiKoHIAD9K8YjDIwIZFbsVB/Ks81rYt+sxMafr1EdRXPt2O0j1hMRdwxzWme5b+9ZY5oA52ydQ38pMe1XPh2PS9bFy2ZU/wBQehqlNey6kQImdNSZ0EHfT6178O442cUtsfwsQCQPwuIkfMEGOoandNnkpbX0KajAmty7L5SlK6pzRSlKAPjCRHWuc4bxNfwV27Yu/brbcqskLcEwySfvAhh30510euP+KMfZuY6865WT0qX0PqQBTtqBML3gx1rLLwrNcSt0zWvD96e4zZQzvnIAJIzMsIAfbfmR020y5S4t60qPDQ1o/GdwVzTEyAcp566bDY8xrWKzAhmCgsQ2gJEwQNACDoNNexitW9hr1vNdQBlJJgEzOp0zcjOuvtzhO23yMtJdHt7VtiXCNbuEzkYAliddWAIZZIAI3zDrrIeE7RucQsi7kgSx7tBNsAHkBJnr7VqLg38m1eDy9wM+Q/F93KARyga9zpyj3fw7qwfN5dw7epRlmSD0nU/keQ1mMqZDR2ylc24Bxnid11tWnsXQB9pcuW2AT8JJVhLHX0/Or9xC/cS0Wt2/NuAaIGC5j7sYAp2E9ysUlHa6Of8A7T8Pi7R863iLosvoyBgoQxOm2hAPPfrOlTa26W10WAJzTIjQ+g7lid2PYDU168Q8cxOKdv3weXbQ/wC7j05D1cGSSRJDbaHSskKZW3DRKzusxoZ6awOQg9zS+V8jGNcEZwzCEMEFz0sCfLAIkEkwXkgGWjTYHrWbiVxlBNyxIt6ypJ9wSdecwP8AM1qPhrli7ZW4qAMfQUJBJ01k/d0nTlpzgyvFLDMy5roygANmLKD6gToDzGkT89NMm+UzRK1QwN6xYuYd7uYLmVrmZSSAJdV02OaJ5nsKvvC/Gb4zG27OGQrYUF7lxxrcEaKg5QSJnWufY8pdBCjMFj1TqZzHKNNP1r54c44/D7/muga3kylQxLgGNSDsJ/wqcU2gnCzvNKgvCfiIY60bq2ntpJCl/vdx270p5OxJqnRO0pSpIIvxRhjcweJRdWazcCjqcpj61xbht1TzMtqDqDqO50Ec9OfQz32uKeMODHCXrihYS4ZsvEjKdGtk8mUk6c1bnrS+ojasYwSp0bN7irAgggenLpBERrqeXf8AXWY5LhOrE9ACZgbfP2/ox1m6zbEf34AnUzA5badB+ew2JbQKJ6Tt3d+seqF55Y5+pRQSGXK+zfCiCGM6SSRrG5mBv2HY9zHX7sZn6DRZYNAEyRqtyd9toHIxr4nEkGCTObloYIOZ5G5EHTpKkamcTsbhChSomDG5PKVgiT3ERBnerxiUbM3hXAeZi7Un1eaglRKtllzBEKDGUE9dq/Qtcw/ZjwEm6cQ6kLbBS13n4nAk7n/Cun03i6sXy+Ec64VP2pYEMb1wsDvq7GpDlpWtiQyYrEI8mX8xO6sJ5cg2YfKvOKvwNNPzB1kaHrMVyM8X8Ro6mNpwT+hka/01jTtvBHvWrdxJB1DBSATJGkRtE9dZ6UBO076judyRPLX4eVYrhEaQeUfDoRtyAaAAJ2is0lZdmHF4wAQsTz0IHLWCN9wAe/Q1rfvUjDuNCL6EZSCPVIjlpt+deMVezj0MDJABGhGWc2Yj1RlMT0PVhX3w9hmu38LaJZvUbznkqqCqz7sTHtppFb44W0YuVXZ1ylKV2TkClKUAV/xRwvE4oeTavfu9kj7S4om638i8lHU78q5Dc4SLF+7YaCtp/iXQGBPmOZPqMwehjsD3fHYpbVt7jGFRSxPYCa5V4Y8JXsajYi47WUvEvqoLtJJkBhovvy6VllTapGuJpcsiMFg0uOzkZ53AmANNIG5ywJ6basDWbiHl2WW3bZvLfN6WkhQu2Vj9wyRHzHKt69wh8Nfa1cjQekjZwx0Mbg8tec66zUXjMM1y7q7BLYEEZTmLa+nTblruSNI2SaalTG7uNo2OF4nNAeFW2DlGWFEn0hR+GBObaAOpnXxN17j50IJAJWYOaI9Wu/LQ9tNgPTXsOrQFyvqGclzA5rBMbgakAe3KT4Fwe5ibgtq6qMss/wAUKCBop3JPXb6URjb4BukdA8EIgwVkoILKGfqWIBaf62ip6qz4b8L3MIxjFO9s/cZV/oewqxXy2U5AC0ekEwCeUnkK6ELSpiU6btHNP2vWbTXcMFA/eDm1GkIIgt2D5dTyzVC4ZPKULpOoE/nMRqflvHsLT/5eXbrvdxGMY3XJJKIojeFUtJCrMAadd9ao+Mw9y1ey3Jm0zSVXdR6du8FtJ6divmi2bYpJEhjeK2nAUsGKzOaGadjHy0jn7STGG67rBylTlCgCCNcrEkH7wza9h2r3jsMl7TYgryM5ZkiOciRPf8ty6yhS2hFvUwAcsdBGkf1totSXQwnb5I21hVw4uNnYroIaDqATInTbkenOQKhVxKG5aN4k22uDzBvmAIiW5fKdO9SWNd7thnNt1VjCOVJS4dmUkaAgSemldH8BeG8FewSM+Ht3HIy3GdQzSNxJ2joNq2xwt89meSSS4LvgShtp5cZMoy5dojSKV84dgLdi2tu0uVF2UEmPz1pTiE33wbNKUqSBWlxfhdrE2zaurKnXoVI2ZTuGHWt2lAHGfEngzEYe5KKbtkmc6LLAaCHQQSe699N5rV+0wOVnjn6pRucyGII+8f7x5iv0XWK7h0b4lVvcA/rWLwrwbrN7R+d0sZmjNrzFsFzuNRl0E5SSJ312NXPwj4JvXIa6ptJzza3GncaH0r2H56xXUrWCtqSVtoCdyFAmtihYvYPN6RhweFW0iogAVRAArNVa8U4pzcWz5zWLZtXHa6vxFlyqqL3ls0DUwBzqfwk5EkknKJJEE6DUjke1bGDdkN4q4K14Lds6X7UwDtcU/Fbb3gEHkR71VFuZtV0g+pGkMraSrLy/w5b10qozinArV85mBW4NBcQ5W9jyYdjNLZ9OsnK7GsGo+Hw+jn1zGBSVzQ3TJpqR7CdY068zWljMYGVQUMkAxI9e8CNjAj3g6xJq7Yvwq7LAe0x29aHUQQQYJ17isH+yN4kfaWk6lLcty0BbTbtSq0s14Gv1GN+SjJgiMudWdrjAJbB9Vzp3VeZmBpPQDpfhPgJw4e5cg3rkZo2VR8KL2FbPB/DtnDnOAXuEQbjnM3yPIdhUvTeLDt5fYplzJrbHoUpSmBYUpSgDDi8Ml1GS4odGEMrCQfcVlRQAABAGgA5V9pQBzLxHhnxnFXsWgfRbQPckhbYILaxuxzRH+ta3ibglzCmC2a2ysVuZYMqJKEDnlBIjfXvXUbWGRWZlVQz6swABaAAJPPQAfKtPj/ChibJtExJBDcxB1j3Ej51lLEnz5NY5Wq9FL4H+z61fw6XcQ1zPcXMAhChA8NB09R23ra8O8DxGFx5zDPaa2VW4vTNIFwcm9tDr0q72LQRVUbKAB7ARWSrbFwR8R2xWjY4rba++HGYXEUOQVIGUmAQdjqD+VYfEd51tAW2yM7omeJyBmALDvGx6kVD+CArXMXdBuMWuBVNwEkW7coi5jqfV5ja6w4mrmZbKof8As2MTj75uK3kIwndc7EA5VYQconX5DrV8pUNWSnRznxN4dSxesm0DkchUtyTDjZQTPpMzJ2ynlpWw/wCzdRbLW7rJe1MfFaJ3C5T92efP6VerlhWKsyglTKkiSpIgkdDGlZKp8ON2WeR0kQPDvD6HBW8NiLakAAsoJjNOaQwgzPP3qR4bwqzYzeTbVM5zNl0kxExt+VbtKukkVcmxSlKkgUpSgBSlKAFKUoAUpSgD4yg7ivtKUAKUpQApSlAClKUAKUpQApSlAClKUAKUpQApSlACvgFfaUAKUpQApSlAClKUAKU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TEhUUExQWFhUXGBwZGBcYFxgYGRgfHBwYGBsYGBoeICkgGxolHxsYITEiJTUrLi4uGR8zODMsNyguLisBCgoKDg0OGxAQGy8kICYsLCw3NDQsLCwvLCw0NCwsLCwsLCwsLCwsLCwsLCwsLCwsLCwsLDQsLCwsLCwsLCwsLP/AABEIALUBFgMBIgACEQEDEQH/xAAcAAEAAgMBAQEAAAAAAAAAAAAABQYDBAcCAQj/xABDEAACAQIEBAQDBQUFBgcAAAABAhEAAwQSITEFQVFhBhMicTKBoSNCUpGxBxQzYvBygsHR4RY0Q5Ki8RUXJFSDssL/xAAZAQACAwEAAAAAAAAAAAAAAAAABAECAwX/xAAqEQACAgEEAgAFBAMAAAAAAAAAAQIRAwQSITFBURMzYXGBFCIykSOx0f/aAAwDAQACEQMRAD8A7jWLFYlLaF3YKqiSxMAV6vXQqlmICqCSTsANSTVIxmMOIIuvIQa20OgUcnYfjO+uwIHWsc2ZYo2zXDieSVIksV4lusR+72lCn794lZ7hAJ/OKwLxbFBv4tph08ll5aa5zzqF/wDGrQbKDqNDuOh06/EK1cVxyD9nldRJkSSRH3QBr7zvPSkHnzSY8sGGK9lrwniS6umIsiPx2mLDrJUww+U7VYsJikuqHtsGU6ggzXPMDxhS4V4QmIJOhJMZZ2DbfnW+l84Q+ag9EzdQcx951HJhuesHtWmPUzi6mZZNPFq4F6r4a82boZQymQRII6GvGMxSWkL3GCqupJ/reuhaqxKjNWG/i7afG6r/AGmA/WqpjuIX7xPqNq1OirpcYdXb7vsNe9Rty3h0MsLcnUkjMdt5MmlZ6uKdRVjUNK2rk6L5Yxlt/gdW/ssD+lZ650+Fw7n4UJn7vpYHfcQZFbmD4jfw2qlr9n7yMZuIOqN972P51ENZFupcBPSSStcl5pWvgMal62ty0wZGEgj+t62KcFBSlKAFKUoAUqm+N+PXEb93saMVBdx8Sgz6V6GBM9COtQXg7NYxNoB2bz2cOCxOgUsGjkZB15j5VnLIlLaXUG1Z0+lROO8QWbblPUzL8QRS2Xnr3jWBrFbd7iVpLQutcVbZAIYmAZ2jrNW3K6srtZt0rXwOOS8ue2wZeo/T3pdxttWCNcQO2ylgGPsN6ncqsKfRsUqE454ms4Y5TL3PwJqQOrHZR71u8I4iL6k5SpUwynUgwDy7EGo3K6Da6s3q8XboVSzGABJPSvdR3iLGmzhb91RLJbZgO4Bj61Yg28HikuoHtsHQ7MDIPtWaq54VVrTNhZL27Fu0M5AHrYMXQEbwArdRmqx0AKUpQApSlAClKUAVvxzdm1btcrtwBu6r62HzgD51S/FPE/LVLY+K4dpA0Gp1Og/1nlVs8a2/tcK2sDzV7epVOvf0n61TPEVkG6pYTmXKNVBEEneZG+8c965mp5zK/COlp1WG17I6cioWBOmaY1EwCT/LIn+92qWucPBAGWS40GkN96CDEDnpESeta9hcqP6oYrljLKtOaFYxAHIkaazpW/g8YHab2jZSUEZco6E9WI9tBWMpPwXSXk0sVgghAZTo0ZjBJUDUkjny9wKm+EXM9rI/qKwpkhiRAIk89IqLuvbKysyAQFOjgZiTrzB3rf8AD1vKjbkE6ToQIzAfXeolzEtH+RZvAt5jYa2wjyrhVf7B9S/kDHyrU8RXfNv5D8FnKYPws5Ej3ygj5ntWP9n10tcxR2UMgHvlmZ9iK18LczC6xn1XbxPM6XGTT5KKcyzawIUxRXxn9CJ4zxnKcizJGoI10+LQ8x+WhmoHHXRdnI2nMb7jNp8wmmmoNesc2e6TIOXNyE6T6JmNCNZ1GaOdebCEyAPUIEhSMoPWdCI1+tYwioo1nJyZiwuINtQDocy+rYLud+oLDed+dWng+PLnITLAaHqBAY9/VI020moPyQVyuc07zt7nvv8A499rhAIYZBohWdeTSGBnroeW3yquRJonHJplo8PYvyMX5O1vEBnUTotwanL/AGgZ9171da5lx+6bZsXBBy3k6k7hRGvQmum05pJuWPkW1UFGfApSlNCwrHiLyorOxhVBJPQASTWQ1WfEWOFxvIU+hPVePLTVbZPU/ER0A61Wc1CNstGLk6RB3HWXv3lAa76oJAKiYRRznKASe1RfC7NxW/eoknMmHgHUkQ12PwqvpXkSelZrOD/fMURdBFm0PMvkkbR6bZ6FgJI3C9JqQx/GQFN58qemLFo6FU0iR+I6H2AFI8xW99voa/k9vhFexha2xZs2YAaE/eYg/Nj+rRvrUhic7KiuYWxbW0oBOrBftGHsQ2vRe9bfDuGuMuLxAy3Gb7CzESx/4rqddBLAHaJPICP8Q4uMmFteq45gDboSzHsJY+49qJXFKPl/6JVSt+EbXDuPOlu4tkzdvXAV0EqAqqTH4vTHuCajsVaDE21Y+fcIJYmXDArDk7yIJ5fAe9TCvbwdkZiCdddixj/pUaD2FavBrBLvjL3pkHICIhTHrIO0wABvHcms3mdcdLr6llj5+rNfi+F8ts5JLHMToWZu46sSduv5VmwnHL9tRatHKSczMMpJJjdjIgDSAJ9O9e8FiRdLYm5paWVtgj4iDBbuOQ5bnpEe+XEXGtWFYQMzPyAGgUfzE95AHKpjkkgcEdJ4TxUGxZa+6JcdQSCQsnsCZ13+dSjAEQdQfyNcov2WCtYaHuXBlUHUhjMEvufxaaKFmrtZ8W4YEW1drhUqhZUYrJgAloiJjXbWm8ea1b6Fp4qfBPWbKoIUADoBFZKUpgxI7ifHLGH/AItxVO8bkDqQNQO50rbwuJS4oZGDKeYM1zrFX2828Y9TXOf5AHrvsOlSvgFit2/aEhAEcKZ9JOYMB20H1pdZm8m0YeFKG4n/ABDx9MKolTcuMRltrEnWMxJ0Cjqaw8F8T279xrRVrd0fdaDI5MpGhFVfxWpbHMhgyqgBvwgZh/dLBxPc1F4G4Q+FyyWW6EJ5wc0huvLtoKrPM4zotjwKULOs0pSmhUh/FWCa7hzkE3EIdB1K7r8xI+dUnH4QYi2pU9wRpmG8Hn8tK6dNVDi/BXs3Gu2VLWmJZ0GrI25ZBzU7kDUHUb0pqsLmlKPaG9LmUbhLplFwwK+kgqY9I+8ASV9OxGsankKkHxDzvIf1EwJJ0yjbsPyqaAt3V5MO2405c6w3uGoTmkiTrt7RqJAOkxXPc+eUO7HXDIxcIbhJAGYmTqIG2s/rFb9wjDWCCYYyTHMnViJ6CYnpFenvWrKkpBJEDuZJgnpJ+tSXBOAPfdb+JEW1gpaIgkgyGYclEAhTz1NaY8csrrwUyTjjV+SX8FcPNrDAuIe6xuMDEjN8KmOYUKKhktBLt+0eVxmA6rcm4PqWHyq6eYOo/Oq/4n4a2YYm2CzKMtxBu6bggc2U69xIp/Ni3Y9sfAjhybclvyc54ipt3XAcBmJKyCYUkk6RvPLqdBG/u1dVhDaxqDG+8mTuJn69NLJjMMmJtggjWCGA/ox1qNXg9xdNLgg6yFJk/h2HL+tuesiqn2OPG07RpMBOb5RuCToI5nn29tqzcLw7FhBYDfSNcsfFPvy+k1urwhyRmjLMGD9RznQTt8hW+zpYt6toAdYE8zAAqJZLVItCHNsw43Dm9esWwJm4rN2AYMZ020rotVTwNhHKtiLqgG5GQZQDl69YJ2knTXnVrro6bG4QpiOoyKc7QpSlMGBVfGXHmtkYewwF1xmYyBkTrPInWP8AtVS4hiimS1byEgDQHRnbT1HkRuSeRJNaXiO+z4i85BUM5110CErqdhooMb7QDpWLE4FrIRrkhysgESRmkAsPxGCcvIRzJpPKt8uekNQ/bGl5LHw3KLDKTNqTcvOTrfuaSY5WxACg7wOW+Lw8i4i82MvwLNkgKDszwMoA5lZGg+8R0qI4jij5GQasWE79PTAnWD6vl3rf4VfW3ZB3FpR5VuSfUTE93Zj8R115CslOnvl9ki+21tX5JTxLxkoPOYHOfTatiCQCYgdWOk99NhUb4d4f5SNisQQbzjU7i2s6W1jfuRuTWnh3a9da/ciLbZEA2zxDEDmFBKz1LH2z8XvvcUi2py2wpfX0qzsFWT11kL+grNqU3Xl9/wDC6qK+3Rjw+HOIxBu3o8m3qVMAMRqB/ZXQnqQOhrV4vjLmLxCYa0YUrneNktnYz+Ijb3GnOsrXAAdukHYDaJ66j5nXapLhNlcPZa6zKbt71knYnZVX+RRA+tVb28/0SlfH9mpj1BcYdVItoFRVUxtA399OujHlUjdv28KCYE5ZLbDsI5LsAByAGpitfw0oufbQcuuUnmSfi76T83etiwubPibkH1m1hlAkFtZud8oBjlIbtVlDc9nhdkOVLd5fRA2FvXc15kdcxIXT1ETqI5AxJ7BRy1z5GsEZQuaQT0AUySx56gKBzh/epjH47y7aiMhI6wVAHPp3/wAyK1+G4YWrLPiiC105mkfCCIVFA10HIdTRvdX48E7FdEfc4jibt5WN1izFckEqFOYRlUaZdYMjWda69VH8HcK81xiimS0B9gpEFp/4jA7dv9BV4roYk6t+RPK1dIovi/ArbvZxmAuKSRPNZMqOuvzzcqy/s7tktiWbdWS2OsBc+v8Az/SpXxdb9NptJDxtuCrSPoPyqP8AA9wC/i0Eam249svln/qQ1lSWb8Gtt4fybnirBrnt3jEyLXf1H0H/AJiRH83aqpw2xGNw9uZBuG5Mfytp8qvXihJw1zqMrD3VlYfUVTcGY4lY7yPaQ3+X1qMyrJFlsDvG16Oj0r4KU2Jn2lKUARmL4FZuEnKUY7shKE+8aE+9Rq+DbfO7eYTMEp1B3y67c6staXGcd5Nl7ggsAcikxmb7q+5MCquMe2i0ZS6TIO/Yw+EbLZt+ZfI++xOUfiYmQonkBJqNxLu5LYi8zD8CsUtjtlXVvdia10fykZrhzXD63bmzE79hyE6ADtVP4px9iQsERMnUDQ6CCNiJUnfUg7A1zZZZ5XUeEPrHDGv3csthwuFZgMqZo01gnXeZnlW3Zt3bOti86wP4bsbls8/vSy/I1zn9+cxmiQRJIYxBMkSRG0mNPzqxeHuMubnl3NBGhkHXt85+QHWqOE4LcmWUoS4aLDgyuJd0tn91xY9T2jDWrkR60jkeqwddRNe7+Gxts+rDZxrJtOh+jFWPLlWjx3DnIL1tst20c1ttAZ/DO0NsZ5HrV48O8UGJw9u7sSIZfwsNGX5EEUxiUM6/cuTLK54X+18FRw1vGvP/AKRl6M721U77jMWHI7HnUpwzwiSwuYxxdI1FpRFsHTedXg7TtVspTMNPjg7SF555yVNnwCvtKVsYilKUAR9zgmHa75xs2zd3zlRM9ffvVI8a8FxNzFMUs3XttlZXtm3ocuQowZgVGikNqNTVw4z4gtYf0mXuRORYnsWJ0Ue9QWE8X3ncxZt5eXrafzy71jkyQXEjWEZvlEfi/CvkYfPclnJ9RXMwsjKcuUDUjNBZt+egFa3BOAXr5UAFLP3rpBUsNNLamGn+YgATOpiLgviFo1sPPZrZ/wD1XkeIm/8AbuDy9dv666fWsXPA3dmm3LVUQl7wZcN45PKS0CcrS5YKdQPL+EkHQEkjbSp7/ZtFwxsWiVJYObjepmcMGzP1kiI0gaCIFR2I8XXA2UWBPdz+uWIrCnjdgwD2JB/A0t8hz6xWiyYr4KuGQ0vEPhwWlRywa4zZR922vpdhvOpaPUflvUPjM7W1BA9K5GYEFQzbgHbNlkwNhPaum4e/axFvMIdG5EdNwQdiDyNQHjbhzNasi1aZlS4ZS2ADBRgIG0SY+dRPDF8rwTHK1wyr8cvi3YTDWoQkKgjRUB009tz2BqVtBSqtli3aTLZQ8lEesj8TwD7QOtQvFOH3Ea299cg1ZbRZWbKoVZcjSfUqgDkWnevnG+KXmsEW1AuP8A12JADGdIBI+mmtKOEox2Lt9jClFvd66PvBcGcRfuX7v8NGhBOjsvxN0yq2YDrvyFSPCuGnH3yzg+RbOoOzdEHWdyekDnpix9nyMKli2fUclpZ1JJIX9TJq/wDCOHrYspaTZRqTux5se5Ota6eG+W59LopmlsVLs21WBA0Ar7SlPiRXvGdyEs6HW8PlCufrVf4FihZ4gAdBfTLPKZlR+ef/AJhU747DeQmXSLqmemjf9vnVCxWLYvZk+oPbyxvmzpqT0/0pTNayJjmJJ4mjpfipgMLckxIAn3YVzzH4opdw9wMT5bqXMbhtCSP70/nV68aqxwpgSJ9WsQCrKCT0DFT8q5LfxTZbiSSRbdgdNAEY7e8D3o1CuSDTtKLO6pclQRrIBr5WvwafItTvkWfypTMeUmKypNo23MAneBtVG8PcSv3MRhmuYg/a2nu3bIylFJKi0i6SIGedeQJq91jWwoMhVB11AHPerFTJVZ8XXAbmHQ7S7/NQAP8A7VZqq3jNctzDXOWZkP8AeWR9VrLN8uX2NcHzF9yj+L8UYIG3wmM3Ofw6g+kbfPSaqL3BupzsB6cw+JV223b31kVcfGGFMC4upBEiTB1nrt7a69Ko6XmhQogICS0DqQAApM/d36dqRwcw4HMyqfJttoVF1cswVmJMRmJI6cp3mOQqRtXE9JSdNQxnTQyTrrudOc67xUGXZ3HmO2TLBIJJ10gH3g/Mc6msFglRNOWu5yk6LJJO2WTz1mtJcdmceS78MxHm2ATroQdx9TzA0nrUv+z1Ci37fIXAw7Z1BOkCNZqF4LYFu0B6YJLSpJEETMxz3qw+CgT+83OTXQo/uIoP1mstL8110a6n5Sss9KUrqHNFKUoAVB+IPE9rDEWz67zDMLYMabZmP3RPzPIGpyqn4q8J+fc/eLQXzcuV1YkC4BqsNBysNYMEGYNRK64JjV8lExOKa5ezhEmWaRccMcxkZiV1jQDtW/hrd4lvLRSDoftWUTp0GutaFzNyRgM0ZitmNCRGbNqNNwKkMNYxRMekCJGa4x37IuX61y8jfk6EEvBIK+MAJYYeOXquE/OEFadvH4lWJc2GXovm9dpyfrUkqYqBrYJ7Zx9dYrWxOJvKv+6AxuQ6EE9hodaxVP0av8mDGcWcrLWnAmAUhp7ESGEdxFOH4a/iwFtW/s5g3X9ER2+ImRsBr1qNu4xmMNZymZ0VRHPkd/erj+z/AAVwG9ePpt3MoRMykkrMuwBIU6hYnZRTOHGnKmjDLNxVpll4Pw4WLYQEsZLMx3ZmMk9vat2lK6KVcIRbsrfi3grX2RlTzIVkZc+QiSjBgexTX3qr+IcA2FS0bpzM2YlhJVSIFu2GI2GZ21gEqNtK6ZXwiapLGm78l45GuCheE+CXLt8Ym8CLafwg05mPWDso35SY5KJv1KVaMVFUispOTtilKVYqa3EcEt62bbSAY1GhBBkEdwQDVU4d4DCXc1y7nRWDKoWCSsEZjMRIBhQBIq6Uqrin2WjNx6Md+yrqUcBlYEEESCDoQaruG8EYZGB+0ZQZW2zkoOYBG7AGIDTtVmpUtJ9kKTXR8ApX2lSQKUpQArQ45w/z7L25hiJRt8rDVW+Rj5TW/SgE6Ob2n81Wt3VhwSlxTrBA37g7jqIqrY3wq6H7M5gSMx+9ExAHTnI5xpXVPEPh4Xz5tphbvgQGiVcclccx0O4n5VUXxNyz6cTae007gF7Z/suoj84NcyeDJibcOUdSGbHlVT4ZVbfAWLSVaZjKfbmRv+nzFWLAcG1OcCCPhE6bQQf66bVkxnG7VoS5I7QZmNBHWtqz+8X4Fiw3qH8S56FXlqCJOw25Gsv80+Ei9YoctmDimIgLZtKGvOQqJG23qI/CoE8tBV/4Lw8Yewloa5RqfxMdWY9yST86jfDfhpcMTcdvMvt8VwjYfhQfdXaesSan66Gnw/Dj9RDUZviPjoUpSmBcUpSgBSlKAKLxfwleRw+Hy3UBHoc5bigTpbeII1Ohjfc1o27WKDtkwd+csLnNoLJ2JIuEZduRO9dIpWU8EJ9msc0o9FCs+HeI3FBuXbFk7lUzvr3Ppj5TXnE8K4haBJVL6/yH1Rz9BCyfZqv9Kj9Pj9As8/ZyHE8StSZYBhspZrbfNGmPbTapL9nr3mxP2f8AAg+YwnITAyhTAlp6dD2ro17Co+rIrEbSoP61lVQBAEDoKrHTqLsmWZyR9pSlMGIpSlAClKUAKUpQApSlAClKUAKUpQApSlAClKUAKUpQB5KDeB+VeqUoAUpSgBSlKAFKUoAUpSgBSlKAFKUoAUpSgBSlKAFKUoAUpSgBSlKAFKUoAUpSgBSlKAFKUoAUpWjxri1rC2mu3WhV5bljyVRzY9KG6A3qxvfUbso9yK5XxPxbi77ET5Fo/Ciavl/E7cjvtER86hrmDRtGUPmJ9RGY8yYJJk6/Ke00tLUV0bLC/J29HB2IPsa9VxbDjyxNpmRv5HKxoOWx0k6j32M2jw945YNkxRBWYF2MpEnKPNXlr6cw0nppMx1CfZDxPwdBpXxWBEjUGvtMGQpSlAClRmL8Q4W0YfEWlPTOJ/Ia14wniXCXTlTE2mbpnWfy3qu+Psna/RLUr4DX2rEClKUAKUpQApSlACtNeJIb5w4P2ioLh6AEwPnVS4n+0DyWu2msE3kcqgDDK0HQn7wEEHY1W8Dxm6t/95EXLx1uJ8OZGHwfygekjePnrlLKkaRxtnXaVyZPHjHG272IVksKpUIgZiCxHrfrtEchPervf8bYJVnzgTp6VVmbXQDKBM/5GrKaZDg0WKleLD5lBIIkTB3HvXurlBQmsWLz5G8vLng5c05Z5TGsVy/H+PMX5LW3tItxwyArmkH4TA19UnT5VWUlHstGLl0Wfwj42TFMbdwC3dzNkGoW4oPpKzucsSKm+NcesYVQ164FkgKu7sSYAVdzXIuGlGVXtyRIylhqCsKdtRERzPLetLizKuQkk6jU+p2IMg5t529hHzwWd3Ru8K7O+A19qh4r9p2GRALaXLtyIC5SknkJbqauXC3uNaRrwC3CJZV2UnXL3jat4yT6MJQaNqlKVYqKUpQArk3iLiRxeJdiQbNolLKz6cwMNcbuToOw710nxFiTbwt+4DBW07A9CFMH8645bcRlXVjp15AdjoddgT20pbUSdUhjTx5tkpw3hJuksWyrMZgNXiJieXLp9anrPCLIXKF5QTzPIk9/869Yf0LlAPpXTuB0rFxDiPlgNmHw5gCJzToBInbt1FcpynJ8HQ2RiiI4gFU5QmVQsFTEzP1nQz17ioDHLkLNGi5ToPSRoGkAzHU+kbb6VJ4vFSxuEetumgURA+kRz1nmIh71+GJlgpGuUNmcggBQQNteZ2HypvGmLSaOi/s142XX93bkue1MzlmGQ9cp0npFXquDeE8a1rG2GggeYkzmAi6pBUAkmNiJj2rvNO4eqFMq5s1eJY9LFs3HOg5DUsTsqjmT0qoY+7dxJm8SlvlYRoH/AMrDVj2GnvWzxfEediGE+mx6QOWcgFm9wCAPdutePpSeq1Er2RHNNgVbpGCxh0UQiKoHIAD9K8YjDIwIZFbsVB/Ks81rYt+sxMafr1EdRXPt2O0j1hMRdwxzWme5b+9ZY5oA52ydQ38pMe1XPh2PS9bFy2ZU/wBQehqlNey6kQImdNSZ0EHfT6178O442cUtsfwsQCQPwuIkfMEGOoandNnkpbX0KajAmty7L5SlK6pzRSlKAPjCRHWuc4bxNfwV27Yu/brbcqskLcEwySfvAhh30510euP+KMfZuY6865WT0qX0PqQBTtqBML3gx1rLLwrNcSt0zWvD96e4zZQzvnIAJIzMsIAfbfmR020y5S4t60qPDQ1o/GdwVzTEyAcp566bDY8xrWKzAhmCgsQ2gJEwQNACDoNNexitW9hr1vNdQBlJJgEzOp0zcjOuvtzhO23yMtJdHt7VtiXCNbuEzkYAliddWAIZZIAI3zDrrIeE7RucQsi7kgSx7tBNsAHkBJnr7VqLg38m1eDy9wM+Q/F93KARyga9zpyj3fw7qwfN5dw7epRlmSD0nU/keQ1mMqZDR2ylc24Bxnid11tWnsXQB9pcuW2AT8JJVhLHX0/Or9xC/cS0Wt2/NuAaIGC5j7sYAp2E9ysUlHa6Of8A7T8Pi7R863iLosvoyBgoQxOm2hAPPfrOlTa26W10WAJzTIjQ+g7lid2PYDU168Q8cxOKdv3weXbQ/wC7j05D1cGSSRJDbaHSskKZW3DRKzusxoZ6awOQg9zS+V8jGNcEZwzCEMEFz0sCfLAIkEkwXkgGWjTYHrWbiVxlBNyxIt6ypJ9wSdecwP8AM1qPhrli7ZW4qAMfQUJBJ01k/d0nTlpzgyvFLDMy5roygANmLKD6gToDzGkT89NMm+UzRK1QwN6xYuYd7uYLmVrmZSSAJdV02OaJ5nsKvvC/Gb4zG27OGQrYUF7lxxrcEaKg5QSJnWufY8pdBCjMFj1TqZzHKNNP1r54c44/D7/muga3kylQxLgGNSDsJ/wqcU2gnCzvNKgvCfiIY60bq2ntpJCl/vdx270p5OxJqnRO0pSpIIvxRhjcweJRdWazcCjqcpj61xbht1TzMtqDqDqO50Ec9OfQz32uKeMODHCXrihYS4ZsvEjKdGtk8mUk6c1bnrS+ojasYwSp0bN7irAgggenLpBERrqeXf8AXWY5LhOrE9ACZgbfP2/ox1m6zbEf34AnUzA5badB+ew2JbQKJ6Tt3d+seqF55Y5+pRQSGXK+zfCiCGM6SSRrG5mBv2HY9zHX7sZn6DRZYNAEyRqtyd9toHIxr4nEkGCTObloYIOZ5G5EHTpKkamcTsbhChSomDG5PKVgiT3ERBnerxiUbM3hXAeZi7Un1eaglRKtllzBEKDGUE9dq/Qtcw/ZjwEm6cQ6kLbBS13n4nAk7n/Cun03i6sXy+Ec64VP2pYEMb1wsDvq7GpDlpWtiQyYrEI8mX8xO6sJ5cg2YfKvOKvwNNPzB1kaHrMVyM8X8Ro6mNpwT+hka/01jTtvBHvWrdxJB1DBSATJGkRtE9dZ6UBO076judyRPLX4eVYrhEaQeUfDoRtyAaAAJ2is0lZdmHF4wAQsTz0IHLWCN9wAe/Q1rfvUjDuNCL6EZSCPVIjlpt+deMVezj0MDJABGhGWc2Yj1RlMT0PVhX3w9hmu38LaJZvUbznkqqCqz7sTHtppFb44W0YuVXZ1ylKV2TkClKUAV/xRwvE4oeTavfu9kj7S4om638i8lHU78q5Dc4SLF+7YaCtp/iXQGBPmOZPqMwehjsD3fHYpbVt7jGFRSxPYCa5V4Y8JXsajYi47WUvEvqoLtJJkBhovvy6VllTapGuJpcsiMFg0uOzkZ53AmANNIG5ywJ6basDWbiHl2WW3bZvLfN6WkhQu2Vj9wyRHzHKt69wh8Nfa1cjQekjZwx0Mbg8tec66zUXjMM1y7q7BLYEEZTmLa+nTblruSNI2SaalTG7uNo2OF4nNAeFW2DlGWFEn0hR+GBObaAOpnXxN17j50IJAJWYOaI9Wu/LQ9tNgPTXsOrQFyvqGclzA5rBMbgakAe3KT4Fwe5ibgtq6qMss/wAUKCBop3JPXb6URjb4BukdA8EIgwVkoILKGfqWIBaf62ip6qz4b8L3MIxjFO9s/cZV/oewqxXy2U5AC0ekEwCeUnkK6ELSpiU6btHNP2vWbTXcMFA/eDm1GkIIgt2D5dTyzVC4ZPKULpOoE/nMRqflvHsLT/5eXbrvdxGMY3XJJKIojeFUtJCrMAadd9ao+Mw9y1ey3Jm0zSVXdR6du8FtJ6divmi2bYpJEhjeK2nAUsGKzOaGadjHy0jn7STGG67rBylTlCgCCNcrEkH7wza9h2r3jsMl7TYgryM5ZkiOciRPf8ty6yhS2hFvUwAcsdBGkf1totSXQwnb5I21hVw4uNnYroIaDqATInTbkenOQKhVxKG5aN4k22uDzBvmAIiW5fKdO9SWNd7thnNt1VjCOVJS4dmUkaAgSemldH8BeG8FewSM+Ht3HIy3GdQzSNxJ2joNq2xwt89meSSS4LvgShtp5cZMoy5dojSKV84dgLdi2tu0uVF2UEmPz1pTiE33wbNKUqSBWlxfhdrE2zaurKnXoVI2ZTuGHWt2lAHGfEngzEYe5KKbtkmc6LLAaCHQQSe699N5rV+0wOVnjn6pRucyGII+8f7x5iv0XWK7h0b4lVvcA/rWLwrwbrN7R+d0sZmjNrzFsFzuNRl0E5SSJ312NXPwj4JvXIa6ptJzza3GncaH0r2H56xXUrWCtqSVtoCdyFAmtihYvYPN6RhweFW0iogAVRAArNVa8U4pzcWz5zWLZtXHa6vxFlyqqL3ls0DUwBzqfwk5EkknKJJEE6DUjke1bGDdkN4q4K14Lds6X7UwDtcU/Fbb3gEHkR71VFuZtV0g+pGkMraSrLy/w5b10qozinArV85mBW4NBcQ5W9jyYdjNLZ9OsnK7GsGo+Hw+jn1zGBSVzQ3TJpqR7CdY068zWljMYGVQUMkAxI9e8CNjAj3g6xJq7Yvwq7LAe0x29aHUQQQYJ17isH+yN4kfaWk6lLcty0BbTbtSq0s14Gv1GN+SjJgiMudWdrjAJbB9Vzp3VeZmBpPQDpfhPgJw4e5cg3rkZo2VR8KL2FbPB/DtnDnOAXuEQbjnM3yPIdhUvTeLDt5fYplzJrbHoUpSmBYUpSgDDi8Ml1GS4odGEMrCQfcVlRQAABAGgA5V9pQBzLxHhnxnFXsWgfRbQPckhbYILaxuxzRH+ta3ibglzCmC2a2ysVuZYMqJKEDnlBIjfXvXUbWGRWZlVQz6swABaAAJPPQAfKtPj/ChibJtExJBDcxB1j3Ej51lLEnz5NY5Wq9FL4H+z61fw6XcQ1zPcXMAhChA8NB09R23ra8O8DxGFx5zDPaa2VW4vTNIFwcm9tDr0q72LQRVUbKAB7ARWSrbFwR8R2xWjY4rba++HGYXEUOQVIGUmAQdjqD+VYfEd51tAW2yM7omeJyBmALDvGx6kVD+CArXMXdBuMWuBVNwEkW7coi5jqfV5ja6w4mrmZbKof8As2MTj75uK3kIwndc7EA5VYQconX5DrV8pUNWSnRznxN4dSxesm0DkchUtyTDjZQTPpMzJ2ynlpWw/wCzdRbLW7rJe1MfFaJ3C5T92efP6VerlhWKsyglTKkiSpIgkdDGlZKp8ON2WeR0kQPDvD6HBW8NiLakAAsoJjNOaQwgzPP3qR4bwqzYzeTbVM5zNl0kxExt+VbtKukkVcmxSlKkgUpSgBSlKAFKUoAUpSgD4yg7ivtKUAKUpQApSlAClKUAKUpQApSlAClKUAKUpQApSlACvgFfaUAKUpQApSlAClKUAKUpQ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xQTEhUUExQWFhUXGBwZGBcYFxgYGRgfHBwYGBsYGBoeICkgGxolHxsYITEiJTUrLi4uGR8zODMsNyguLisBCgoKDg0OGxAQGy8kICYsLCw3NDQsLCwvLCw0NCwsLCwsLCwsLCwsLCwsLCwsLCwsLCwsLDQsLCwsLCwsLCwsLP/AABEIALUBFgMBIgACEQEDEQH/xAAcAAEAAgMBAQEAAAAAAAAAAAAABQYDBAcCAQj/xABDEAACAQIEBAQDBQUFBgcAAAABAhEAAwQSITEFQVFhBhMicTKBoSNCUpGxBxQzYvBygsHR4RY0Q5Ki8RUXJFSDssL/xAAZAQACAwEAAAAAAAAAAAAAAAAABAECAwX/xAAqEQACAgEEAgAFBAMAAAAAAAAAAQIRAwQSITFBURMzYXGBFCIykSOx0f/aAAwDAQACEQMRAD8A7jWLFYlLaF3YKqiSxMAV6vXQqlmICqCSTsANSTVIxmMOIIuvIQa20OgUcnYfjO+uwIHWsc2ZYo2zXDieSVIksV4lusR+72lCn794lZ7hAJ/OKwLxbFBv4tph08ll5aa5zzqF/wDGrQbKDqNDuOh06/EK1cVxyD9nldRJkSSRH3QBr7zvPSkHnzSY8sGGK9lrwniS6umIsiPx2mLDrJUww+U7VYsJikuqHtsGU6ggzXPMDxhS4V4QmIJOhJMZZ2DbfnW+l84Q+ag9EzdQcx951HJhuesHtWmPUzi6mZZNPFq4F6r4a82boZQymQRII6GvGMxSWkL3GCqupJ/reuhaqxKjNWG/i7afG6r/AGmA/WqpjuIX7xPqNq1OirpcYdXb7vsNe9Rty3h0MsLcnUkjMdt5MmlZ6uKdRVjUNK2rk6L5Yxlt/gdW/ssD+lZ650+Fw7n4UJn7vpYHfcQZFbmD4jfw2qlr9n7yMZuIOqN972P51ENZFupcBPSSStcl5pWvgMal62ty0wZGEgj+t62KcFBSlKAFKUoAUqm+N+PXEb93saMVBdx8Sgz6V6GBM9COtQXg7NYxNoB2bz2cOCxOgUsGjkZB15j5VnLIlLaXUG1Z0+lROO8QWbblPUzL8QRS2Xnr3jWBrFbd7iVpLQutcVbZAIYmAZ2jrNW3K6srtZt0rXwOOS8ue2wZeo/T3pdxttWCNcQO2ylgGPsN6ncqsKfRsUqE454ms4Y5TL3PwJqQOrHZR71u8I4iL6k5SpUwynUgwDy7EGo3K6Da6s3q8XboVSzGABJPSvdR3iLGmzhb91RLJbZgO4Bj61Yg28HikuoHtsHQ7MDIPtWaq54VVrTNhZL27Fu0M5AHrYMXQEbwArdRmqx0AKUpQApSlAClKUAVvxzdm1btcrtwBu6r62HzgD51S/FPE/LVLY+K4dpA0Gp1Og/1nlVs8a2/tcK2sDzV7epVOvf0n61TPEVkG6pYTmXKNVBEEneZG+8c965mp5zK/COlp1WG17I6cioWBOmaY1EwCT/LIn+92qWucPBAGWS40GkN96CDEDnpESeta9hcqP6oYrljLKtOaFYxAHIkaazpW/g8YHab2jZSUEZco6E9WI9tBWMpPwXSXk0sVgghAZTo0ZjBJUDUkjny9wKm+EXM9rI/qKwpkhiRAIk89IqLuvbKysyAQFOjgZiTrzB3rf8AD1vKjbkE6ToQIzAfXeolzEtH+RZvAt5jYa2wjyrhVf7B9S/kDHyrU8RXfNv5D8FnKYPws5Ej3ygj5ntWP9n10tcxR2UMgHvlmZ9iK18LczC6xn1XbxPM6XGTT5KKcyzawIUxRXxn9CJ4zxnKcizJGoI10+LQ8x+WhmoHHXRdnI2nMb7jNp8wmmmoNesc2e6TIOXNyE6T6JmNCNZ1GaOdebCEyAPUIEhSMoPWdCI1+tYwioo1nJyZiwuINtQDocy+rYLud+oLDed+dWng+PLnITLAaHqBAY9/VI020moPyQVyuc07zt7nvv8A499rhAIYZBohWdeTSGBnroeW3yquRJonHJplo8PYvyMX5O1vEBnUTotwanL/AGgZ9171da5lx+6bZsXBBy3k6k7hRGvQmum05pJuWPkW1UFGfApSlNCwrHiLyorOxhVBJPQASTWQ1WfEWOFxvIU+hPVePLTVbZPU/ER0A61Wc1CNstGLk6RB3HWXv3lAa76oJAKiYRRznKASe1RfC7NxW/eoknMmHgHUkQ12PwqvpXkSelZrOD/fMURdBFm0PMvkkbR6bZ6FgJI3C9JqQx/GQFN58qemLFo6FU0iR+I6H2AFI8xW99voa/k9vhFexha2xZs2YAaE/eYg/Nj+rRvrUhic7KiuYWxbW0oBOrBftGHsQ2vRe9bfDuGuMuLxAy3Gb7CzESx/4rqddBLAHaJPICP8Q4uMmFteq45gDboSzHsJY+49qJXFKPl/6JVSt+EbXDuPOlu4tkzdvXAV0EqAqqTH4vTHuCajsVaDE21Y+fcIJYmXDArDk7yIJ5fAe9TCvbwdkZiCdddixj/pUaD2FavBrBLvjL3pkHICIhTHrIO0wABvHcms3mdcdLr6llj5+rNfi+F8ts5JLHMToWZu46sSduv5VmwnHL9tRatHKSczMMpJJjdjIgDSAJ9O9e8FiRdLYm5paWVtgj4iDBbuOQ5bnpEe+XEXGtWFYQMzPyAGgUfzE95AHKpjkkgcEdJ4TxUGxZa+6JcdQSCQsnsCZ13+dSjAEQdQfyNcov2WCtYaHuXBlUHUhjMEvufxaaKFmrtZ8W4YEW1drhUqhZUYrJgAloiJjXbWm8ea1b6Fp4qfBPWbKoIUADoBFZKUpgxI7ifHLGH/AItxVO8bkDqQNQO50rbwuJS4oZGDKeYM1zrFX2828Y9TXOf5AHrvsOlSvgFit2/aEhAEcKZ9JOYMB20H1pdZm8m0YeFKG4n/ABDx9MKolTcuMRltrEnWMxJ0Cjqaw8F8T279xrRVrd0fdaDI5MpGhFVfxWpbHMhgyqgBvwgZh/dLBxPc1F4G4Q+FyyWW6EJ5wc0huvLtoKrPM4zotjwKULOs0pSmhUh/FWCa7hzkE3EIdB1K7r8xI+dUnH4QYi2pU9wRpmG8Hn8tK6dNVDi/BXs3Gu2VLWmJZ0GrI25ZBzU7kDUHUb0pqsLmlKPaG9LmUbhLplFwwK+kgqY9I+8ASV9OxGsankKkHxDzvIf1EwJJ0yjbsPyqaAt3V5MO2405c6w3uGoTmkiTrt7RqJAOkxXPc+eUO7HXDIxcIbhJAGYmTqIG2s/rFb9wjDWCCYYyTHMnViJ6CYnpFenvWrKkpBJEDuZJgnpJ+tSXBOAPfdb+JEW1gpaIgkgyGYclEAhTz1NaY8csrrwUyTjjV+SX8FcPNrDAuIe6xuMDEjN8KmOYUKKhktBLt+0eVxmA6rcm4PqWHyq6eYOo/Oq/4n4a2YYm2CzKMtxBu6bggc2U69xIp/Ni3Y9sfAjhybclvyc54ipt3XAcBmJKyCYUkk6RvPLqdBG/u1dVhDaxqDG+8mTuJn69NLJjMMmJtggjWCGA/ox1qNXg9xdNLgg6yFJk/h2HL+tuesiqn2OPG07RpMBOb5RuCToI5nn29tqzcLw7FhBYDfSNcsfFPvy+k1urwhyRmjLMGD9RznQTt8hW+zpYt6toAdYE8zAAqJZLVItCHNsw43Dm9esWwJm4rN2AYMZ020rotVTwNhHKtiLqgG5GQZQDl69YJ2knTXnVrro6bG4QpiOoyKc7QpSlMGBVfGXHmtkYewwF1xmYyBkTrPInWP8AtVS4hiimS1byEgDQHRnbT1HkRuSeRJNaXiO+z4i85BUM5110CErqdhooMb7QDpWLE4FrIRrkhysgESRmkAsPxGCcvIRzJpPKt8uekNQ/bGl5LHw3KLDKTNqTcvOTrfuaSY5WxACg7wOW+Lw8i4i82MvwLNkgKDszwMoA5lZGg+8R0qI4jij5GQasWE79PTAnWD6vl3rf4VfW3ZB3FpR5VuSfUTE93Zj8R115CslOnvl9ki+21tX5JTxLxkoPOYHOfTatiCQCYgdWOk99NhUb4d4f5SNisQQbzjU7i2s6W1jfuRuTWnh3a9da/ciLbZEA2zxDEDmFBKz1LH2z8XvvcUi2py2wpfX0qzsFWT11kL+grNqU3Xl9/wDC6qK+3Rjw+HOIxBu3o8m3qVMAMRqB/ZXQnqQOhrV4vjLmLxCYa0YUrneNktnYz+Ijb3GnOsrXAAdukHYDaJ66j5nXapLhNlcPZa6zKbt71knYnZVX+RRA+tVb28/0SlfH9mpj1BcYdVItoFRVUxtA399OujHlUjdv28KCYE5ZLbDsI5LsAByAGpitfw0oufbQcuuUnmSfi76T83etiwubPibkH1m1hlAkFtZud8oBjlIbtVlDc9nhdkOVLd5fRA2FvXc15kdcxIXT1ETqI5AxJ7BRy1z5GsEZQuaQT0AUySx56gKBzh/epjH47y7aiMhI6wVAHPp3/wAyK1+G4YWrLPiiC105mkfCCIVFA10HIdTRvdX48E7FdEfc4jibt5WN1izFckEqFOYRlUaZdYMjWda69VH8HcK81xiimS0B9gpEFp/4jA7dv9BV4roYk6t+RPK1dIovi/ArbvZxmAuKSRPNZMqOuvzzcqy/s7tktiWbdWS2OsBc+v8Az/SpXxdb9NptJDxtuCrSPoPyqP8AA9wC/i0Eam249svln/qQ1lSWb8Gtt4fybnirBrnt3jEyLXf1H0H/AJiRH83aqpw2xGNw9uZBuG5Mfytp8qvXihJw1zqMrD3VlYfUVTcGY4lY7yPaQ3+X1qMyrJFlsDvG16Oj0r4KU2Jn2lKUARmL4FZuEnKUY7shKE+8aE+9Rq+DbfO7eYTMEp1B3y67c6staXGcd5Nl7ggsAcikxmb7q+5MCquMe2i0ZS6TIO/Yw+EbLZt+ZfI++xOUfiYmQonkBJqNxLu5LYi8zD8CsUtjtlXVvdia10fykZrhzXD63bmzE79hyE6ADtVP4px9iQsERMnUDQ6CCNiJUnfUg7A1zZZZ5XUeEPrHDGv3csthwuFZgMqZo01gnXeZnlW3Zt3bOti86wP4bsbls8/vSy/I1zn9+cxmiQRJIYxBMkSRG0mNPzqxeHuMubnl3NBGhkHXt85+QHWqOE4LcmWUoS4aLDgyuJd0tn91xY9T2jDWrkR60jkeqwddRNe7+Gxts+rDZxrJtOh+jFWPLlWjx3DnIL1tst20c1ttAZ/DO0NsZ5HrV48O8UGJw9u7sSIZfwsNGX5EEUxiUM6/cuTLK54X+18FRw1vGvP/AKRl6M721U77jMWHI7HnUpwzwiSwuYxxdI1FpRFsHTedXg7TtVspTMNPjg7SF555yVNnwCvtKVsYilKUAR9zgmHa75xs2zd3zlRM9ffvVI8a8FxNzFMUs3XttlZXtm3ocuQowZgVGikNqNTVw4z4gtYf0mXuRORYnsWJ0Ue9QWE8X3ncxZt5eXrafzy71jkyQXEjWEZvlEfi/CvkYfPclnJ9RXMwsjKcuUDUjNBZt+egFa3BOAXr5UAFLP3rpBUsNNLamGn+YgATOpiLgviFo1sPPZrZ/wD1XkeIm/8AbuDy9dv666fWsXPA3dmm3LVUQl7wZcN45PKS0CcrS5YKdQPL+EkHQEkjbSp7/ZtFwxsWiVJYObjepmcMGzP1kiI0gaCIFR2I8XXA2UWBPdz+uWIrCnjdgwD2JB/A0t8hz6xWiyYr4KuGQ0vEPhwWlRywa4zZR922vpdhvOpaPUflvUPjM7W1BA9K5GYEFQzbgHbNlkwNhPaum4e/axFvMIdG5EdNwQdiDyNQHjbhzNasi1aZlS4ZS2ADBRgIG0SY+dRPDF8rwTHK1wyr8cvi3YTDWoQkKgjRUB009tz2BqVtBSqtli3aTLZQ8lEesj8TwD7QOtQvFOH3Ea299cg1ZbRZWbKoVZcjSfUqgDkWnevnG+KXmsEW1AuP8A12JADGdIBI+mmtKOEox2Lt9jClFvd66PvBcGcRfuX7v8NGhBOjsvxN0yq2YDrvyFSPCuGnH3yzg+RbOoOzdEHWdyekDnpix9nyMKli2fUclpZ1JJIX9TJq/wDCOHrYspaTZRqTux5se5Ota6eG+W59LopmlsVLs21WBA0Ar7SlPiRXvGdyEs6HW8PlCufrVf4FihZ4gAdBfTLPKZlR+ef/AJhU747DeQmXSLqmemjf9vnVCxWLYvZk+oPbyxvmzpqT0/0pTNayJjmJJ4mjpfipgMLckxIAn3YVzzH4opdw9wMT5bqXMbhtCSP70/nV68aqxwpgSJ9WsQCrKCT0DFT8q5LfxTZbiSSRbdgdNAEY7e8D3o1CuSDTtKLO6pclQRrIBr5WvwafItTvkWfypTMeUmKypNo23MAneBtVG8PcSv3MRhmuYg/a2nu3bIylFJKi0i6SIGedeQJq91jWwoMhVB11AHPerFTJVZ8XXAbmHQ7S7/NQAP8A7VZqq3jNctzDXOWZkP8AeWR9VrLN8uX2NcHzF9yj+L8UYIG3wmM3Ofw6g+kbfPSaqL3BupzsB6cw+JV223b31kVcfGGFMC4upBEiTB1nrt7a69Ko6XmhQogICS0DqQAApM/d36dqRwcw4HMyqfJttoVF1cswVmJMRmJI6cp3mOQqRtXE9JSdNQxnTQyTrrudOc67xUGXZ3HmO2TLBIJJ10gH3g/Mc6msFglRNOWu5yk6LJJO2WTz1mtJcdmceS78MxHm2ATroQdx9TzA0nrUv+z1Ci37fIXAw7Z1BOkCNZqF4LYFu0B6YJLSpJEETMxz3qw+CgT+83OTXQo/uIoP1mstL8110a6n5Sss9KUrqHNFKUoAVB+IPE9rDEWz67zDMLYMabZmP3RPzPIGpyqn4q8J+fc/eLQXzcuV1YkC4BqsNBysNYMEGYNRK64JjV8lExOKa5ezhEmWaRccMcxkZiV1jQDtW/hrd4lvLRSDoftWUTp0GutaFzNyRgM0ZitmNCRGbNqNNwKkMNYxRMekCJGa4x37IuX61y8jfk6EEvBIK+MAJYYeOXquE/OEFadvH4lWJc2GXovm9dpyfrUkqYqBrYJ7Zx9dYrWxOJvKv+6AxuQ6EE9hodaxVP0av8mDGcWcrLWnAmAUhp7ESGEdxFOH4a/iwFtW/s5g3X9ER2+ImRsBr1qNu4xmMNZymZ0VRHPkd/erj+z/AAVwG9ePpt3MoRMykkrMuwBIU6hYnZRTOHGnKmjDLNxVpll4Pw4WLYQEsZLMx3ZmMk9vat2lK6KVcIRbsrfi3grX2RlTzIVkZc+QiSjBgexTX3qr+IcA2FS0bpzM2YlhJVSIFu2GI2GZ21gEqNtK6ZXwiapLGm78l45GuCheE+CXLt8Ym8CLafwg05mPWDso35SY5KJv1KVaMVFUispOTtilKVYqa3EcEt62bbSAY1GhBBkEdwQDVU4d4DCXc1y7nRWDKoWCSsEZjMRIBhQBIq6Uqrin2WjNx6Md+yrqUcBlYEEESCDoQaruG8EYZGB+0ZQZW2zkoOYBG7AGIDTtVmpUtJ9kKTXR8ApX2lSQKUpQArQ45w/z7L25hiJRt8rDVW+Rj5TW/SgE6Ob2n81Wt3VhwSlxTrBA37g7jqIqrY3wq6H7M5gSMx+9ExAHTnI5xpXVPEPh4Xz5tphbvgQGiVcclccx0O4n5VUXxNyz6cTae007gF7Z/suoj84NcyeDJibcOUdSGbHlVT4ZVbfAWLSVaZjKfbmRv+nzFWLAcG1OcCCPhE6bQQf66bVkxnG7VoS5I7QZmNBHWtqz+8X4Fiw3qH8S56FXlqCJOw25Gsv80+Ei9YoctmDimIgLZtKGvOQqJG23qI/CoE8tBV/4Lw8Yewloa5RqfxMdWY9yST86jfDfhpcMTcdvMvt8VwjYfhQfdXaesSan66Gnw/Dj9RDUZviPjoUpSmBcUpSgBSlKAKLxfwleRw+Hy3UBHoc5bigTpbeII1Ohjfc1o27WKDtkwd+csLnNoLJ2JIuEZduRO9dIpWU8EJ9msc0o9FCs+HeI3FBuXbFk7lUzvr3Ppj5TXnE8K4haBJVL6/yH1Rz9BCyfZqv9Kj9Pj9As8/ZyHE8StSZYBhspZrbfNGmPbTapL9nr3mxP2f8AAg+YwnITAyhTAlp6dD2ro17Co+rIrEbSoP61lVQBAEDoKrHTqLsmWZyR9pSlMGIpSlAClKUAKUpQApSlAClKUAKUpQApSlAClKUAKUpQB5KDeB+VeqUoAUpSgBSlKAFKUoAUpSgBSlKAFKUoAUpSgBSlKAFKUoAUpSgBSlKAFKUoAUpSgBSlKAFKUoAUpWjxri1rC2mu3WhV5bljyVRzY9KG6A3qxvfUbso9yK5XxPxbi77ET5Fo/Ciavl/E7cjvtER86hrmDRtGUPmJ9RGY8yYJJk6/Ke00tLUV0bLC/J29HB2IPsa9VxbDjyxNpmRv5HKxoOWx0k6j32M2jw945YNkxRBWYF2MpEnKPNXlr6cw0nppMx1CfZDxPwdBpXxWBEjUGvtMGQpSlAClRmL8Q4W0YfEWlPTOJ/Ia14wniXCXTlTE2mbpnWfy3qu+Psna/RLUr4DX2rEClKUAKUpQApSlACtNeJIb5w4P2ioLh6AEwPnVS4n+0DyWu2msE3kcqgDDK0HQn7wEEHY1W8Dxm6t/95EXLx1uJ8OZGHwfygekjePnrlLKkaRxtnXaVyZPHjHG272IVksKpUIgZiCxHrfrtEchPervf8bYJVnzgTp6VVmbXQDKBM/5GrKaZDg0WKleLD5lBIIkTB3HvXurlBQmsWLz5G8vLng5c05Z5TGsVy/H+PMX5LW3tItxwyArmkH4TA19UnT5VWUlHstGLl0Wfwj42TFMbdwC3dzNkGoW4oPpKzucsSKm+NcesYVQ164FkgKu7sSYAVdzXIuGlGVXtyRIylhqCsKdtRERzPLetLizKuQkk6jU+p2IMg5t529hHzwWd3Ru8K7O+A19qh4r9p2GRALaXLtyIC5SknkJbqauXC3uNaRrwC3CJZV2UnXL3jat4yT6MJQaNqlKVYqKUpQArk3iLiRxeJdiQbNolLKz6cwMNcbuToOw710nxFiTbwt+4DBW07A9CFMH8645bcRlXVjp15AdjoddgT20pbUSdUhjTx5tkpw3hJuksWyrMZgNXiJieXLp9anrPCLIXKF5QTzPIk9/869Yf0LlAPpXTuB0rFxDiPlgNmHw5gCJzToBInbt1FcpynJ8HQ2RiiI4gFU5QmVQsFTEzP1nQz17ioDHLkLNGi5ToPSRoGkAzHU+kbb6VJ4vFSxuEetumgURA+kRz1nmIh71+GJlgpGuUNmcggBQQNteZ2HypvGmLSaOi/s142XX93bkue1MzlmGQ9cp0npFXquDeE8a1rG2GggeYkzmAi6pBUAkmNiJj2rvNO4eqFMq5s1eJY9LFs3HOg5DUsTsqjmT0qoY+7dxJm8SlvlYRoH/AMrDVj2GnvWzxfEediGE+mx6QOWcgFm9wCAPdutePpSeq1Er2RHNNgVbpGCxh0UQiKoHIAD9K8YjDIwIZFbsVB/Ks81rYt+sxMafr1EdRXPt2O0j1hMRdwxzWme5b+9ZY5oA52ydQ38pMe1XPh2PS9bFy2ZU/wBQehqlNey6kQImdNSZ0EHfT6178O442cUtsfwsQCQPwuIkfMEGOoandNnkpbX0KajAmty7L5SlK6pzRSlKAPjCRHWuc4bxNfwV27Yu/brbcqskLcEwySfvAhh30510euP+KMfZuY6865WT0qX0PqQBTtqBML3gx1rLLwrNcSt0zWvD96e4zZQzvnIAJIzMsIAfbfmR020y5S4t60qPDQ1o/GdwVzTEyAcp566bDY8xrWKzAhmCgsQ2gJEwQNACDoNNexitW9hr1vNdQBlJJgEzOp0zcjOuvtzhO23yMtJdHt7VtiXCNbuEzkYAliddWAIZZIAI3zDrrIeE7RucQsi7kgSx7tBNsAHkBJnr7VqLg38m1eDy9wM+Q/F93KARyga9zpyj3fw7qwfN5dw7epRlmSD0nU/keQ1mMqZDR2ylc24Bxnid11tWnsXQB9pcuW2AT8JJVhLHX0/Or9xC/cS0Wt2/NuAaIGC5j7sYAp2E9ysUlHa6Of8A7T8Pi7R863iLosvoyBgoQxOm2hAPPfrOlTa26W10WAJzTIjQ+g7lid2PYDU168Q8cxOKdv3weXbQ/wC7j05D1cGSSRJDbaHSskKZW3DRKzusxoZ6awOQg9zS+V8jGNcEZwzCEMEFz0sCfLAIkEkwXkgGWjTYHrWbiVxlBNyxIt6ypJ9wSdecwP8AM1qPhrli7ZW4qAMfQUJBJ01k/d0nTlpzgyvFLDMy5roygANmLKD6gToDzGkT89NMm+UzRK1QwN6xYuYd7uYLmVrmZSSAJdV02OaJ5nsKvvC/Gb4zG27OGQrYUF7lxxrcEaKg5QSJnWufY8pdBCjMFj1TqZzHKNNP1r54c44/D7/muga3kylQxLgGNSDsJ/wqcU2gnCzvNKgvCfiIY60bq2ntpJCl/vdx270p5OxJqnRO0pSpIIvxRhjcweJRdWazcCjqcpj61xbht1TzMtqDqDqO50Ec9OfQz32uKeMODHCXrihYS4ZsvEjKdGtk8mUk6c1bnrS+ojasYwSp0bN7irAgggenLpBERrqeXf8AXWY5LhOrE9ACZgbfP2/ox1m6zbEf34AnUzA5badB+ew2JbQKJ6Tt3d+seqF55Y5+pRQSGXK+zfCiCGM6SSRrG5mBv2HY9zHX7sZn6DRZYNAEyRqtyd9toHIxr4nEkGCTObloYIOZ5G5EHTpKkamcTsbhChSomDG5PKVgiT3ERBnerxiUbM3hXAeZi7Un1eaglRKtllzBEKDGUE9dq/Qtcw/ZjwEm6cQ6kLbBS13n4nAk7n/Cun03i6sXy+Ec64VP2pYEMb1wsDvq7GpDlpWtiQyYrEI8mX8xO6sJ5cg2YfKvOKvwNNPzB1kaHrMVyM8X8Ro6mNpwT+hka/01jTtvBHvWrdxJB1DBSATJGkRtE9dZ6UBO076judyRPLX4eVYrhEaQeUfDoRtyAaAAJ2is0lZdmHF4wAQsTz0IHLWCN9wAe/Q1rfvUjDuNCL6EZSCPVIjlpt+deMVezj0MDJABGhGWc2Yj1RlMT0PVhX3w9hmu38LaJZvUbznkqqCqz7sTHtppFb44W0YuVXZ1ylKV2TkClKUAV/xRwvE4oeTavfu9kj7S4om638i8lHU78q5Dc4SLF+7YaCtp/iXQGBPmOZPqMwehjsD3fHYpbVt7jGFRSxPYCa5V4Y8JXsajYi47WUvEvqoLtJJkBhovvy6VllTapGuJpcsiMFg0uOzkZ53AmANNIG5ywJ6basDWbiHl2WW3bZvLfN6WkhQu2Vj9wyRHzHKt69wh8Nfa1cjQekjZwx0Mbg8tec66zUXjMM1y7q7BLYEEZTmLa+nTblruSNI2SaalTG7uNo2OF4nNAeFW2DlGWFEn0hR+GBObaAOpnXxN17j50IJAJWYOaI9Wu/LQ9tNgPTXsOrQFyvqGclzA5rBMbgakAe3KT4Fwe5ibgtq6qMss/wAUKCBop3JPXb6URjb4BukdA8EIgwVkoILKGfqWIBaf62ip6qz4b8L3MIxjFO9s/cZV/oewqxXy2U5AC0ekEwCeUnkK6ELSpiU6btHNP2vWbTXcMFA/eDm1GkIIgt2D5dTyzVC4ZPKULpOoE/nMRqflvHsLT/5eXbrvdxGMY3XJJKIojeFUtJCrMAadd9ao+Mw9y1ey3Jm0zSVXdR6du8FtJ6divmi2bYpJEhjeK2nAUsGKzOaGadjHy0jn7STGG67rBylTlCgCCNcrEkH7wza9h2r3jsMl7TYgryM5ZkiOciRPf8ty6yhS2hFvUwAcsdBGkf1totSXQwnb5I21hVw4uNnYroIaDqATInTbkenOQKhVxKG5aN4k22uDzBvmAIiW5fKdO9SWNd7thnNt1VjCOVJS4dmUkaAgSemldH8BeG8FewSM+Ht3HIy3GdQzSNxJ2joNq2xwt89meSSS4LvgShtp5cZMoy5dojSKV84dgLdi2tu0uVF2UEmPz1pTiE33wbNKUqSBWlxfhdrE2zaurKnXoVI2ZTuGHWt2lAHGfEngzEYe5KKbtkmc6LLAaCHQQSe699N5rV+0wOVnjn6pRucyGII+8f7x5iv0XWK7h0b4lVvcA/rWLwrwbrN7R+d0sZmjNrzFsFzuNRl0E5SSJ312NXPwj4JvXIa6ptJzza3GncaH0r2H56xXUrWCtqSVtoCdyFAmtihYvYPN6RhweFW0iogAVRAArNVa8U4pzcWz5zWLZtXHa6vxFlyqqL3ls0DUwBzqfwk5EkknKJJEE6DUjke1bGDdkN4q4K14Lds6X7UwDtcU/Fbb3gEHkR71VFuZtV0g+pGkMraSrLy/w5b10qozinArV85mBW4NBcQ5W9jyYdjNLZ9OsnK7GsGo+Hw+jn1zGBSVzQ3TJpqR7CdY068zWljMYGVQUMkAxI9e8CNjAj3g6xJq7Yvwq7LAe0x29aHUQQQYJ17isH+yN4kfaWk6lLcty0BbTbtSq0s14Gv1GN+SjJgiMudWdrjAJbB9Vzp3VeZmBpPQDpfhPgJw4e5cg3rkZo2VR8KL2FbPB/DtnDnOAXuEQbjnM3yPIdhUvTeLDt5fYplzJrbHoUpSmBYUpSgDDi8Ml1GS4odGEMrCQfcVlRQAABAGgA5V9pQBzLxHhnxnFXsWgfRbQPckhbYILaxuxzRH+ta3ibglzCmC2a2ysVuZYMqJKEDnlBIjfXvXUbWGRWZlVQz6swABaAAJPPQAfKtPj/ChibJtExJBDcxB1j3Ej51lLEnz5NY5Wq9FL4H+z61fw6XcQ1zPcXMAhChA8NB09R23ra8O8DxGFx5zDPaa2VW4vTNIFwcm9tDr0q72LQRVUbKAB7ARWSrbFwR8R2xWjY4rba++HGYXEUOQVIGUmAQdjqD+VYfEd51tAW2yM7omeJyBmALDvGx6kVD+CArXMXdBuMWuBVNwEkW7coi5jqfV5ja6w4mrmZbKof8As2MTj75uK3kIwndc7EA5VYQconX5DrV8pUNWSnRznxN4dSxesm0DkchUtyTDjZQTPpMzJ2ynlpWw/wCzdRbLW7rJe1MfFaJ3C5T92efP6VerlhWKsyglTKkiSpIgkdDGlZKp8ON2WeR0kQPDvD6HBW8NiLakAAsoJjNOaQwgzPP3qR4bwqzYzeTbVM5zNl0kxExt+VbtKukkVcmxSlKkgUpSgBSlKAFKUoAUpSgD4yg7ivtKUAKUpQApSlAClKUAKUpQApSlAClKUAKUpQApSlACvgFfaUAKUpQApSlAClKUAKUpQ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6" name="Picture 8" descr="http://upload.wikimedia.org/wikipedia/commons/thumb/8/89/Gray453.png/350px-Gray4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2737"/>
            <a:ext cx="5112568" cy="33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методу </a:t>
            </a:r>
            <a:r>
              <a:rPr lang="uk-UA" dirty="0" err="1" smtClean="0"/>
              <a:t>досліждення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600"/>
          </a:xfrm>
        </p:spPr>
        <p:txBody>
          <a:bodyPr/>
          <a:lstStyle/>
          <a:p>
            <a:r>
              <a:rPr lang="uk-UA" dirty="0"/>
              <a:t>Розроблений нами метод містить наступні етапи:</a:t>
            </a:r>
          </a:p>
          <a:p>
            <a:pPr lvl="0"/>
            <a:r>
              <a:rPr lang="uk-UA" dirty="0"/>
              <a:t>приготування нефарбованого мазка крові;</a:t>
            </a:r>
          </a:p>
          <a:p>
            <a:pPr lvl="0"/>
            <a:r>
              <a:rPr lang="uk-UA" dirty="0"/>
              <a:t>отримання </a:t>
            </a:r>
            <a:r>
              <a:rPr lang="uk-UA" dirty="0" err="1"/>
              <a:t>відеозображення</a:t>
            </a:r>
            <a:r>
              <a:rPr lang="uk-UA" dirty="0"/>
              <a:t> та його модифікація;</a:t>
            </a:r>
          </a:p>
          <a:p>
            <a:pPr lvl="0"/>
            <a:r>
              <a:rPr lang="uk-UA" dirty="0"/>
              <a:t>підрахунок кількості еритроцитів різних груп за ознаками стану </a:t>
            </a:r>
            <a:r>
              <a:rPr lang="uk-UA" dirty="0" err="1"/>
              <a:t>деформабільності</a:t>
            </a:r>
            <a:r>
              <a:rPr lang="uk-UA" dirty="0"/>
              <a:t>;</a:t>
            </a:r>
          </a:p>
          <a:p>
            <a:pPr lvl="0"/>
            <a:r>
              <a:rPr lang="uk-UA" dirty="0"/>
              <a:t>розрахунок показника мінливості еритроцитів (ПМЕ).</a:t>
            </a:r>
          </a:p>
          <a:p>
            <a:endParaRPr lang="uk-UA" dirty="0"/>
          </a:p>
        </p:txBody>
      </p:sp>
      <p:pic>
        <p:nvPicPr>
          <p:cNvPr id="8194" name="Picture 2" descr="http://www.medbio-kgmu.ru/Graphics/3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45844"/>
            <a:ext cx="3361556" cy="24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data:image/jpeg;base64,/9j/4AAQSkZJRgABAQAAAQABAAD/2wCEAAkGBxQTEhUUEhQUFhQXFBgbGBgWFRcVHxwYHRofGBwfHBUYHCggGBonGxcYITEhJSkrLi4uFx8zODMtNygtLisBCgoKDg0OGxAQGy4lICQsLS0vLzQsLCwvLDcsOCwsLCwsLCwsLCwsLCwsLCwsLCwsLCwsLDQsLCwsLCwsLCwsLP/AABEIAP8AxgMBIgACEQEDEQH/xAAcAAABBAMBAAAAAAAAAAAAAAAABAUGBwECAwj/xABSEAABAwIDAwcGCAgLCAMAAAABAAIRAwQFEiEGMUEHEyJRYXGBIzKRobHBFDNCUnOCstEkQ2JykpOz0ggWFzRUdKLC0+HwFSU1U2ODo/FEZJT/xAAaAQEAAwEBAQAAAAAAAAAAAAAAAgMEAQUG/8QALREAAgIBBAIBBAAFBQAAAAAAAAECEQMEEiExE0FhIjJRcQWRobHwFDNSYoH/2gAMAwEAAhEDEQA/ALxQhCAEIQgBCEIAQhCAEIQgBC43d0ymwvqHK0bz4xw7SFhl5TMdIAu3A9En6pg8CgO6Fxdd0xEvYJiJcBM7o11Wvw2nBPOMgGCcwgHtM6IBQhc+fb85vpHZ949IWpu6c5c7M3VmE6aHTwQHZC1a8HcQdY06xoVsgBCEIAQhCAEIQgGjaZhNIQCemNzc3A8EJ3QgBCEIAQhCAEIQgBCEIAWtSoGiSQAN5Jj1rYqqeUTalxquo0zDWGDHF3H0blyTpF2DC8sqJ5f4pavaWVHBzTvExuMjWRxHBJKPwKpUBmTFMAOe4tOR5qM4kEh7iRPECNyoa5xp5OhJ7SUpw3Gqm+SOvVV+Rm5aLG+LZ6EtcFoU45ukxuUtIgRq0FrT2kBxHiuVts7bsDcrDLGta1xe/MGtDmgB8yBD3aCB0im/k+xZ1zZtc8y5rnMJ643eoj0KTKxOzzZxcZOL9DV/F234UwBEZQ5wbGRtMDIDEZabBu+QOpdBglANyCkwNh4yjQQ9we8QNwLgD4JxQukThZWbKTclNrWNlxytECXEudpwkknxXdCEAIQhACEIQAhCEAIQhACEIQAhCEAIQhACEIQGCvOO0FJ3P12O84VagM9eYr0eoJt1sCLtxr27msrx0g6cr40Ekea6NJg+9QnG1wa9Hmjjk93TKPp2r5y5HT2An19SX8yKTYPnE68fBScbEYlOTmYHXzjI9ObcmPFsIqW9yberGdsEkGQZaDofFU0/Z6sJY26i7HvZ3bN9C1+Dtbl8o5xe13SdPDd0eGoPDgnfDtv6gcI4R0S5zp7DmJ9yr22dqQd4d6v9BZqNNOpm4O4ru5kXjx112elcLv216TKrPNeJ7juIPaDI8ErVT8nO04ou5mq6KNQy1x3MqHSD1Nd18CO1WuFdGVo8fPieOdfyMoQhSKQQhCAEIQgBCEIAQhCAEIQgBCEIAQhCAEIQgBYTRtDjot8jGN5y4rEto0QYLiN5J+RTbvc87h1kgFTg9k6mw86/nKrzmqP3Au6mNnoMA0A8TJJJAhnKJtpWtazKFuGNJYHue8Zt5IAaN3AyVXm0e0D7mrTfWYxtVrIzskB4mR0TMESdZ9iufanZWhfNAqgh7fMqM0c2d47W9hVZ45sHdW4PQFzR62iHD6kz6JVU1I9PSTwpL1L+5HH2tOoDUaSyrxHyXe8HtSWRq1/m+z7iuzqDIljzI3seII+v94SrYLA2X9ZtOpWfTdzYfDWg526ZgHTDTqN4O9VpWbpTjBNszZWzadN5dUa5hGggz48Bors2MfUNlbmrOfmhObfHyZnjlhNdnyc2VOpnyPdBkNe/M0fVjXxlSHErHnWZWuNN7TLHt3tcNxjc4awWnQgkK2EWjy9XqY5UlFC1CY8Cx7nXvt64FO7pCX0+Dm7hUpE+dTPpadDqNXxWGIEIQgBCEIAQhCAEIQgBCEIAQhCAEISPF8SZbUKleqYp0mFzj2AToOJ4IBYo3trtdTsKbdDVuKpy0KDfOqPJgdzZIk9sbyAuG3W3NDD6AqEh9Wo2aNMHzvyifk0xOp8BqmPk52WrPqHFMRl13VHk2uECjTI0hvyXEHQfJB6y5AP2xuz1SkX3V47nL6uBnPyaTN4o0xwY3iR5x1M6KUoQgBYhZQgIltnsha3FOpVe3JUbTe7OyGkw0npcHbu9NnJPspSoW1C7Bc6rWtqZ10DQ5ocQB3xr2KUbZVslhdu6rWsf/GUj5NnThVl/VqfqbC5S7LPLOtt8EkQhC6Vkf2u2b+FMa+k80bqiS6hXbvY7iD86m7c5p09CQbF7Y/CHvtbpnMX9HSpSO54Hy6Z+U0744TxGql6hfKLsX8Ma2vbu5q+oa0ajTlJjXI49U7jwJ6iQQJohV9ydcoPwom1vBzN9TlpaRlFQt3kA7niNW95Gm6V7M49SvaPPUTLecqM8WOLfWAHdzggHZCEIAQhCAEIQgBCEIAQhCAFUv8IDH8lvSs2npVnZ6n0bDoD3vj9Aq2lBMT5NKN3e1Lu9qOqg5RTot6DGsaIAc4dJ0nM4wQJcd6AqDk3qitfsfc0Lq9dSYwU20g2oGlujOcL3NDWNA0ExOvf6YpmQDBHYYkejRJ8Pw+lQYKdGmymwbmsaGj0BKkAIQhACEIQEB5WNp6VC1uLWpmbUr2tTmXRLXnzXNkbnCQddII1WOSHaClWsqFtTzOfQt286YhrHEkBsne4gE6SABvWnLfgnP4carR07Z3OfU82oO7Kc31Al/JLs78Dw+mHCKtbytTrBcBlb9VgaO+etATNCEIAWCsoQFB8tdhWNcXAsalHL51zTfna8DzS7IJpuEec6NNOAg5Atoebualo49CuM1Pq51g1j85n7MK+yFFMU5PrKrWZcU6fMXDKjXtqUOh0mkHpM814MQZEkE66oCWIWAsoAQhCAEIQgBCEjxcP5mpzXn5THX2x2xMdq6lbAkxLaKhRdlc4uf8xgzHx4DxKa37WPPxdAx1ud7gPeo7gLQ1mZxzA6l/vJO7xTkMbtm7nZj1MaXesCFq8MVxVkNwsO0N0d1OmPBx/vLZuP3Q306Z7sw95SA7T0RupVT9Vo9rkDauj/AMuqO9oPsK74/wDocv5HeltSRHO0XN7WkO9RhPllesqtzU3Bw9Y7wdQVCX49TqdFgl3VlM+iEisbutTrg0sgc7Q0+k4kdRDAY9y48FrjhjeWYhcrWoXMaXNykjVp1groVkLBqxfH6VAhrszqh3MYJPjwA70zv2mru8yi1v5xLvZCZBamndVi85nB8OLtJJAcCDu1BBjtS2rjVOmcpZULuoMI9boWxYopcKyvcdbi9uqjXNeWZXAhw5tpBB0Ih0yCF0Ze3g15yewsZ7mhI3bT/NoHxeB7AUfxpdxt/RUB/uqXjf8AxRy/kcm45dM85jHjxafTJHqTrhW0FOs7IQWVPmu49zhv9qi38Yc5gUak9jc32ZTVf1nFw6Ya/MMoYM7s3DcYBnhMrnhUu1R3dRay5XFdrGlzyGtAkkpHgZrc2PhEZ+vQEjtAJAPikW2lrzlq/fDOkQDEjcR36yO0LKordTZNvixvuNrHvP4PS6Pz6k69zBw7yuXw67f+My9jWtHtBKQWlwKXQIzOaPMEB36JOp7pWztoXjdbEfSOyn9GFq8aX2ohYtbTuT+OqfpELYfChurP8crvtAptO0dfhTpf2j71hu0NwfxDXfml33FNkvwhaHYbQXFL4xjag7Ogfu9SkeGYgyuwPpkxuIOhB4gjrVf3+JvLTzrRR/PInwaOkfQlWw1Cq6q6pSeeaDoqZiAHGJ0YAdYO+VDJiW2+jqlyWChAQspM529XM0O1EgGCCD4g6hbP3FbLBQFR4jUeGWrmlzR8Hbq2Rrx1CWWV2COmGOPWWgH0tgn0rnidwaVva1PkNpgVB+QTBP1TB7pXDEcSp0fktc4iQABu6yeAXoynFRtkYY5TlUex0z0/mU/S/wDfWfhFMfIpj6pd9olRL/bVU6inRH1D963t9pqrD0qdIj8lgBHcdVm/1WP5Nb/h+ZK6Q/XbqlQFtMuA45YY3xywPSnnk+sBTq1ZIcRSZB6sznZgOzoN9Ci1baZroDZM782gb4cT3KZ7DfGVPoqX2qisllUsbSMssMoNOSomCEIWM6V3tZSc43QAmLmmY/7DU04Ze5OgXEfkk/3T9yf9oSOcuWuMZ61MCCQSeZbucNx09Sh1HZ6tRc59C4IJMw8Zp7HH39q9LE1splLTslAvmn5n6tn7qwL8cMvgxnuakVjekhor83TqGdC4EOjeW9mu5LvhIHm1GH83T3Kp5IJ0XLBkfo4XrqlQQA8jtJA9ei5bNYaGXdAyCecdIG4eTeR3kEAyu9WqTxJ7yumAD8KofSu/YvVjf0OvwVNc8liBNe1M/BK8bxTJ9GqdU2bTfzSv9E/2Lz49osfRXmP2jvhL3RmByn+yOCV2l45rY6Y7s0I2ofWaXmgGl4DTDgTIyjQQRqmjZ3G3VTkrSytEhpaWgt4Fuslel3Eq9j//ALSdwc/1rLq9Rw3VD35vesioes+laucTvJPeoUjo03mHTJqQ0dQgk+4KabAsDbdzQN1ap6M0D2KBXeMM59tu3V5nN1NgE+J0U/2GPkH/AE9X7ZUM7ew7HskaEIWIsBBQhAVjiNVrbSkXCWii+R167vHcq8p3+R/lh0SRBA0jdEcIHsU02nrBthSGuuYDwfPuUQt2MfGdocB1ypZskd+2XR6WixS8bnB07LCtcEpmkDvlsgqKYxZhhKerHFW06QY3RrRAEkx6Uw4vfBxJWSVej0ccZr7hmZVLXSDBns38N6t7k9qFxe4mSaNGT2zUVLNBfUa0cSrx2Lb5Sr9FQ/vq/Avpked/EWvpRLEIWCpHmkJ2iote67Y4SC+jP6A1ngdN6hGK4rUtm8294fJ6Lo1y/l8JmRI3qeYv8bd99D7IVZ7YgisJ3Fgj1g/67VoyS24v5F+jhuy/Iw4jijn8cxmd+5crLE6maCY7pXJ9m+ei0uB3Fon2JVQs+bBdU0dEBvHxWGe3qPR62NZG7n38Eq2YxF1Rz2uM9EH1x71Ltnm/hNv9K/8AYvUP2NsyGvqu0Dui3uG8+mPQpps6Pwih9JU/ZOHvW/CmsPPyeRrWnndFgJs2m/mlx9DU+yU5BNu0v80uPoKv2CqIfcih9EUxT436rfYmfG7JtSnJBD2dJjm+c0jiDxHWOKd8TPTb202exM+OUnOpnLGgJO+Z7NCOvetjk4xtCEVKaTGuhjFxVaTSaHw0B5EQ10b2nfqNdfcuVltLUPkmszVWtygAyC4fKLzuAjXrlM9vjxpsc0CHOBa4guBIG7URETv7Vrs/hzqtacvQZo6XFozTrlLdSeKxwyycr/oell08FBrhV7JHZ4PkdzlU565dmc7wLYA+bBPqVi7Dt8g89der9sqHFoGUDQCAAplsOPwd3Vz9b9o5as7bjyeXHskKEIWMmCChYKAqTaC2L7OlEy19UwBMw8iFAS91MwQR36K8rzZdwBFF7SzMXCnVBIBOpy1G9JuvAgqLX+xTySXWxcTxZUa/0Zi0j0KeXFHK7TNml1fiW2S4KzuMSdAyOgz7VxN65+nFS662IeD8TX/VuPrAWbfZC5+Rb1O8sy/bhRjgk47Wl+7RolrMalvU3+qY0YBQayoHPIzb4ncre2HdLqx/Joj1O+9RPCeTu4Jmo2kztqHnD+i3Q+LlYmAYKy1YQ0lznEF7nbyQIEAaNAG4K+Sx48eyLtnnZs0s09zVL0OqwVlCzkCFYz8defm0D6lGMWw1lwzK7QjzXDeD7x2Kx8SwNlV3OBzqdSIL2EajgHNMtcO8JgutlK29rqLvB1I+gZm+oLVGcHHbIinKMt0Sp7nCatIxmaR1gkepcbegA6aku7OCsi72Vuf+UHdz2H2kFJGbH3BPxEfnPpj2OKlDBp07b/qaJ6/USjt6/wDBvsrsuA0gcFJNl3TcUO+qf7Ee9a2mxVwfOfRpjszVD6IaPWpTgezlO3OeXVKhEZ3xoOprRo0es9almywqkZYp3yPITdtIPwS4+gq/YKclhzZEHcsKdOyxlZbSVqrWMfRYHk0mRJgbtY6z2SFHrCpeV2Q59Om2SHHJL9+oynQaaK0bnZekZ5tz6QO9rSHM/VvBA8ITTX2Qq/Iq0z1S1zPSQXD1LdDNCqK3Fle4rswwNaWFxIIDpI1Ey7WO3cFpbV3UwKbBDRuU5fsrd7vIn/uO97FrT2IuD5z6DO7O/wDutUoSwwbfHJKc8k0k/Qx2VUmM3WFPdhf5qCNxq1SD1jnHJHY7D0x8dUfU62jybT3hvSI7MylNvRaxoawBrWiAAIAA4ABUZ8sZcRORTR0QhCzEwSLEaVVxpc07KOc8odJNPI7QSDrnyeAKWpHe4pRokCrVp0yRID3tbI7JKCrEzhdAjLzRGcznzSWc4BvEQebzHcdYWKJuzGbmBqyYDjprnjpdeWDxkyAsO2nsxvurf9az70x1LzDi5znX1M53F2ldjYlwdEt1e2WjouJbvEarloltl+B8oVLyRmbQ4TBeODs0HWRPNwSAfO0GiKJu9C4UJLmSJdoMtPPl01156AfyNd4TE+8wwhma8YQ3Ppz4E582aS2DHTMNBAGkAQsjFMLkH4aNHB385edRUNXUT0ukSNZ00S0NkvwPfOXuVvQt88NzdJ8A5HZiNJPlMkDqnVdbIXPOeV5vm4d5pJOaW5eAgRnnU7hu3Jkw/aXDbcZW3jDIaOnVdU0a3KNXTwCWt24sDuuqZ9P3JaGyX4JChYBTTjG0ttauDbiqGOcJALXGRMfJB4rpxJvhGKlvdBxLKlODWzdMF0U4aMsAAzo4+dxWaDLjQvq04ls5QDOhzakcTlgRoJkmRDCeVPCj0fhUk6aUa/8AhpmtNrMCa0MFWocrAyTTvJyhuTU5epLFMmtJl3pNWhPRzdBx1yuzQJGUE5CGkkiHS4ranRugB5WjOZmYZXERLOcynNoSBUgRHSb2qJjazBnOL87i4tyzzdzuHUCOjoSJEGCVzrbT4K1pqOL4Ea5K5+UxwA7M1GmY/J7TMdyJ+KdXTJa6je5IFW3z5R0ubfGbIQejm18plO8aSlFnRuBUJqPpmmQ7ota4Gcwyakx5uYERvhQ+x5UcLYzLSdWyguMCjVOrnFx3id7iV0dyvYcHhmatmLgB5F28mBqVIhTqyfJsucJzValXOZdRZTaIkMc01DnAmJPOCdPxY8HNRfaPbm3sqhZWZWJDQ4ljWuEHvcOpLo7GLl0hdd4bVhxF0+mI16LSAAWHju0Y8Tp8YeoJHRfDpffsLBHFgJApgOkgw3pOD5A6tYKjNxyyYc4Frqd0QQQRkYNCIP4yRoVtY7eYZUZ0Ld8RBBp05ggCD09QQ0COMBcckuyUMU5uoq2SmYIb8ObmY1ocDkzSGuc4kZtMwY46gwGOgiNMsbDxmvpOsDyQPnUW+Izsc06fjyJkBQzFOU/DKTnB1rVeXAZ4p0TI1gHM/wDKOnaUlpcrWGucIsa2Yu383Q3lzXSTznzmMP1R1JaqyLhJPa1yWEyxqvYCy8cZBhwYwg9BzJ8Hua7Q/Ijitn4VWJBN0/R2bzGDTMx2XTTLDXN3TD9+msVPKbb0mhrbasGjQZebAHgHaLfCOVGhWvKVoKNYOqmA8lmUdEu4GfkwuKSfRZPBkgrkqLAQhCkUgqh5bW+Xtz/0nfaVvKnOWyv+E0KcfiC6frx7lDJ9pp0leVX8lc6GR1iEgtsQdRlpEwdEuErjXoA71Sq6Z6WRS+6LpoRUripXqBo0BOqk7cPZETr3phcRSaXtAkexcWYw6SQkouX2nMOaGH/d5bHS8toMHdwSG7JayRrB11iRHXwXe3uzUaCRrwPX3+KKjMwIXVa4Z2ajPmHvo9U0fNb3D2KneWtw+F0Z3C3k/pu+5XDb+a380exUX/CEuQLmiwHV1uJ7G53e0+wq5q0eVhkozt/JUZfrPbKVsxJw86H9/wB4SFdbWlmcB269w1PqBXWQjKV8D3TxxoGtN2b87T2JHc3z67hm0AOjRuH3ntTfVdJPetZK4oJclstRNra3wPdKkWkGOjOvvXV1AVHgjzmuYQesTu7xwTfhN07O1hlzXGCCljwG125ODx2biOKj7LU4vHfqz1yFSfLLXDbsg73UWafpBXW3cvPPLe4/7UcJMcxSPj0hv8FKStFODI8cm17VFb1ny4wu9K6IGhI8VK8Ks2tpNIA1EukAzwTDjFqxrzze6dwO7rUIzTdGrLpJ4oLJfZxw/DnVidQBpJM8fel1rZijUAqEabzK44bivMtjLM+1aPdVrkva0nsG4evVHub56O4/FGKcVcx7v8RzgtpAu3Sf/SUcn9u5uL2RIPxh3j/pvTPgEioQZHCIUk2Wuv8AfNiwSA2oZ6jLHR3qMPpltRdqX5cLyzfPVHo4IQhXnjgqm5YrUOuKLvlcydezMfvKtlUjy8Xr6d5bZeNBxP6ZUMibjSNOkyRx5VKa4Im6rTpDWJ4lcar2VGlzYkexM1OuKhly2oGagYzcfOPUFn8dHrPV7vpSVPj5Fr6UgiNO5ILbA8z4mBxKkPwljdOATPiVwfNp6DfouxlLpDPhxRSlLmvQvOGljdNQPBdqdq5ozQCYMCeKRYbip5vym8SNezcVypY02s0secjt4cOxcqZZHJp1TXb6R6ntDLGfmt9ioH+ER/xCh/VB+0er8w4+SpzvyN9gVCfwiG/h9D+qj9o9az519lVwu9m6Hd4cPS0hL8PwbMzPUJa3gBEnt7AlTKNBvyJjiXH3FQc10aI6eaqT4/ZHyVkFOtzZU3/FHK75rjoe48E2CWkgiDqDKknZVPG4vk60KuUyPO4FdrRxdUb15h7UjalrDzTc5875A9/cEZ2HP6PY1Pd4KleWShSdfQ4gVPg7DHZmfCumj5o7gqP5WbEvxcOmA21onvOep9yjPos0ibypJXZXbLpwaWgmOr/W5Yw+iXvBIB14p4oYeGveakAO3dxOvuTbe1Gtd5IaBVKSfCPQnhlBKU/XoSY9bsbUhnUJE6A8RKfMBp+SaZiEx29m+q4R69QnUW76bch3f6+5J9VZ3TWsjyqPAUqgNcuG4u9yfdlGxitlLmzz2g4kQ7cmizswddxSzZe4aMVsWb3NuWyY3S0iB6VyPMuCWdOOnbl7Z6WQgIWk8MFS/LpQBubZxH4h4/tf5q6FT3LmPLW30VT7TVGXRdp1eRFR0sLzPAB3+oJ6fhAbTcKZOaN/WQm66ujTALd5Ovck7sYqb9VS1N9Hp45afFakuThZuqV382NPnHqHFSJ9i2mA9snI3Ub5AHtTI+65pwLRq4Eugf67VuMadw3lJKT66OYMmLGmp8y/P9jgwVLioYEtnWBAAW+KYQ5oJjgdU7Wt5So9Fg1O89ZW9ziIeCydSNI7NVzfJPhcElp8Lg98rkemcJ+IpfRM+yFSHLzQ5zE7RnB1uAe7nHT6ld+EfEUvomfZCpDl8r83iVq/5tuD6Krp9S0Po8iFKavqyKYoY0GgH/pMeJ1Qw5AJdALie3hCkGKskBzdxE6cQmDGqOYCq3WAGv7I3HuVGL0etrYu3X+L4Gx1TwXSvUzNB+UNCescPEblxa0kgASSYAC781AqA8B7wr2eUraOLKsbgJ6ytKriQSdTG9CHbj3FdIWe0rUyxv5o9ipLlwc6nf030yQ42zAY10D6nAq67E+TZ+Y32BVFyx0A+9pgEZhbMkfkl9SD6QVCbpcmjSxcslR7Kvc6qYzSZ1E9q7U8Nc4THpT+9rQBmgACNf8ANdKZEaRHYs3k/B70dDFv65WI7C0yN136JQAXdUdqxWkmFwxDEW0WjNx3Kvls1fRihzxFHG9uaVMw94a48JJ9m4LXZPKcUsn5mz8JpgQQZE9nUoff3XOVHP8AnOJ8Nw9UJ32Ad/vOyP8A9qj9oD3rXDHt5PntVrPLca49HrhCEK088FT3Lt8ba/R1ftMVwqNbW7GUcQdTdWfVbzYcBzZaJzQTOZp+auSVotwyUZ2zz5aWbXgmoOj1Tv8A8lte4TSIzMGUt6uruVxnkitJnnrr9On/AIa2byR2Y/G3X6yn/hqjxzu7PSWt0+za4X8+yiLu15wdo7Els8PIdJ4L0Vb8l1kwQDX/AE2/uLFXkrsXGSa/g8fuqdS6KJZNO6lzf6POV7bODzAkEpXhdqRqd8L0AeSiw/6/6wfurLeSqwH/ADv1n+Sk06Ko5MSnu5Jbghm3ofQ0/shUd/CKb+G2x67Yj0VD96vm0txTYxjZysaGieoCB6go7tXsJaYg9lS6a8uY0tbleWaEzw36qZlfZ5qwXGQ0c1V8zgfm/wCXsSyvQczpUjII0I1BHUruHI1hfzK3696UW3JPhzPNZWH/AH6vszQq3Dm0a4ap7ds/XT9o86vvXCcoa2d5a0D1gJJUdAy8Zk/cvTNTkrw13nUqhHVz9UfZcFz/AJIsJ/ozv/0V/wDEU0qKMmTc+zzGVh+49y9QfyTYT/Rf/NX/AH1u3kpwof8AxB41ap/vrpUSvDfiaf0bPshU7ywX4pYpTBHn2bNZA1FWrG/TWVdFKmGgNGgAAHcNAmbHNkbK7qCpc27Krw0NDnTo0EmND1uPpXJRUlTLcOWWKanHtHlraS/NSoBPRaNwMieOvHgFphGKvoy0atJGnV3d69M/yb4X/QqPod9660uT/DW+bZUB9Sd3eo7FVE3qZ+V5L5KFtsdY97mHokbiToTx7jKRbTOa5rGucGukkb3aRGuXdwXof+T/AA3f8Ct/GmD7Vt/EHDf6Da/qm/coLCk7Rqn/ABKc8bhJXZ5Ne0SY1Ho9Se9hf+JWX9boftGr0yNhcN/oNr+pZ9y7Wux9hTc19OztmuaQ5rm0WAhwMggxIIKuPObHwIQEIcBCEIAQhCAEIQgBCEIAQhCAEIQgBCEIAQhCAEIQgBCEIAQhCAEIWJQGU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TEhUUEhQUFhQXFBgbGBgWFRcVHxwYHRofGBwfHBUYHCggGBonGxcYITEhJSkrLi4uFx8zODMtNygtLisBCgoKDg0OGxAQGy4lICQsLS0vLzQsLCwvLDcsOCwsLCwsLCwsLCwsLCwsLCwsLCwsLCwsLDQsLCwsLCwsLCwsLP/AABEIAP8AxgMBIgACEQEDEQH/xAAcAAABBAMBAAAAAAAAAAAAAAAABAUGBwECAwj/xABSEAABAwIDAwcGCAgLCAMAAAABAAIRAwQFEiEGMUEHEyJRYXGBIzKRobHBFDNCUnOCstEkQ2JykpOz0ggWFzRUdKLC0+HwFSU1U2ODo/FEZJT/xAAaAQEAAwEBAQAAAAAAAAAAAAAAAgMEAQUG/8QALREAAgIBBAIBBAAFBQAAAAAAAAECEQMEEiExE0FhIjJRcQWRobHwFDNSYoH/2gAMAwEAAhEDEQA/ALxQhCAEIQgBCEIAQhCAEIQgBC43d0ymwvqHK0bz4xw7SFhl5TMdIAu3A9En6pg8CgO6Fxdd0xEvYJiJcBM7o11Wvw2nBPOMgGCcwgHtM6IBQhc+fb85vpHZ949IWpu6c5c7M3VmE6aHTwQHZC1a8HcQdY06xoVsgBCEIAQhCAEIQgGjaZhNIQCemNzc3A8EJ3QgBCEIAQhCAEIQgBCEIAWtSoGiSQAN5Jj1rYqqeUTalxquo0zDWGDHF3H0blyTpF2DC8sqJ5f4pavaWVHBzTvExuMjWRxHBJKPwKpUBmTFMAOe4tOR5qM4kEh7iRPECNyoa5xp5OhJ7SUpw3Gqm+SOvVV+Rm5aLG+LZ6EtcFoU45ukxuUtIgRq0FrT2kBxHiuVts7bsDcrDLGta1xe/MGtDmgB8yBD3aCB0im/k+xZ1zZtc8y5rnMJ643eoj0KTKxOzzZxcZOL9DV/F234UwBEZQ5wbGRtMDIDEZabBu+QOpdBglANyCkwNh4yjQQ9we8QNwLgD4JxQukThZWbKTclNrWNlxytECXEudpwkknxXdCEAIQhACEIQAhCEAIQhACEIQAhCEAIQhACEIQGCvOO0FJ3P12O84VagM9eYr0eoJt1sCLtxr27msrx0g6cr40Ekea6NJg+9QnG1wa9Hmjjk93TKPp2r5y5HT2An19SX8yKTYPnE68fBScbEYlOTmYHXzjI9ObcmPFsIqW9yberGdsEkGQZaDofFU0/Z6sJY26i7HvZ3bN9C1+Dtbl8o5xe13SdPDd0eGoPDgnfDtv6gcI4R0S5zp7DmJ9yr22dqQd4d6v9BZqNNOpm4O4ru5kXjx112elcLv216TKrPNeJ7juIPaDI8ErVT8nO04ou5mq6KNQy1x3MqHSD1Nd18CO1WuFdGVo8fPieOdfyMoQhSKQQhCAEIQgBCEIAQhCAEIQgBCEIAQhCAEIQgBYTRtDjot8jGN5y4rEto0QYLiN5J+RTbvc87h1kgFTg9k6mw86/nKrzmqP3Au6mNnoMA0A8TJJJAhnKJtpWtazKFuGNJYHue8Zt5IAaN3AyVXm0e0D7mrTfWYxtVrIzskB4mR0TMESdZ9iufanZWhfNAqgh7fMqM0c2d47W9hVZ45sHdW4PQFzR62iHD6kz6JVU1I9PSTwpL1L+5HH2tOoDUaSyrxHyXe8HtSWRq1/m+z7iuzqDIljzI3seII+v94SrYLA2X9ZtOpWfTdzYfDWg526ZgHTDTqN4O9VpWbpTjBNszZWzadN5dUa5hGggz48Bors2MfUNlbmrOfmhObfHyZnjlhNdnyc2VOpnyPdBkNe/M0fVjXxlSHErHnWZWuNN7TLHt3tcNxjc4awWnQgkK2EWjy9XqY5UlFC1CY8Cx7nXvt64FO7pCX0+Dm7hUpE+dTPpadDqNXxWGIEIQgBCEIAQhCAEIQgBCEIAQhCAEISPF8SZbUKleqYp0mFzj2AToOJ4IBYo3trtdTsKbdDVuKpy0KDfOqPJgdzZIk9sbyAuG3W3NDD6AqEh9Wo2aNMHzvyifk0xOp8BqmPk52WrPqHFMRl13VHk2uECjTI0hvyXEHQfJB6y5AP2xuz1SkX3V47nL6uBnPyaTN4o0xwY3iR5x1M6KUoQgBYhZQgIltnsha3FOpVe3JUbTe7OyGkw0npcHbu9NnJPspSoW1C7Bc6rWtqZ10DQ5ocQB3xr2KUbZVslhdu6rWsf/GUj5NnThVl/VqfqbC5S7LPLOtt8EkQhC6Vkf2u2b+FMa+k80bqiS6hXbvY7iD86m7c5p09CQbF7Y/CHvtbpnMX9HSpSO54Hy6Z+U0744TxGql6hfKLsX8Ma2vbu5q+oa0ajTlJjXI49U7jwJ6iQQJohV9ydcoPwom1vBzN9TlpaRlFQt3kA7niNW95Gm6V7M49SvaPPUTLecqM8WOLfWAHdzggHZCEIAQhCAEIQgBCEIAQhCAFUv8IDH8lvSs2npVnZ6n0bDoD3vj9Aq2lBMT5NKN3e1Lu9qOqg5RTot6DGsaIAc4dJ0nM4wQJcd6AqDk3qitfsfc0Lq9dSYwU20g2oGlujOcL3NDWNA0ExOvf6YpmQDBHYYkejRJ8Pw+lQYKdGmymwbmsaGj0BKkAIQhACEIQEB5WNp6VC1uLWpmbUr2tTmXRLXnzXNkbnCQddII1WOSHaClWsqFtTzOfQt286YhrHEkBsne4gE6SABvWnLfgnP4carR07Z3OfU82oO7Kc31Al/JLs78Dw+mHCKtbytTrBcBlb9VgaO+etATNCEIAWCsoQFB8tdhWNcXAsalHL51zTfna8DzS7IJpuEec6NNOAg5Atoebualo49CuM1Pq51g1j85n7MK+yFFMU5PrKrWZcU6fMXDKjXtqUOh0mkHpM814MQZEkE66oCWIWAsoAQhCAEIQgBCEjxcP5mpzXn5THX2x2xMdq6lbAkxLaKhRdlc4uf8xgzHx4DxKa37WPPxdAx1ud7gPeo7gLQ1mZxzA6l/vJO7xTkMbtm7nZj1MaXesCFq8MVxVkNwsO0N0d1OmPBx/vLZuP3Q306Z7sw95SA7T0RupVT9Vo9rkDauj/AMuqO9oPsK74/wDocv5HeltSRHO0XN7WkO9RhPllesqtzU3Bw9Y7wdQVCX49TqdFgl3VlM+iEisbutTrg0sgc7Q0+k4kdRDAY9y48FrjhjeWYhcrWoXMaXNykjVp1groVkLBqxfH6VAhrszqh3MYJPjwA70zv2mru8yi1v5xLvZCZBamndVi85nB8OLtJJAcCDu1BBjtS2rjVOmcpZULuoMI9boWxYopcKyvcdbi9uqjXNeWZXAhw5tpBB0Ih0yCF0Ze3g15yewsZ7mhI3bT/NoHxeB7AUfxpdxt/RUB/uqXjf8AxRy/kcm45dM85jHjxafTJHqTrhW0FOs7IQWVPmu49zhv9qi38Yc5gUak9jc32ZTVf1nFw6Ya/MMoYM7s3DcYBnhMrnhUu1R3dRay5XFdrGlzyGtAkkpHgZrc2PhEZ+vQEjtAJAPikW2lrzlq/fDOkQDEjcR36yO0LKordTZNvixvuNrHvP4PS6Pz6k69zBw7yuXw67f+My9jWtHtBKQWlwKXQIzOaPMEB36JOp7pWztoXjdbEfSOyn9GFq8aX2ohYtbTuT+OqfpELYfChurP8crvtAptO0dfhTpf2j71hu0NwfxDXfml33FNkvwhaHYbQXFL4xjag7Ogfu9SkeGYgyuwPpkxuIOhB4gjrVf3+JvLTzrRR/PInwaOkfQlWw1Cq6q6pSeeaDoqZiAHGJ0YAdYO+VDJiW2+jqlyWChAQspM529XM0O1EgGCCD4g6hbP3FbLBQFR4jUeGWrmlzR8Hbq2Rrx1CWWV2COmGOPWWgH0tgn0rnidwaVva1PkNpgVB+QTBP1TB7pXDEcSp0fktc4iQABu6yeAXoynFRtkYY5TlUex0z0/mU/S/wDfWfhFMfIpj6pd9olRL/bVU6inRH1D963t9pqrD0qdIj8lgBHcdVm/1WP5Nb/h+ZK6Q/XbqlQFtMuA45YY3xywPSnnk+sBTq1ZIcRSZB6sznZgOzoN9Ci1baZroDZM782gb4cT3KZ7DfGVPoqX2qisllUsbSMssMoNOSomCEIWM6V3tZSc43QAmLmmY/7DU04Ze5OgXEfkk/3T9yf9oSOcuWuMZ61MCCQSeZbucNx09Sh1HZ6tRc59C4IJMw8Zp7HH39q9LE1splLTslAvmn5n6tn7qwL8cMvgxnuakVjekhor83TqGdC4EOjeW9mu5LvhIHm1GH83T3Kp5IJ0XLBkfo4XrqlQQA8jtJA9ei5bNYaGXdAyCecdIG4eTeR3kEAyu9WqTxJ7yumAD8KofSu/YvVjf0OvwVNc8liBNe1M/BK8bxTJ9GqdU2bTfzSv9E/2Lz49osfRXmP2jvhL3RmByn+yOCV2l45rY6Y7s0I2ofWaXmgGl4DTDgTIyjQQRqmjZ3G3VTkrSytEhpaWgt4Fuslel3Eq9j//ALSdwc/1rLq9Rw3VD35vesioes+laucTvJPeoUjo03mHTJqQ0dQgk+4KabAsDbdzQN1ap6M0D2KBXeMM59tu3V5nN1NgE+J0U/2GPkH/AE9X7ZUM7ew7HskaEIWIsBBQhAVjiNVrbSkXCWii+R167vHcq8p3+R/lh0SRBA0jdEcIHsU02nrBthSGuuYDwfPuUQt2MfGdocB1ypZskd+2XR6WixS8bnB07LCtcEpmkDvlsgqKYxZhhKerHFW06QY3RrRAEkx6Uw4vfBxJWSVej0ccZr7hmZVLXSDBns38N6t7k9qFxe4mSaNGT2zUVLNBfUa0cSrx2Lb5Sr9FQ/vq/Avpked/EWvpRLEIWCpHmkJ2iote67Y4SC+jP6A1ngdN6hGK4rUtm8294fJ6Lo1y/l8JmRI3qeYv8bd99D7IVZ7YgisJ3Fgj1g/67VoyS24v5F+jhuy/Iw4jijn8cxmd+5crLE6maCY7pXJ9m+ei0uB3Fon2JVQs+bBdU0dEBvHxWGe3qPR62NZG7n38Eq2YxF1Rz2uM9EH1x71Ltnm/hNv9K/8AYvUP2NsyGvqu0Dui3uG8+mPQpps6Pwih9JU/ZOHvW/CmsPPyeRrWnndFgJs2m/mlx9DU+yU5BNu0v80uPoKv2CqIfcih9EUxT436rfYmfG7JtSnJBD2dJjm+c0jiDxHWOKd8TPTb202exM+OUnOpnLGgJO+Z7NCOvetjk4xtCEVKaTGuhjFxVaTSaHw0B5EQ10b2nfqNdfcuVltLUPkmszVWtygAyC4fKLzuAjXrlM9vjxpsc0CHOBa4guBIG7URETv7Vrs/hzqtacvQZo6XFozTrlLdSeKxwyycr/oell08FBrhV7JHZ4PkdzlU565dmc7wLYA+bBPqVi7Dt8g89der9sqHFoGUDQCAAplsOPwd3Vz9b9o5as7bjyeXHskKEIWMmCChYKAqTaC2L7OlEy19UwBMw8iFAS91MwQR36K8rzZdwBFF7SzMXCnVBIBOpy1G9JuvAgqLX+xTySXWxcTxZUa/0Zi0j0KeXFHK7TNml1fiW2S4KzuMSdAyOgz7VxN65+nFS662IeD8TX/VuPrAWbfZC5+Rb1O8sy/bhRjgk47Wl+7RolrMalvU3+qY0YBQayoHPIzb4ncre2HdLqx/Joj1O+9RPCeTu4Jmo2kztqHnD+i3Q+LlYmAYKy1YQ0lznEF7nbyQIEAaNAG4K+Sx48eyLtnnZs0s09zVL0OqwVlCzkCFYz8defm0D6lGMWw1lwzK7QjzXDeD7x2Kx8SwNlV3OBzqdSIL2EajgHNMtcO8JgutlK29rqLvB1I+gZm+oLVGcHHbIinKMt0Sp7nCatIxmaR1gkepcbegA6aku7OCsi72Vuf+UHdz2H2kFJGbH3BPxEfnPpj2OKlDBp07b/qaJ6/USjt6/wDBvsrsuA0gcFJNl3TcUO+qf7Ee9a2mxVwfOfRpjszVD6IaPWpTgezlO3OeXVKhEZ3xoOprRo0es9almywqkZYp3yPITdtIPwS4+gq/YKclhzZEHcsKdOyxlZbSVqrWMfRYHk0mRJgbtY6z2SFHrCpeV2Q59Om2SHHJL9+oynQaaK0bnZekZ5tz6QO9rSHM/VvBA8ITTX2Qq/Iq0z1S1zPSQXD1LdDNCqK3Fle4rswwNaWFxIIDpI1Ey7WO3cFpbV3UwKbBDRuU5fsrd7vIn/uO97FrT2IuD5z6DO7O/wDutUoSwwbfHJKc8k0k/Qx2VUmM3WFPdhf5qCNxq1SD1jnHJHY7D0x8dUfU62jybT3hvSI7MylNvRaxoawBrWiAAIAA4ABUZ8sZcRORTR0QhCzEwSLEaVVxpc07KOc8odJNPI7QSDrnyeAKWpHe4pRokCrVp0yRID3tbI7JKCrEzhdAjLzRGcznzSWc4BvEQebzHcdYWKJuzGbmBqyYDjprnjpdeWDxkyAsO2nsxvurf9az70x1LzDi5znX1M53F2ldjYlwdEt1e2WjouJbvEarloltl+B8oVLyRmbQ4TBeODs0HWRPNwSAfO0GiKJu9C4UJLmSJdoMtPPl01156AfyNd4TE+8wwhma8YQ3Ppz4E582aS2DHTMNBAGkAQsjFMLkH4aNHB385edRUNXUT0ukSNZ00S0NkvwPfOXuVvQt88NzdJ8A5HZiNJPlMkDqnVdbIXPOeV5vm4d5pJOaW5eAgRnnU7hu3Jkw/aXDbcZW3jDIaOnVdU0a3KNXTwCWt24sDuuqZ9P3JaGyX4JChYBTTjG0ttauDbiqGOcJALXGRMfJB4rpxJvhGKlvdBxLKlODWzdMF0U4aMsAAzo4+dxWaDLjQvq04ls5QDOhzakcTlgRoJkmRDCeVPCj0fhUk6aUa/8AhpmtNrMCa0MFWocrAyTTvJyhuTU5epLFMmtJl3pNWhPRzdBx1yuzQJGUE5CGkkiHS4ranRugB5WjOZmYZXERLOcynNoSBUgRHSb2qJjazBnOL87i4tyzzdzuHUCOjoSJEGCVzrbT4K1pqOL4Ea5K5+UxwA7M1GmY/J7TMdyJ+KdXTJa6je5IFW3z5R0ubfGbIQejm18plO8aSlFnRuBUJqPpmmQ7ota4Gcwyakx5uYERvhQ+x5UcLYzLSdWyguMCjVOrnFx3id7iV0dyvYcHhmatmLgB5F28mBqVIhTqyfJsucJzValXOZdRZTaIkMc01DnAmJPOCdPxY8HNRfaPbm3sqhZWZWJDQ4ljWuEHvcOpLo7GLl0hdd4bVhxF0+mI16LSAAWHju0Y8Tp8YeoJHRfDpffsLBHFgJApgOkgw3pOD5A6tYKjNxyyYc4Frqd0QQQRkYNCIP4yRoVtY7eYZUZ0Ld8RBBp05ggCD09QQ0COMBcckuyUMU5uoq2SmYIb8ObmY1ocDkzSGuc4kZtMwY46gwGOgiNMsbDxmvpOsDyQPnUW+Izsc06fjyJkBQzFOU/DKTnB1rVeXAZ4p0TI1gHM/wDKOnaUlpcrWGucIsa2Yu383Q3lzXSTznzmMP1R1JaqyLhJPa1yWEyxqvYCy8cZBhwYwg9BzJ8Hua7Q/Ijitn4VWJBN0/R2bzGDTMx2XTTLDXN3TD9+msVPKbb0mhrbasGjQZebAHgHaLfCOVGhWvKVoKNYOqmA8lmUdEu4GfkwuKSfRZPBkgrkqLAQhCkUgqh5bW+Xtz/0nfaVvKnOWyv+E0KcfiC6frx7lDJ9pp0leVX8lc6GR1iEgtsQdRlpEwdEuErjXoA71Sq6Z6WRS+6LpoRUripXqBo0BOqk7cPZETr3phcRSaXtAkexcWYw6SQkouX2nMOaGH/d5bHS8toMHdwSG7JayRrB11iRHXwXe3uzUaCRrwPX3+KKjMwIXVa4Z2ajPmHvo9U0fNb3D2KneWtw+F0Z3C3k/pu+5XDb+a380exUX/CEuQLmiwHV1uJ7G53e0+wq5q0eVhkozt/JUZfrPbKVsxJw86H9/wB4SFdbWlmcB269w1PqBXWQjKV8D3TxxoGtN2b87T2JHc3z67hm0AOjRuH3ntTfVdJPetZK4oJclstRNra3wPdKkWkGOjOvvXV1AVHgjzmuYQesTu7xwTfhN07O1hlzXGCCljwG125ODx2biOKj7LU4vHfqz1yFSfLLXDbsg73UWafpBXW3cvPPLe4/7UcJMcxSPj0hv8FKStFODI8cm17VFb1ny4wu9K6IGhI8VK8Ks2tpNIA1EukAzwTDjFqxrzze6dwO7rUIzTdGrLpJ4oLJfZxw/DnVidQBpJM8fel1rZijUAqEabzK44bivMtjLM+1aPdVrkva0nsG4evVHub56O4/FGKcVcx7v8RzgtpAu3Sf/SUcn9u5uL2RIPxh3j/pvTPgEioQZHCIUk2Wuv8AfNiwSA2oZ6jLHR3qMPpltRdqX5cLyzfPVHo4IQhXnjgqm5YrUOuKLvlcydezMfvKtlUjy8Xr6d5bZeNBxP6ZUMibjSNOkyRx5VKa4Im6rTpDWJ4lcar2VGlzYkexM1OuKhly2oGagYzcfOPUFn8dHrPV7vpSVPj5Fr6UgiNO5ILbA8z4mBxKkPwljdOATPiVwfNp6DfouxlLpDPhxRSlLmvQvOGljdNQPBdqdq5ozQCYMCeKRYbip5vym8SNezcVypY02s0secjt4cOxcqZZHJp1TXb6R6ntDLGfmt9ioH+ER/xCh/VB+0er8w4+SpzvyN9gVCfwiG/h9D+qj9o9az519lVwu9m6Hd4cPS0hL8PwbMzPUJa3gBEnt7AlTKNBvyJjiXH3FQc10aI6eaqT4/ZHyVkFOtzZU3/FHK75rjoe48E2CWkgiDqDKknZVPG4vk60KuUyPO4FdrRxdUb15h7UjalrDzTc5875A9/cEZ2HP6PY1Pd4KleWShSdfQ4gVPg7DHZmfCumj5o7gqP5WbEvxcOmA21onvOep9yjPos0ibypJXZXbLpwaWgmOr/W5Yw+iXvBIB14p4oYeGveakAO3dxOvuTbe1Gtd5IaBVKSfCPQnhlBKU/XoSY9bsbUhnUJE6A8RKfMBp+SaZiEx29m+q4R69QnUW76bch3f6+5J9VZ3TWsjyqPAUqgNcuG4u9yfdlGxitlLmzz2g4kQ7cmizswddxSzZe4aMVsWb3NuWyY3S0iB6VyPMuCWdOOnbl7Z6WQgIWk8MFS/LpQBubZxH4h4/tf5q6FT3LmPLW30VT7TVGXRdp1eRFR0sLzPAB3+oJ6fhAbTcKZOaN/WQm66ujTALd5Ovck7sYqb9VS1N9Hp45afFakuThZuqV382NPnHqHFSJ9i2mA9snI3Ub5AHtTI+65pwLRq4Eugf67VuMadw3lJKT66OYMmLGmp8y/P9jgwVLioYEtnWBAAW+KYQ5oJjgdU7Wt5So9Fg1O89ZW9ziIeCydSNI7NVzfJPhcElp8Lg98rkemcJ+IpfRM+yFSHLzQ5zE7RnB1uAe7nHT6ld+EfEUvomfZCpDl8r83iVq/5tuD6Krp9S0Po8iFKavqyKYoY0GgH/pMeJ1Qw5AJdALie3hCkGKskBzdxE6cQmDGqOYCq3WAGv7I3HuVGL0etrYu3X+L4Gx1TwXSvUzNB+UNCescPEblxa0kgASSYAC781AqA8B7wr2eUraOLKsbgJ6ytKriQSdTG9CHbj3FdIWe0rUyxv5o9ipLlwc6nf030yQ42zAY10D6nAq67E+TZ+Y32BVFyx0A+9pgEZhbMkfkl9SD6QVCbpcmjSxcslR7Kvc6qYzSZ1E9q7U8Nc4THpT+9rQBmgACNf8ANdKZEaRHYs3k/B70dDFv65WI7C0yN136JQAXdUdqxWkmFwxDEW0WjNx3Kvls1fRihzxFHG9uaVMw94a48JJ9m4LXZPKcUsn5mz8JpgQQZE9nUoff3XOVHP8AnOJ8Nw9UJ32Ad/vOyP8A9qj9oD3rXDHt5PntVrPLca49HrhCEK088FT3Lt8ba/R1ftMVwqNbW7GUcQdTdWfVbzYcBzZaJzQTOZp+auSVotwyUZ2zz5aWbXgmoOj1Tv8A8lte4TSIzMGUt6uruVxnkitJnnrr9On/AIa2byR2Y/G3X6yn/hqjxzu7PSWt0+za4X8+yiLu15wdo7Els8PIdJ4L0Vb8l1kwQDX/AE2/uLFXkrsXGSa/g8fuqdS6KJZNO6lzf6POV7bODzAkEpXhdqRqd8L0AeSiw/6/6wfurLeSqwH/ADv1n+Sk06Ko5MSnu5Jbghm3ofQ0/shUd/CKb+G2x67Yj0VD96vm0txTYxjZysaGieoCB6go7tXsJaYg9lS6a8uY0tbleWaEzw36qZlfZ5qwXGQ0c1V8zgfm/wCXsSyvQczpUjII0I1BHUruHI1hfzK3696UW3JPhzPNZWH/AH6vszQq3Dm0a4ap7ds/XT9o86vvXCcoa2d5a0D1gJJUdAy8Zk/cvTNTkrw13nUqhHVz9UfZcFz/AJIsJ/ozv/0V/wDEU0qKMmTc+zzGVh+49y9QfyTYT/Rf/NX/AH1u3kpwof8AxB41ap/vrpUSvDfiaf0bPshU7ywX4pYpTBHn2bNZA1FWrG/TWVdFKmGgNGgAAHcNAmbHNkbK7qCpc27Krw0NDnTo0EmND1uPpXJRUlTLcOWWKanHtHlraS/NSoBPRaNwMieOvHgFphGKvoy0atJGnV3d69M/yb4X/QqPod9660uT/DW+bZUB9Sd3eo7FVE3qZ+V5L5KFtsdY97mHokbiToTx7jKRbTOa5rGucGukkb3aRGuXdwXof+T/AA3f8Ct/GmD7Vt/EHDf6Da/qm/coLCk7Rqn/ABKc8bhJXZ5Ne0SY1Ho9Se9hf+JWX9boftGr0yNhcN/oNr+pZ9y7Wux9hTc19OztmuaQ5rm0WAhwMggxIIKuPObHwIQEIcBCEIAQhCAEIQgBCEIAQhCAEIQgBCEIAQhCAEIQgBCEIAQhCAEIWJQGUIQ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46" name="Picture 6" descr="http://intranet.tdmu.edu.ua/data/cd/norm_fiziolog/html/R4.files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89248"/>
            <a:ext cx="5260747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130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Еритрометрія </vt:lpstr>
      <vt:lpstr>Презентация PowerPoint</vt:lpstr>
      <vt:lpstr>Презентация PowerPoint</vt:lpstr>
      <vt:lpstr>Основні напрямки деформабільності еритроцитів</vt:lpstr>
      <vt:lpstr>Презентация PowerPoint</vt:lpstr>
      <vt:lpstr>Презентация PowerPoint</vt:lpstr>
      <vt:lpstr>Презентация PowerPoint</vt:lpstr>
      <vt:lpstr>Етапи методу досліждення</vt:lpstr>
      <vt:lpstr>Презентация PowerPoint</vt:lpstr>
      <vt:lpstr>Деформабільності еритроцитів </vt:lpstr>
      <vt:lpstr>Висновки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Эритрометрия</dc:title>
  <dc:creator>Olya</dc:creator>
  <cp:lastModifiedBy>Olya</cp:lastModifiedBy>
  <cp:revision>7</cp:revision>
  <dcterms:created xsi:type="dcterms:W3CDTF">2014-04-28T20:11:53Z</dcterms:created>
  <dcterms:modified xsi:type="dcterms:W3CDTF">2014-06-06T22:20:44Z</dcterms:modified>
</cp:coreProperties>
</file>