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6" r:id="rId2"/>
    <p:sldId id="257" r:id="rId3"/>
    <p:sldId id="258" r:id="rId4"/>
    <p:sldId id="259" r:id="rId5"/>
    <p:sldId id="261" r:id="rId6"/>
    <p:sldId id="260"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A95F7B-883A-4E6B-9638-8B927ACCACF9}" type="datetimeFigureOut">
              <a:rPr lang="ru-RU" smtClean="0"/>
              <a:pPr/>
              <a:t>11.03.2013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DC2F13-D223-4CB6-B7F3-97BC159EF7A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FDC2F13-D223-4CB6-B7F3-97BC159EF7AE}"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76D67F4-9744-4A24-9DBC-198E573D8A8E}" type="datetimeFigureOut">
              <a:rPr lang="ru-RU" smtClean="0"/>
              <a:pPr/>
              <a:t>11.03.2013</a:t>
            </a:fld>
            <a:endParaRPr lang="ru-RU" dirty="0"/>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EF245A7-40E4-4927-8C90-2CF2E678851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76D67F4-9744-4A24-9DBC-198E573D8A8E}"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EF245A7-40E4-4927-8C90-2CF2E6788511}"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76D67F4-9744-4A24-9DBC-198E573D8A8E}" type="datetimeFigureOut">
              <a:rPr lang="ru-RU" smtClean="0"/>
              <a:pPr/>
              <a:t>11.03.2013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EF245A7-40E4-4927-8C90-2CF2E678851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effectLst>
            <a:glow rad="228600">
              <a:schemeClr val="accent6">
                <a:satMod val="175000"/>
                <a:alpha val="40000"/>
              </a:schemeClr>
            </a:glow>
          </a:effectLst>
          <a:scene3d>
            <a:camera prst="obliqueTopRight"/>
            <a:lightRig rig="threePt" dir="t"/>
          </a:scene3d>
        </p:spPr>
        <p:txBody>
          <a:bodyPr/>
          <a:lstStyle/>
          <a:p>
            <a:r>
              <a:rPr lang="en-US" dirty="0" smtClean="0"/>
              <a:t>English Writer</a:t>
            </a:r>
            <a:endParaRPr lang="ru-RU" dirty="0"/>
          </a:p>
        </p:txBody>
      </p:sp>
      <p:sp>
        <p:nvSpPr>
          <p:cNvPr id="3" name="Подзаголовок 2"/>
          <p:cNvSpPr>
            <a:spLocks noGrp="1"/>
          </p:cNvSpPr>
          <p:nvPr>
            <p:ph type="subTitle" idx="1"/>
          </p:nvPr>
        </p:nvSpPr>
        <p:spPr/>
        <p:txBody>
          <a:bodyPr/>
          <a:lstStyle/>
          <a:p>
            <a:endParaRPr lang="en-US" dirty="0" smtClean="0"/>
          </a:p>
          <a:p>
            <a:r>
              <a:rPr lang="en-US" dirty="0" smtClean="0"/>
              <a:t>Sir Arthur Conan Doyle</a:t>
            </a:r>
            <a:endParaRPr lang="ru-RU"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08912" cy="720080"/>
          </a:xfrm>
        </p:spPr>
        <p:txBody>
          <a:bodyPr>
            <a:noAutofit/>
          </a:bodyPr>
          <a:lstStyle/>
          <a:p>
            <a:pPr algn="ctr"/>
            <a:r>
              <a:rPr lang="en-US" dirty="0" smtClean="0">
                <a:effectLst>
                  <a:outerShdw blurRad="38100" dist="38100" dir="2700000" algn="tl">
                    <a:srgbClr val="000000">
                      <a:alpha val="43137"/>
                    </a:srgbClr>
                  </a:outerShdw>
                </a:effectLst>
              </a:rPr>
              <a:t>About Sir Arthur Conan Doyle </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467544" y="1196752"/>
            <a:ext cx="5184576" cy="4752528"/>
          </a:xfrm>
        </p:spPr>
        <p:txBody>
          <a:bodyPr>
            <a:noAutofit/>
          </a:bodyPr>
          <a:lstStyle/>
          <a:p>
            <a:pPr algn="just">
              <a:buFont typeface="Wingdings" pitchFamily="2" charset="2"/>
              <a:buChar char="v"/>
            </a:pPr>
            <a:r>
              <a:rPr lang="en-US" dirty="0" smtClean="0">
                <a:effectLst>
                  <a:glow rad="139700">
                    <a:schemeClr val="accent6">
                      <a:satMod val="175000"/>
                      <a:alpha val="40000"/>
                    </a:schemeClr>
                  </a:glow>
                  <a:outerShdw blurRad="50800" dist="38100" dir="10800000" algn="r" rotWithShape="0">
                    <a:prstClr val="black">
                      <a:alpha val="40000"/>
                    </a:prstClr>
                  </a:outerShdw>
                </a:effectLst>
              </a:rPr>
              <a:t>Sir Arthur Conan Doyle (1859-1930) was born in Edinburgh, in Scotland. He studied medicine and worked as a doctor for eight years. Then he started writing in order to earn more money, and soon people were reading his stories in weekly magazines.</a:t>
            </a:r>
            <a:endParaRPr lang="ru-RU" dirty="0">
              <a:effectLst>
                <a:glow rad="139700">
                  <a:schemeClr val="accent6">
                    <a:satMod val="175000"/>
                    <a:alpha val="40000"/>
                  </a:schemeClr>
                </a:glow>
                <a:outerShdw blurRad="50800" dist="38100" dir="10800000" algn="r" rotWithShape="0">
                  <a:prstClr val="black">
                    <a:alpha val="40000"/>
                  </a:prstClr>
                </a:outerShdw>
              </a:effectLst>
            </a:endParaRPr>
          </a:p>
        </p:txBody>
      </p:sp>
      <p:pic>
        <p:nvPicPr>
          <p:cNvPr id="5" name="Рисунок 4" descr="images.jpg"/>
          <p:cNvPicPr>
            <a:picLocks noChangeAspect="1"/>
          </p:cNvPicPr>
          <p:nvPr/>
        </p:nvPicPr>
        <p:blipFill>
          <a:blip r:embed="rId2" cstate="print"/>
          <a:stretch>
            <a:fillRect/>
          </a:stretch>
        </p:blipFill>
        <p:spPr>
          <a:xfrm>
            <a:off x="5918550" y="1412776"/>
            <a:ext cx="2757905" cy="4472280"/>
          </a:xfrm>
          <a:prstGeom prst="rect">
            <a:avLst/>
          </a:prstGeom>
        </p:spPr>
      </p:pic>
    </p:spTree>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183880" cy="864096"/>
          </a:xfrm>
        </p:spPr>
        <p:txBody>
          <a:bodyPr/>
          <a:lstStyle/>
          <a:p>
            <a:r>
              <a:rPr lang="en-US" dirty="0" smtClean="0"/>
              <a:t>His First Detectives</a:t>
            </a:r>
            <a:endParaRPr lang="ru-RU" dirty="0"/>
          </a:p>
        </p:txBody>
      </p:sp>
      <p:pic>
        <p:nvPicPr>
          <p:cNvPr id="5" name="Содержимое 4" descr="images (1).jpg"/>
          <p:cNvPicPr>
            <a:picLocks noGrp="1" noChangeAspect="1"/>
          </p:cNvPicPr>
          <p:nvPr>
            <p:ph sz="half" idx="1"/>
          </p:nvPr>
        </p:nvPicPr>
        <p:blipFill>
          <a:blip r:embed="rId3" cstate="print"/>
          <a:stretch>
            <a:fillRect/>
          </a:stretch>
        </p:blipFill>
        <p:spPr>
          <a:xfrm>
            <a:off x="467544" y="1484784"/>
            <a:ext cx="2748973" cy="2232248"/>
          </a:xfrm>
        </p:spPr>
      </p:pic>
      <p:sp>
        <p:nvSpPr>
          <p:cNvPr id="4" name="Содержимое 3"/>
          <p:cNvSpPr>
            <a:spLocks noGrp="1"/>
          </p:cNvSpPr>
          <p:nvPr>
            <p:ph sz="half" idx="2"/>
          </p:nvPr>
        </p:nvSpPr>
        <p:spPr>
          <a:xfrm>
            <a:off x="4499992" y="1484784"/>
            <a:ext cx="4147944" cy="4392488"/>
          </a:xfrm>
        </p:spPr>
        <p:txBody>
          <a:bodyPr>
            <a:normAutofit fontScale="70000" lnSpcReduction="20000"/>
          </a:bodyPr>
          <a:lstStyle/>
          <a:p>
            <a:pPr algn="ctr"/>
            <a:r>
              <a:rPr lang="en-US" dirty="0" smtClean="0">
                <a:effectLst>
                  <a:glow rad="101600">
                    <a:schemeClr val="accent3">
                      <a:satMod val="175000"/>
                      <a:alpha val="40000"/>
                    </a:schemeClr>
                  </a:glow>
                </a:effectLst>
              </a:rPr>
              <a:t>In the opening pages of his  first novel, A Study in Scarlet (1887), Sherlock Holmes appeared for the first time – a strange, coldly, intelligent detective, who smokes a pipe, plays the violin, and lives at 221B Baker Street in London. He can find the answer to almost any problem, and enjoys explaining how easy it is to his slow-thinking friend, Dr. Watson. Readers began to show great interest in Holmes when The Sign of Four was published in 1890, and short stories about him, in The Strand Magazine, were very popular.</a:t>
            </a:r>
            <a:endParaRPr lang="ru-RU" dirty="0">
              <a:effectLst>
                <a:glow rad="101600">
                  <a:schemeClr val="accent3">
                    <a:satMod val="175000"/>
                    <a:alpha val="40000"/>
                  </a:schemeClr>
                </a:glow>
              </a:effectLst>
            </a:endParaRPr>
          </a:p>
        </p:txBody>
      </p:sp>
      <p:pic>
        <p:nvPicPr>
          <p:cNvPr id="1027" name="Picture 3" descr="C:\Documents and Settings\Admin\Рабочий стол\images (1).jpg"/>
          <p:cNvPicPr>
            <a:picLocks noChangeAspect="1" noChangeArrowheads="1"/>
          </p:cNvPicPr>
          <p:nvPr/>
        </p:nvPicPr>
        <p:blipFill>
          <a:blip r:embed="rId4" cstate="print"/>
          <a:srcRect/>
          <a:stretch>
            <a:fillRect/>
          </a:stretch>
        </p:blipFill>
        <p:spPr bwMode="auto">
          <a:xfrm>
            <a:off x="1475656" y="3429000"/>
            <a:ext cx="3135759" cy="246196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467544" y="404664"/>
            <a:ext cx="8183880" cy="1051560"/>
          </a:xfrm>
        </p:spPr>
        <p:txBody>
          <a:bodyPr>
            <a:normAutofit/>
          </a:bodyPr>
          <a:lstStyle/>
          <a:p>
            <a:pPr algn="ctr"/>
            <a:r>
              <a:rPr lang="en-US" sz="4400" b="0" dirty="0" smtClean="0"/>
              <a:t>His writing style</a:t>
            </a:r>
            <a:endParaRPr lang="ru-RU" sz="4400" dirty="0"/>
          </a:p>
        </p:txBody>
      </p:sp>
      <p:sp>
        <p:nvSpPr>
          <p:cNvPr id="9" name="Содержимое 8"/>
          <p:cNvSpPr>
            <a:spLocks noGrp="1"/>
          </p:cNvSpPr>
          <p:nvPr>
            <p:ph sz="half" idx="1"/>
          </p:nvPr>
        </p:nvSpPr>
        <p:spPr>
          <a:xfrm>
            <a:off x="899592" y="1484784"/>
            <a:ext cx="7776864" cy="4392488"/>
          </a:xfrm>
        </p:spPr>
        <p:txBody>
          <a:bodyPr>
            <a:normAutofit fontScale="92500" lnSpcReduction="20000"/>
          </a:bodyP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Conan Doyle himself preferred writing novels about history, like The White Company(1891), and he soon became bored with the Sherlock Holmes character. So, in The Final Problem(1893) he killed him off, when Holmes and his famous enemy, Moriarty , fell to their deaths in the Reichenbach Falls. But because people kept asking for more stories about Holmes, Conan Doyle, rather unwillingly, had to bring him back to life, in one of his most exciting and popular stories, The Hound of the Baskervilles(1902)</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 name="Содержимое 9"/>
          <p:cNvSpPr>
            <a:spLocks noGrp="1"/>
          </p:cNvSpPr>
          <p:nvPr>
            <p:ph sz="half" idx="2"/>
          </p:nvPr>
        </p:nvSpPr>
        <p:spPr>
          <a:xfrm flipH="1">
            <a:off x="513263" y="3356992"/>
            <a:ext cx="45719" cy="2448272"/>
          </a:xfrm>
        </p:spPr>
        <p:txBody>
          <a:bodyPr>
            <a:normAutofit fontScale="92500" lnSpcReduction="20000"/>
          </a:bodyPr>
          <a:lstStyle/>
          <a:p>
            <a:endParaRPr lang="ru-RU" dirty="0"/>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183880" cy="1051560"/>
          </a:xfrm>
        </p:spPr>
        <p:txBody>
          <a:bodyPr/>
          <a:lstStyle/>
          <a:p>
            <a:pPr algn="ctr"/>
            <a:r>
              <a:rPr lang="en-US" dirty="0" smtClean="0"/>
              <a:t>His Famous Detectives</a:t>
            </a:r>
            <a:endParaRPr lang="ru-RU" dirty="0"/>
          </a:p>
        </p:txBody>
      </p:sp>
      <p:sp>
        <p:nvSpPr>
          <p:cNvPr id="4" name="Содержимое 3"/>
          <p:cNvSpPr>
            <a:spLocks noGrp="1"/>
          </p:cNvSpPr>
          <p:nvPr>
            <p:ph sz="half" idx="1"/>
          </p:nvPr>
        </p:nvSpPr>
        <p:spPr>
          <a:xfrm>
            <a:off x="395536" y="1556792"/>
            <a:ext cx="3931920" cy="4389120"/>
          </a:xfrm>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The Sign of Four</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The Hound of the Baskervilles</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The Adventures of Sherlock Holmes</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 Study in Scarlet</a:t>
            </a:r>
            <a:endParaRPr lang="ru-RU"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Содержимое 4"/>
          <p:cNvSpPr>
            <a:spLocks noGrp="1"/>
          </p:cNvSpPr>
          <p:nvPr>
            <p:ph sz="half" idx="2"/>
          </p:nvPr>
        </p:nvSpPr>
        <p:spPr>
          <a:xfrm>
            <a:off x="4788024" y="1556792"/>
            <a:ext cx="3931920" cy="4389120"/>
          </a:xfrm>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Memoirs of Sherlock Holmes</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Valley of fear</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Lost World</a:t>
            </a:r>
          </a:p>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Speckled Band</a:t>
            </a:r>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67544" y="476672"/>
            <a:ext cx="8183880" cy="1051560"/>
          </a:xfrm>
        </p:spPr>
        <p:txBody>
          <a:bodyPr/>
          <a:lstStyle/>
          <a:p>
            <a:pPr algn="ctr"/>
            <a:r>
              <a:rPr lang="en-US" dirty="0" smtClean="0"/>
              <a:t>About Doyle </a:t>
            </a:r>
            <a:r>
              <a:rPr lang="en-US" dirty="0" smtClean="0"/>
              <a:t>F</a:t>
            </a:r>
            <a:r>
              <a:rPr lang="en-US" dirty="0" smtClean="0"/>
              <a:t>or </a:t>
            </a:r>
            <a:r>
              <a:rPr lang="en-US" dirty="0" smtClean="0"/>
              <a:t>T</a:t>
            </a:r>
            <a:r>
              <a:rPr lang="en-US" dirty="0" smtClean="0"/>
              <a:t>oday</a:t>
            </a:r>
            <a:endParaRPr lang="ru-RU" dirty="0"/>
          </a:p>
        </p:txBody>
      </p:sp>
      <p:sp>
        <p:nvSpPr>
          <p:cNvPr id="8" name="Содержимое 7"/>
          <p:cNvSpPr>
            <a:spLocks noGrp="1"/>
          </p:cNvSpPr>
          <p:nvPr>
            <p:ph idx="1"/>
          </p:nvPr>
        </p:nvSpPr>
        <p:spPr>
          <a:xfrm>
            <a:off x="467544" y="1700808"/>
            <a:ext cx="8183880" cy="1440160"/>
          </a:xfrm>
        </p:spPr>
        <p:txBody>
          <a:bodyPr>
            <a:normAutofit fontScale="85000" lnSpcReduction="20000"/>
          </a:bodyPr>
          <a:lstStyle/>
          <a:p>
            <a:r>
              <a:rPr lang="en-US" dirty="0" smtClean="0">
                <a:effectLst>
                  <a:glow rad="101600">
                    <a:schemeClr val="accent4">
                      <a:satMod val="175000"/>
                      <a:alpha val="40000"/>
                    </a:schemeClr>
                  </a:glow>
                </a:effectLst>
              </a:rPr>
              <a:t>You can read Sherlock Holmes stories in almost any language, and there are many plays and films about the great detective. I think, Sir Arthur Conan Doyle the nicer writer in the world!</a:t>
            </a:r>
            <a:endParaRPr lang="ru-RU" dirty="0" smtClean="0">
              <a:effectLst>
                <a:glow rad="101600">
                  <a:schemeClr val="accent4">
                    <a:satMod val="175000"/>
                    <a:alpha val="40000"/>
                  </a:schemeClr>
                </a:glow>
              </a:effectLst>
            </a:endParaRPr>
          </a:p>
          <a:p>
            <a:endParaRPr lang="ru-RU"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275</TotalTime>
  <Words>345</Words>
  <Application>Microsoft Office PowerPoint</Application>
  <PresentationFormat>Экран (4:3)</PresentationFormat>
  <Paragraphs>21</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Аспект</vt:lpstr>
      <vt:lpstr>English Writer</vt:lpstr>
      <vt:lpstr>About Sir Arthur Conan Doyle </vt:lpstr>
      <vt:lpstr>His First Detectives</vt:lpstr>
      <vt:lpstr>His writing style</vt:lpstr>
      <vt:lpstr>His Famous Detectives</vt:lpstr>
      <vt:lpstr>About Doyle For Today</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Poet</dc:title>
  <dc:creator>User</dc:creator>
  <cp:lastModifiedBy>User</cp:lastModifiedBy>
  <cp:revision>29</cp:revision>
  <dcterms:created xsi:type="dcterms:W3CDTF">2013-03-10T11:38:51Z</dcterms:created>
  <dcterms:modified xsi:type="dcterms:W3CDTF">2013-03-11T20:43:08Z</dcterms:modified>
</cp:coreProperties>
</file>