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50A278-E588-4477-819C-2A2E2B9E2A49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2DA6F8-EA20-4B5F-8B88-339A593738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eve-job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128137" cy="58579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p-steve-jo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550060" cy="592935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4000528" cy="61436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Steven Paul Jobs was born in San Francisco on February 24, 1955 to two university students, Joanne Carole </a:t>
            </a:r>
            <a:r>
              <a:rPr lang="en-US" sz="2400" b="1" dirty="0" err="1" smtClean="0">
                <a:solidFill>
                  <a:schemeClr val="bg1"/>
                </a:solidFill>
              </a:rPr>
              <a:t>Schieble</a:t>
            </a:r>
            <a:r>
              <a:rPr lang="en-US" sz="2400" b="1" dirty="0" smtClean="0">
                <a:solidFill>
                  <a:schemeClr val="bg1"/>
                </a:solidFill>
              </a:rPr>
              <a:t>  and Syrian-born John </a:t>
            </a:r>
            <a:r>
              <a:rPr lang="en-US" sz="2400" b="1" dirty="0" err="1" smtClean="0">
                <a:solidFill>
                  <a:schemeClr val="bg1"/>
                </a:solidFill>
              </a:rPr>
              <a:t>Jandali</a:t>
            </a:r>
            <a:r>
              <a:rPr lang="en-US" sz="2400" b="1" dirty="0" smtClean="0">
                <a:solidFill>
                  <a:schemeClr val="bg1"/>
                </a:solidFill>
              </a:rPr>
              <a:t> who were both unmarried at the time. </a:t>
            </a:r>
            <a:r>
              <a:rPr lang="en-US" sz="2400" b="1" dirty="0" err="1" smtClean="0">
                <a:solidFill>
                  <a:schemeClr val="bg1"/>
                </a:solidFill>
              </a:rPr>
              <a:t>Jandali</a:t>
            </a:r>
            <a:r>
              <a:rPr lang="en-US" sz="2400" b="1" dirty="0" smtClean="0">
                <a:solidFill>
                  <a:schemeClr val="bg1"/>
                </a:solidFill>
              </a:rPr>
              <a:t>, who was teaching in Wisconsin when Steve was born, said he had no choice but to put the baby up for adoption because his girlfriend's family objected to their relationship.</a:t>
            </a:r>
            <a:endParaRPr lang="ru-RU" sz="2400" b="1" dirty="0"/>
          </a:p>
        </p:txBody>
      </p:sp>
      <p:pic>
        <p:nvPicPr>
          <p:cNvPr id="4" name="Рисунок 3" descr="steve-bilogical-paremts-e1318693573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14356"/>
            <a:ext cx="365676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rticle-0-0DA06C2C00000578-958_224x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071810"/>
            <a:ext cx="1806013" cy="3071834"/>
          </a:xfrm>
          <a:prstGeom prst="rect">
            <a:avLst/>
          </a:prstGeom>
        </p:spPr>
      </p:pic>
      <p:pic>
        <p:nvPicPr>
          <p:cNvPr id="8" name="Рисунок 7" descr="Lorraine 11-27-09 2(2) redacted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00372"/>
            <a:ext cx="2079649" cy="31450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0308636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28"/>
            <a:ext cx="5143536" cy="6172243"/>
          </a:xfrm>
          <a:prstGeom prst="rect">
            <a:avLst/>
          </a:prstGeom>
        </p:spPr>
      </p:pic>
      <p:sp>
        <p:nvSpPr>
          <p:cNvPr id="8" name="Заголовок 5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3008313" cy="62865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baby was adopted at birth by Paul Reinhold Jobs and Clara Jobs. The Jobs family moved from San Francisco to Mountain View, California when Steve was five years </a:t>
            </a:r>
            <a:r>
              <a:rPr lang="en-US" sz="2800" b="1" dirty="0" smtClean="0">
                <a:solidFill>
                  <a:schemeClr val="bg1"/>
                </a:solidFill>
              </a:rPr>
              <a:t>old.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5728"/>
            <a:ext cx="4222727" cy="207170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Home of Paul and Clara Jobs at </a:t>
            </a:r>
            <a:r>
              <a:rPr lang="en-US" sz="2000" b="1" dirty="0" err="1" smtClean="0">
                <a:solidFill>
                  <a:schemeClr val="tx1"/>
                </a:solidFill>
              </a:rPr>
              <a:t>Crist</a:t>
            </a:r>
            <a:r>
              <a:rPr lang="en-US" sz="2000" b="1" dirty="0" smtClean="0">
                <a:solidFill>
                  <a:schemeClr val="tx1"/>
                </a:solidFill>
              </a:rPr>
              <a:t> Drive in Los Altos. Here, Steve Jobs, Steve Wozniak and Ronald Wayne in 1976 founded the Apple Computer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15008" y="428604"/>
            <a:ext cx="3008313" cy="600079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Schoolwork disappointed Steve but he still remained a good student. He is passed his exams well and the school principal offered to transfer him out of the fourth grade right in the seventh.</a:t>
            </a:r>
          </a:p>
          <a:p>
            <a:endParaRPr lang="ru-RU" dirty="0"/>
          </a:p>
        </p:txBody>
      </p:sp>
      <p:pic>
        <p:nvPicPr>
          <p:cNvPr id="5" name="Рисунок 4" descr="800px-Apple_Ga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4929222" cy="32840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5153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first real business project Jobs </a:t>
            </a:r>
            <a:r>
              <a:rPr lang="en-US" dirty="0" smtClean="0">
                <a:solidFill>
                  <a:schemeClr val="bg1"/>
                </a:solidFill>
              </a:rPr>
              <a:t>realized when he was at school.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It is called the “</a:t>
            </a:r>
            <a:r>
              <a:rPr lang="en-US" dirty="0" err="1" smtClean="0">
                <a:solidFill>
                  <a:schemeClr val="bg1"/>
                </a:solidFill>
              </a:rPr>
              <a:t>BlueBox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lue_Box_in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000240"/>
            <a:ext cx="3819521" cy="3819521"/>
          </a:xfrm>
          <a:prstGeom prst="rect">
            <a:avLst/>
          </a:prstGeom>
        </p:spPr>
      </p:pic>
      <p:pic>
        <p:nvPicPr>
          <p:cNvPr id="8" name="Рисунок 7" descr="111007_SPEC_steveJobs1977.jpg.CROP.rectangle3-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428868"/>
            <a:ext cx="4314825" cy="32194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FIRST APPLE COMPUTER</a:t>
            </a:r>
          </a:p>
          <a:p>
            <a:pPr algn="ctr">
              <a:buNone/>
            </a:pP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Apple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938835" cy="51911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APPLE PRODUCTION  NOW</a:t>
            </a:r>
          </a:p>
          <a:p>
            <a:pPr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ac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00570"/>
            <a:ext cx="2698367" cy="2131710"/>
          </a:xfrm>
          <a:prstGeom prst="rect">
            <a:avLst/>
          </a:prstGeom>
        </p:spPr>
      </p:pic>
      <p:pic>
        <p:nvPicPr>
          <p:cNvPr id="8" name="Рисунок 7" descr="Apple M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5743552" cy="2643206"/>
          </a:xfrm>
          <a:prstGeom prst="rect">
            <a:avLst/>
          </a:prstGeom>
        </p:spPr>
      </p:pic>
      <p:pic>
        <p:nvPicPr>
          <p:cNvPr id="9" name="Рисунок 8" descr="Apple-MacBook-Air-Review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2571997" cy="2041851"/>
          </a:xfrm>
          <a:prstGeom prst="rect">
            <a:avLst/>
          </a:prstGeom>
        </p:spPr>
      </p:pic>
      <p:pic>
        <p:nvPicPr>
          <p:cNvPr id="10" name="Рисунок 9" descr="2012-iphone5-galler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929066"/>
            <a:ext cx="2714644" cy="2714644"/>
          </a:xfrm>
          <a:prstGeom prst="rect">
            <a:avLst/>
          </a:prstGeom>
        </p:spPr>
      </p:pic>
      <p:pic>
        <p:nvPicPr>
          <p:cNvPr id="11" name="Рисунок 10" descr="ipad_mini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31" y="1428736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idx="1"/>
          </p:nvPr>
        </p:nvSpPr>
        <p:spPr>
          <a:xfrm>
            <a:off x="3786182" y="285750"/>
            <a:ext cx="5000660" cy="62150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 1985, Steve Jobs resigned from </a:t>
            </a:r>
            <a:r>
              <a:rPr lang="en-US" sz="2400" dirty="0" smtClean="0">
                <a:solidFill>
                  <a:schemeClr val="bg1"/>
                </a:solidFill>
              </a:rPr>
              <a:t>the APPLE </a:t>
            </a:r>
            <a:r>
              <a:rPr lang="en-US" sz="2400" dirty="0" smtClean="0">
                <a:solidFill>
                  <a:schemeClr val="bg1"/>
                </a:solidFill>
              </a:rPr>
              <a:t>company. December 20, 1990 Jobs returned to the company he founded and </a:t>
            </a: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his speech to the graduates of Stanford University in 2005, Jobs said that getting fired from Apple was the best thing that could have happened to him at that moment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burden of being successful was replaced by the lightness beginner again, less sure about everything. It freed me to enter one of the most creative periods of my life. &lt;...&gt; I'm pretty sure none of this would have happened if I had not been fired from Apple. Was awful tasting medicine, but the patient needed </a:t>
            </a:r>
            <a:r>
              <a:rPr lang="en-US" sz="2400" b="1" dirty="0" smtClean="0">
                <a:solidFill>
                  <a:schemeClr val="bg1"/>
                </a:solidFill>
              </a:rPr>
              <a:t>it.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teve_jobs_apple-580-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33689" cy="2881876"/>
          </a:xfrm>
          <a:prstGeom prst="rect">
            <a:avLst/>
          </a:prstGeom>
        </p:spPr>
      </p:pic>
      <p:pic>
        <p:nvPicPr>
          <p:cNvPr id="6" name="Рисунок 5" descr="SteveJobs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554" y="3181724"/>
            <a:ext cx="3096627" cy="33905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5008" y="642918"/>
            <a:ext cx="3071834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Steve Jobs died at around 3 pm October 5, 2011 at his home in California due to </a:t>
            </a:r>
            <a:r>
              <a:rPr lang="en-US" b="1" dirty="0" smtClean="0">
                <a:solidFill>
                  <a:schemeClr val="bg1"/>
                </a:solidFill>
              </a:rPr>
              <a:t>complications </a:t>
            </a:r>
            <a:r>
              <a:rPr lang="en-US" b="1" dirty="0" smtClean="0">
                <a:solidFill>
                  <a:schemeClr val="bg1"/>
                </a:solidFill>
              </a:rPr>
              <a:t>that led to </a:t>
            </a:r>
            <a:r>
              <a:rPr lang="en-US" b="1" dirty="0" smtClean="0">
                <a:solidFill>
                  <a:schemeClr val="bg1"/>
                </a:solidFill>
              </a:rPr>
              <a:t>respiratory stoppage.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utside_Palo_Alto_apple_store_following_Steve_Job's_de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4500594" cy="3375446"/>
          </a:xfrm>
          <a:prstGeom prst="rect">
            <a:avLst/>
          </a:prstGeom>
        </p:spPr>
      </p:pic>
      <p:pic>
        <p:nvPicPr>
          <p:cNvPr id="6" name="Рисунок 5" descr="byestev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00437"/>
            <a:ext cx="4753508" cy="31670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335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Home of Paul and Clara Jobs at Crist Drive in Los Altos. Here, Steve Jobs, Steve Wozniak and Ronald Wayne in 1976 founded the Apple Computer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kolya</cp:lastModifiedBy>
  <cp:revision>9</cp:revision>
  <dcterms:created xsi:type="dcterms:W3CDTF">2013-04-02T13:25:51Z</dcterms:created>
  <dcterms:modified xsi:type="dcterms:W3CDTF">2013-04-02T14:55:56Z</dcterms:modified>
</cp:coreProperties>
</file>