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980728"/>
            <a:ext cx="8737032" cy="648072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Діти-герої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Вітчизняної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196752"/>
            <a:ext cx="3741168" cy="542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7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916832"/>
            <a:ext cx="5338936" cy="14893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Презе</a:t>
            </a:r>
            <a:r>
              <a:rPr lang="uk-UA" dirty="0" err="1" smtClean="0"/>
              <a:t>нтацію</a:t>
            </a:r>
            <a:r>
              <a:rPr lang="uk-UA" dirty="0" smtClean="0"/>
              <a:t> підготувала</a:t>
            </a:r>
            <a:br>
              <a:rPr lang="uk-UA" dirty="0" smtClean="0"/>
            </a:br>
            <a:r>
              <a:rPr lang="uk-UA" dirty="0" smtClean="0"/>
              <a:t>учениця 11- класу </a:t>
            </a:r>
            <a:br>
              <a:rPr lang="uk-UA" dirty="0" smtClean="0"/>
            </a:br>
            <a:r>
              <a:rPr lang="uk-UA" dirty="0" err="1" smtClean="0"/>
              <a:t>Бєлікова</a:t>
            </a:r>
            <a:r>
              <a:rPr lang="uk-UA" dirty="0" smtClean="0"/>
              <a:t> Юлія</a:t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4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1583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У </a:t>
            </a:r>
            <a:r>
              <a:rPr lang="ru-RU" dirty="0" err="1"/>
              <a:t>страшні</a:t>
            </a:r>
            <a:r>
              <a:rPr lang="ru-RU" dirty="0"/>
              <a:t> роки </a:t>
            </a:r>
            <a:r>
              <a:rPr lang="ru-RU" dirty="0" err="1"/>
              <a:t>війни</a:t>
            </a:r>
            <a:r>
              <a:rPr lang="ru-RU" dirty="0"/>
              <a:t> разом з </a:t>
            </a:r>
            <a:r>
              <a:rPr lang="ru-RU" dirty="0" err="1"/>
              <a:t>дорослими</a:t>
            </a:r>
            <a:r>
              <a:rPr lang="ru-RU" dirty="0"/>
              <a:t> </a:t>
            </a:r>
            <a:r>
              <a:rPr lang="ru-RU" dirty="0" err="1"/>
              <a:t>взялися</a:t>
            </a:r>
            <a:r>
              <a:rPr lang="ru-RU" dirty="0"/>
              <a:t> за </a:t>
            </a:r>
            <a:r>
              <a:rPr lang="ru-RU" dirty="0" err="1"/>
              <a:t>зброю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захистити</a:t>
            </a:r>
            <a:r>
              <a:rPr lang="ru-RU" dirty="0"/>
              <a:t> </a:t>
            </a:r>
            <a:r>
              <a:rPr lang="ru-RU" dirty="0" err="1"/>
              <a:t>Батьківщину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ненависного</a:t>
            </a:r>
            <a:r>
              <a:rPr lang="ru-RU" dirty="0"/>
              <a:t> ворога.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88" y="862161"/>
            <a:ext cx="7416824" cy="553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0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Хлопчики та </a:t>
            </a:r>
            <a:r>
              <a:rPr lang="ru-RU" dirty="0" err="1"/>
              <a:t>дівчатка</a:t>
            </a:r>
            <a:r>
              <a:rPr lang="ru-RU" dirty="0"/>
              <a:t> </a:t>
            </a:r>
            <a:r>
              <a:rPr lang="ru-RU" dirty="0" err="1"/>
              <a:t>йшли</a:t>
            </a:r>
            <a:r>
              <a:rPr lang="ru-RU" dirty="0"/>
              <a:t> на фронт у </a:t>
            </a:r>
            <a:r>
              <a:rPr lang="ru-RU" dirty="0" err="1"/>
              <a:t>військові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ставали </a:t>
            </a:r>
            <a:r>
              <a:rPr lang="ru-RU" dirty="0" err="1"/>
              <a:t>синами</a:t>
            </a:r>
            <a:r>
              <a:rPr lang="ru-RU" dirty="0"/>
              <a:t> та </a:t>
            </a:r>
            <a:r>
              <a:rPr lang="ru-RU" dirty="0" err="1"/>
              <a:t>донями</a:t>
            </a:r>
            <a:r>
              <a:rPr lang="ru-RU" dirty="0"/>
              <a:t> </a:t>
            </a:r>
            <a:r>
              <a:rPr lang="ru-RU" dirty="0" err="1"/>
              <a:t>полків</a:t>
            </a:r>
            <a:r>
              <a:rPr lang="ru-RU" dirty="0"/>
              <a:t>.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розвідниками</a:t>
            </a:r>
            <a:r>
              <a:rPr lang="ru-RU" dirty="0"/>
              <a:t> і </a:t>
            </a:r>
            <a:r>
              <a:rPr lang="ru-RU" dirty="0" err="1"/>
              <a:t>зв'язківцями</a:t>
            </a:r>
            <a:r>
              <a:rPr lang="ru-RU" dirty="0"/>
              <a:t>, сестрами </a:t>
            </a:r>
            <a:r>
              <a:rPr lang="ru-RU" dirty="0" err="1"/>
              <a:t>милосердя</a:t>
            </a:r>
            <a:r>
              <a:rPr lang="ru-RU" dirty="0"/>
              <a:t> і </a:t>
            </a:r>
            <a:r>
              <a:rPr lang="ru-RU" dirty="0" err="1"/>
              <a:t>підривниками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80728"/>
            <a:ext cx="7632848" cy="541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48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 </a:t>
            </a:r>
            <a:r>
              <a:rPr lang="ru-RU" dirty="0" err="1"/>
              <a:t>покликом</a:t>
            </a:r>
            <a:r>
              <a:rPr lang="ru-RU" dirty="0"/>
              <a:t> </a:t>
            </a:r>
            <a:r>
              <a:rPr lang="ru-RU" dirty="0" err="1"/>
              <a:t>юних</a:t>
            </a:r>
            <a:r>
              <a:rPr lang="ru-RU" dirty="0"/>
              <a:t> </a:t>
            </a:r>
            <a:r>
              <a:rPr lang="ru-RU" dirty="0" err="1"/>
              <a:t>сердець</a:t>
            </a:r>
            <a:r>
              <a:rPr lang="ru-RU" dirty="0"/>
              <a:t> ставали </a:t>
            </a:r>
            <a:r>
              <a:rPr lang="ru-RU" dirty="0" err="1"/>
              <a:t>підпільниками</a:t>
            </a:r>
            <a:r>
              <a:rPr lang="ru-RU" dirty="0"/>
              <a:t>, партизанами, </a:t>
            </a:r>
            <a:r>
              <a:rPr lang="ru-RU" dirty="0" err="1"/>
              <a:t>шоб</a:t>
            </a:r>
            <a:r>
              <a:rPr lang="ru-RU" dirty="0"/>
              <a:t> </a:t>
            </a:r>
            <a:r>
              <a:rPr lang="ru-RU" dirty="0" err="1"/>
              <a:t>помститися</a:t>
            </a:r>
            <a:r>
              <a:rPr lang="ru-RU" dirty="0"/>
              <a:t> </a:t>
            </a:r>
            <a:r>
              <a:rPr lang="ru-RU" dirty="0" err="1"/>
              <a:t>ворогові</a:t>
            </a:r>
            <a:r>
              <a:rPr lang="ru-RU" dirty="0"/>
              <a:t> за смерть </a:t>
            </a:r>
            <a:r>
              <a:rPr lang="ru-RU" dirty="0" err="1"/>
              <a:t>батьків</a:t>
            </a:r>
            <a:r>
              <a:rPr lang="ru-RU" dirty="0"/>
              <a:t> та </a:t>
            </a:r>
            <a:r>
              <a:rPr lang="ru-RU" dirty="0" err="1"/>
              <a:t>братів</a:t>
            </a:r>
            <a:r>
              <a:rPr lang="ru-RU" dirty="0"/>
              <a:t>, за </a:t>
            </a:r>
            <a:r>
              <a:rPr lang="ru-RU" dirty="0" err="1"/>
              <a:t>наругу</a:t>
            </a:r>
            <a:r>
              <a:rPr lang="ru-RU" dirty="0"/>
              <a:t> над матерями і сестрами, за </a:t>
            </a:r>
            <a:r>
              <a:rPr lang="ru-RU" dirty="0" err="1"/>
              <a:t>спалені</a:t>
            </a:r>
            <a:r>
              <a:rPr lang="ru-RU" dirty="0"/>
              <a:t> </a:t>
            </a:r>
            <a:r>
              <a:rPr lang="ru-RU" dirty="0" err="1"/>
              <a:t>домівки</a:t>
            </a:r>
            <a:r>
              <a:rPr lang="ru-RU" dirty="0"/>
              <a:t>, за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нелюдські</a:t>
            </a:r>
            <a:r>
              <a:rPr lang="ru-RU" dirty="0"/>
              <a:t> </a:t>
            </a:r>
            <a:r>
              <a:rPr lang="ru-RU" dirty="0" err="1"/>
              <a:t>злочини</a:t>
            </a:r>
            <a:r>
              <a:rPr lang="ru-RU" dirty="0"/>
              <a:t> </a:t>
            </a:r>
            <a:r>
              <a:rPr lang="ru-RU" dirty="0" err="1"/>
              <a:t>фашистів</a:t>
            </a:r>
            <a:r>
              <a:rPr lang="ru-RU" dirty="0"/>
              <a:t>. Вони гинули в боях.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катували</a:t>
            </a:r>
            <a:r>
              <a:rPr lang="ru-RU" dirty="0"/>
              <a:t> </a:t>
            </a:r>
            <a:r>
              <a:rPr lang="ru-RU" dirty="0" err="1"/>
              <a:t>гітлерівці</a:t>
            </a:r>
            <a:r>
              <a:rPr lang="ru-RU" dirty="0"/>
              <a:t>, але </a:t>
            </a:r>
            <a:r>
              <a:rPr lang="ru-RU" dirty="0" err="1"/>
              <a:t>юні</a:t>
            </a:r>
            <a:r>
              <a:rPr lang="ru-RU" dirty="0"/>
              <a:t> </a:t>
            </a:r>
            <a:r>
              <a:rPr lang="ru-RU" dirty="0" err="1"/>
              <a:t>герої</a:t>
            </a:r>
            <a:r>
              <a:rPr lang="ru-RU" dirty="0"/>
              <a:t> не </a:t>
            </a:r>
            <a:r>
              <a:rPr lang="ru-RU" dirty="0" err="1"/>
              <a:t>здавалися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29370"/>
            <a:ext cx="6264696" cy="515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5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</a:t>
            </a:r>
            <a:r>
              <a:rPr lang="ru-RU" dirty="0" err="1"/>
              <a:t>Дорогі</a:t>
            </a:r>
            <a:r>
              <a:rPr lang="ru-RU" dirty="0"/>
              <a:t> батьки! Пишу вам </a:t>
            </a:r>
            <a:r>
              <a:rPr lang="ru-RU" dirty="0" err="1"/>
              <a:t>останню</a:t>
            </a:r>
            <a:r>
              <a:rPr lang="ru-RU" dirty="0"/>
              <a:t> свою записку. </a:t>
            </a:r>
            <a:r>
              <a:rPr lang="ru-RU" dirty="0" err="1"/>
              <a:t>Помилування</a:t>
            </a:r>
            <a:r>
              <a:rPr lang="ru-RU" dirty="0"/>
              <a:t> не </a:t>
            </a:r>
            <a:r>
              <a:rPr lang="ru-RU" dirty="0" err="1"/>
              <a:t>чекаю</a:t>
            </a:r>
            <a:r>
              <a:rPr lang="ru-RU" dirty="0"/>
              <a:t>... На </a:t>
            </a:r>
            <a:r>
              <a:rPr lang="ru-RU" dirty="0" err="1"/>
              <a:t>слідстві</a:t>
            </a:r>
            <a:r>
              <a:rPr lang="ru-RU" dirty="0"/>
              <a:t> я </a:t>
            </a:r>
            <a:r>
              <a:rPr lang="ru-RU" dirty="0" err="1"/>
              <a:t>тримався</a:t>
            </a:r>
            <a:r>
              <a:rPr lang="ru-RU" dirty="0"/>
              <a:t> </a:t>
            </a:r>
            <a:r>
              <a:rPr lang="ru-RU" dirty="0" err="1"/>
              <a:t>спокійно</a:t>
            </a:r>
            <a:r>
              <a:rPr lang="ru-RU" dirty="0"/>
              <a:t>...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 з половиною годин били </a:t>
            </a:r>
            <a:r>
              <a:rPr lang="ru-RU" dirty="0" err="1"/>
              <a:t>тричі</a:t>
            </a:r>
            <a:r>
              <a:rPr lang="ru-RU" dirty="0"/>
              <a:t>. Били </a:t>
            </a:r>
            <a:r>
              <a:rPr lang="ru-RU" dirty="0" err="1"/>
              <a:t>гумою</a:t>
            </a:r>
            <a:r>
              <a:rPr lang="ru-RU" dirty="0"/>
              <a:t>, грабовою палицею, </a:t>
            </a:r>
            <a:r>
              <a:rPr lang="ru-RU" dirty="0" err="1"/>
              <a:t>залізною</a:t>
            </a:r>
            <a:r>
              <a:rPr lang="ru-RU" dirty="0"/>
              <a:t> палицею по жилах.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я погано чую.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у </a:t>
            </a:r>
            <a:r>
              <a:rPr lang="ru-RU" dirty="0" err="1"/>
              <a:t>моїй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, зараз на </a:t>
            </a:r>
            <a:r>
              <a:rPr lang="ru-RU" dirty="0" err="1"/>
              <a:t>волі</a:t>
            </a:r>
            <a:r>
              <a:rPr lang="ru-RU" dirty="0"/>
              <a:t>. </a:t>
            </a:r>
            <a:r>
              <a:rPr lang="ru-RU" dirty="0" err="1"/>
              <a:t>Ніякі</a:t>
            </a:r>
            <a:r>
              <a:rPr lang="ru-RU" dirty="0"/>
              <a:t> </a:t>
            </a:r>
            <a:r>
              <a:rPr lang="ru-RU" dirty="0" err="1"/>
              <a:t>тортури</a:t>
            </a:r>
            <a:r>
              <a:rPr lang="ru-RU" dirty="0"/>
              <a:t> не </a:t>
            </a:r>
            <a:r>
              <a:rPr lang="ru-RU" dirty="0" err="1"/>
              <a:t>примусили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прізвища</a:t>
            </a:r>
            <a:r>
              <a:rPr lang="ru-RU" dirty="0"/>
              <a:t>. Я не </a:t>
            </a:r>
            <a:r>
              <a:rPr lang="ru-RU" dirty="0" err="1"/>
              <a:t>боюся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помру, як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патріоту</a:t>
            </a:r>
            <a:r>
              <a:rPr lang="ru-RU" dirty="0"/>
              <a:t> </a:t>
            </a:r>
            <a:r>
              <a:rPr lang="ru-RU" dirty="0" err="1"/>
              <a:t>Батьківщини</a:t>
            </a:r>
            <a:r>
              <a:rPr lang="ru-RU" dirty="0"/>
              <a:t>. Перемога буде за нами. Яша»</a:t>
            </a:r>
          </a:p>
          <a:p>
            <a:r>
              <a:rPr lang="ru-RU" dirty="0" err="1"/>
              <a:t>Передсмертна</a:t>
            </a:r>
            <a:r>
              <a:rPr lang="ru-RU" dirty="0"/>
              <a:t> записка юного </a:t>
            </a:r>
            <a:r>
              <a:rPr lang="ru-RU" dirty="0" err="1"/>
              <a:t>одеського</a:t>
            </a:r>
            <a:r>
              <a:rPr lang="ru-RU" dirty="0"/>
              <a:t> </a:t>
            </a:r>
            <a:r>
              <a:rPr lang="ru-RU" dirty="0" err="1"/>
              <a:t>підпільника</a:t>
            </a:r>
            <a:r>
              <a:rPr lang="ru-RU" dirty="0"/>
              <a:t> </a:t>
            </a:r>
            <a:r>
              <a:rPr lang="ru-RU" dirty="0" err="1"/>
              <a:t>Яті</a:t>
            </a:r>
            <a:r>
              <a:rPr lang="ru-RU" dirty="0"/>
              <a:t> </a:t>
            </a:r>
            <a:r>
              <a:rPr lang="ru-RU" dirty="0" err="1"/>
              <a:t>Гордієнка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закатований</a:t>
            </a:r>
            <a:r>
              <a:rPr lang="ru-RU" dirty="0"/>
              <a:t> фашистами у 1942 р.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03419"/>
            <a:ext cx="5510386" cy="405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9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192222"/>
            <a:ext cx="3851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фотографії</a:t>
            </a:r>
            <a:r>
              <a:rPr lang="ru-RU" dirty="0"/>
              <a:t> </a:t>
            </a:r>
            <a:r>
              <a:rPr lang="ru-RU" dirty="0" err="1"/>
              <a:t>рукописний</a:t>
            </a:r>
            <a:r>
              <a:rPr lang="ru-RU" dirty="0"/>
              <a:t> </a:t>
            </a:r>
            <a:r>
              <a:rPr lang="ru-RU" dirty="0" err="1"/>
              <a:t>бойовий</a:t>
            </a:r>
            <a:r>
              <a:rPr lang="ru-RU" dirty="0"/>
              <a:t> листок «</a:t>
            </a:r>
            <a:r>
              <a:rPr lang="ru-RU" dirty="0" err="1"/>
              <a:t>Окопна</a:t>
            </a:r>
            <a:r>
              <a:rPr lang="ru-RU" dirty="0"/>
              <a:t> правда» одного з </a:t>
            </a:r>
            <a:r>
              <a:rPr lang="ru-RU" dirty="0" err="1"/>
              <a:t>підрозділів</a:t>
            </a:r>
            <a:r>
              <a:rPr lang="ru-RU" dirty="0"/>
              <a:t> 7-ої </a:t>
            </a:r>
            <a:r>
              <a:rPr lang="ru-RU" dirty="0" err="1"/>
              <a:t>бригади</a:t>
            </a:r>
            <a:r>
              <a:rPr lang="ru-RU" dirty="0"/>
              <a:t> </a:t>
            </a:r>
            <a:r>
              <a:rPr lang="ru-RU" dirty="0" err="1"/>
              <a:t>морської</a:t>
            </a:r>
            <a:r>
              <a:rPr lang="ru-RU" dirty="0"/>
              <a:t> </a:t>
            </a:r>
            <a:r>
              <a:rPr lang="ru-RU" dirty="0" err="1"/>
              <a:t>піхоти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редагував</a:t>
            </a:r>
            <a:r>
              <a:rPr lang="ru-RU" dirty="0"/>
              <a:t> </a:t>
            </a:r>
            <a:r>
              <a:rPr lang="ru-RU" dirty="0" err="1"/>
              <a:t>тринадцятирічний</a:t>
            </a:r>
            <a:r>
              <a:rPr lang="ru-RU" dirty="0"/>
              <a:t> </a:t>
            </a:r>
            <a:r>
              <a:rPr lang="ru-RU" dirty="0" err="1"/>
              <a:t>Валерій</a:t>
            </a:r>
            <a:r>
              <a:rPr lang="ru-RU" dirty="0"/>
              <a:t> Волков. </a:t>
            </a:r>
            <a:r>
              <a:rPr lang="ru-RU" dirty="0" err="1"/>
              <a:t>Загинув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оборони Севастополя.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8639"/>
            <a:ext cx="2304256" cy="647262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737" y="2233612"/>
            <a:ext cx="3549551" cy="443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45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3" y="116632"/>
            <a:ext cx="875528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Великі</a:t>
            </a:r>
            <a:r>
              <a:rPr lang="ru-RU" dirty="0"/>
              <a:t> подвиги творили </a:t>
            </a:r>
            <a:r>
              <a:rPr lang="ru-RU" dirty="0" err="1"/>
              <a:t>юні</a:t>
            </a:r>
            <a:r>
              <a:rPr lang="ru-RU" dirty="0"/>
              <a:t> в роки </a:t>
            </a:r>
            <a:r>
              <a:rPr lang="ru-RU" dirty="0" err="1"/>
              <a:t>війни</a:t>
            </a:r>
            <a:r>
              <a:rPr lang="ru-RU" dirty="0"/>
              <a:t>.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удостоєні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</a:t>
            </a:r>
            <a:r>
              <a:rPr lang="ru-RU" dirty="0" err="1"/>
              <a:t>урядових</a:t>
            </a:r>
            <a:r>
              <a:rPr lang="ru-RU" dirty="0"/>
              <a:t> </a:t>
            </a:r>
            <a:r>
              <a:rPr lang="ru-RU" dirty="0" err="1"/>
              <a:t>нагород</a:t>
            </a:r>
            <a:r>
              <a:rPr lang="ru-RU" dirty="0"/>
              <a:t>. </a:t>
            </a:r>
            <a:r>
              <a:rPr lang="ru-RU" dirty="0" err="1"/>
              <a:t>Партизани</a:t>
            </a:r>
            <a:r>
              <a:rPr lang="ru-RU" dirty="0"/>
              <a:t> </a:t>
            </a:r>
            <a:r>
              <a:rPr lang="ru-RU" dirty="0" err="1"/>
              <a:t>українець</a:t>
            </a:r>
            <a:r>
              <a:rPr lang="ru-RU" dirty="0"/>
              <a:t> Валя Котик, </a:t>
            </a:r>
            <a:r>
              <a:rPr lang="ru-RU" dirty="0" err="1"/>
              <a:t>росіянин</a:t>
            </a:r>
            <a:r>
              <a:rPr lang="ru-RU" dirty="0"/>
              <a:t> </a:t>
            </a:r>
            <a:r>
              <a:rPr lang="ru-RU" dirty="0" err="1"/>
              <a:t>Льоня</a:t>
            </a:r>
            <a:r>
              <a:rPr lang="ru-RU" dirty="0"/>
              <a:t> </a:t>
            </a:r>
            <a:r>
              <a:rPr lang="ru-RU" dirty="0" err="1"/>
              <a:t>Голіков</a:t>
            </a:r>
            <a:r>
              <a:rPr lang="ru-RU" dirty="0"/>
              <a:t>, </a:t>
            </a:r>
            <a:r>
              <a:rPr lang="ru-RU" dirty="0" err="1"/>
              <a:t>білорус</a:t>
            </a:r>
            <a:r>
              <a:rPr lang="ru-RU" dirty="0"/>
              <a:t> Марат </a:t>
            </a:r>
            <a:r>
              <a:rPr lang="ru-RU" dirty="0" err="1"/>
              <a:t>Казей</a:t>
            </a:r>
            <a:r>
              <a:rPr lang="ru-RU" dirty="0"/>
              <a:t> посмертно </a:t>
            </a:r>
            <a:r>
              <a:rPr lang="ru-RU" dirty="0" err="1"/>
              <a:t>удостоєні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 Героя </a:t>
            </a:r>
            <a:r>
              <a:rPr lang="ru-RU" dirty="0" err="1"/>
              <a:t>Радянського</a:t>
            </a:r>
            <a:r>
              <a:rPr lang="ru-RU" dirty="0"/>
              <a:t> Союзу. </a:t>
            </a:r>
            <a:r>
              <a:rPr lang="ru-RU" dirty="0" err="1"/>
              <a:t>Пам'ятники</a:t>
            </a:r>
            <a:r>
              <a:rPr lang="ru-RU" dirty="0"/>
              <a:t> </a:t>
            </a:r>
            <a:r>
              <a:rPr lang="ru-RU" dirty="0" err="1"/>
              <a:t>юним</a:t>
            </a:r>
            <a:r>
              <a:rPr lang="ru-RU" dirty="0"/>
              <a:t> героям </a:t>
            </a:r>
            <a:r>
              <a:rPr lang="ru-RU" dirty="0" err="1"/>
              <a:t>піднялися</a:t>
            </a:r>
            <a:r>
              <a:rPr lang="ru-RU" dirty="0"/>
              <a:t> в </a:t>
            </a:r>
            <a:r>
              <a:rPr lang="ru-RU" dirty="0" err="1"/>
              <a:t>Шепетівці</a:t>
            </a:r>
            <a:r>
              <a:rPr lang="ru-RU" dirty="0"/>
              <a:t> на </a:t>
            </a:r>
            <a:r>
              <a:rPr lang="ru-RU" dirty="0" err="1"/>
              <a:t>Хмельниччині</a:t>
            </a:r>
            <a:r>
              <a:rPr lang="ru-RU" dirty="0"/>
              <a:t>, в </a:t>
            </a:r>
            <a:r>
              <a:rPr lang="ru-RU" dirty="0" err="1"/>
              <a:t>Новгороді</a:t>
            </a:r>
            <a:r>
              <a:rPr lang="ru-RU" dirty="0"/>
              <a:t> та в </a:t>
            </a:r>
            <a:r>
              <a:rPr lang="ru-RU" dirty="0" err="1"/>
              <a:t>Мінську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smtClean="0"/>
              <a:t>...</a:t>
            </a:r>
            <a:r>
              <a:rPr lang="ru-RU" dirty="0"/>
              <a:t>У </a:t>
            </a:r>
            <a:r>
              <a:rPr lang="ru-RU" dirty="0" err="1"/>
              <a:t>травні</a:t>
            </a:r>
            <a:r>
              <a:rPr lang="ru-RU" dirty="0"/>
              <a:t> 1945 р. </a:t>
            </a:r>
            <a:r>
              <a:rPr lang="ru-RU" dirty="0" err="1"/>
              <a:t>розвіднику</a:t>
            </a:r>
            <a:r>
              <a:rPr lang="ru-RU" dirty="0"/>
              <a:t> 130-ї </a:t>
            </a:r>
            <a:r>
              <a:rPr lang="ru-RU" dirty="0" err="1"/>
              <a:t>окремої</a:t>
            </a:r>
            <a:r>
              <a:rPr lang="ru-RU" dirty="0"/>
              <a:t> </a:t>
            </a:r>
            <a:r>
              <a:rPr lang="ru-RU" dirty="0" err="1"/>
              <a:t>розвідувальної</a:t>
            </a:r>
            <a:r>
              <a:rPr lang="ru-RU" dirty="0"/>
              <a:t> </a:t>
            </a:r>
            <a:r>
              <a:rPr lang="ru-RU" dirty="0" err="1"/>
              <a:t>роти</a:t>
            </a:r>
            <a:r>
              <a:rPr lang="ru-RU" dirty="0"/>
              <a:t> 149-ї </a:t>
            </a:r>
            <a:r>
              <a:rPr lang="ru-RU" dirty="0" err="1"/>
              <a:t>стрілецької</a:t>
            </a:r>
            <a:r>
              <a:rPr lang="ru-RU" dirty="0"/>
              <a:t> </a:t>
            </a:r>
            <a:r>
              <a:rPr lang="ru-RU" dirty="0" err="1"/>
              <a:t>дивізії</a:t>
            </a:r>
            <a:r>
              <a:rPr lang="ru-RU" dirty="0"/>
              <a:t> Борису </a:t>
            </a:r>
            <a:r>
              <a:rPr lang="ru-RU" dirty="0" err="1"/>
              <a:t>Дмитрієву</a:t>
            </a:r>
            <a:r>
              <a:rPr lang="ru-RU" dirty="0"/>
              <a:t> </a:t>
            </a:r>
            <a:r>
              <a:rPr lang="ru-RU" dirty="0" err="1"/>
              <a:t>виповнилося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п'ятнадцять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smtClean="0"/>
              <a:t>Перше </a:t>
            </a:r>
            <a:r>
              <a:rPr lang="ru-RU" dirty="0" err="1"/>
              <a:t>бойове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Борис одержав у </a:t>
            </a:r>
            <a:r>
              <a:rPr lang="ru-RU" dirty="0" err="1"/>
              <a:t>грудні</a:t>
            </a:r>
            <a:r>
              <a:rPr lang="ru-RU" dirty="0"/>
              <a:t> 1941 р. </a:t>
            </a:r>
            <a:r>
              <a:rPr lang="ru-RU" dirty="0" err="1"/>
              <a:t>Переодягнений</a:t>
            </a:r>
            <a:r>
              <a:rPr lang="ru-RU" dirty="0"/>
              <a:t> у </a:t>
            </a:r>
            <a:r>
              <a:rPr lang="ru-RU" dirty="0" err="1"/>
              <a:t>цивільний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, </a:t>
            </a:r>
            <a:r>
              <a:rPr lang="ru-RU" dirty="0" err="1"/>
              <a:t>хлопець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розвідував</a:t>
            </a:r>
            <a:r>
              <a:rPr lang="ru-RU" dirty="0"/>
              <a:t> </a:t>
            </a:r>
            <a:r>
              <a:rPr lang="ru-RU" dirty="0" err="1"/>
              <a:t>дислокацію</a:t>
            </a:r>
            <a:r>
              <a:rPr lang="ru-RU" dirty="0"/>
              <a:t> </a:t>
            </a:r>
            <a:r>
              <a:rPr lang="ru-RU" dirty="0" err="1"/>
              <a:t>ворожих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по </a:t>
            </a:r>
            <a:r>
              <a:rPr lang="ru-RU" dirty="0" err="1"/>
              <a:t>лінії</a:t>
            </a:r>
            <a:r>
              <a:rPr lang="ru-RU" dirty="0"/>
              <a:t> фронту. </a:t>
            </a:r>
            <a:r>
              <a:rPr lang="ru-RU" dirty="0" err="1"/>
              <a:t>Зібрані</a:t>
            </a:r>
            <a:r>
              <a:rPr lang="ru-RU" dirty="0"/>
              <a:t> ним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виявилися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цінними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/>
              <a:t>боях на </a:t>
            </a:r>
            <a:r>
              <a:rPr lang="ru-RU" dirty="0" err="1"/>
              <a:t>Курській</a:t>
            </a:r>
            <a:r>
              <a:rPr lang="ru-RU" dirty="0"/>
              <a:t> </a:t>
            </a:r>
            <a:r>
              <a:rPr lang="ru-RU" dirty="0" err="1"/>
              <a:t>дузі</a:t>
            </a:r>
            <a:r>
              <a:rPr lang="ru-RU" dirty="0"/>
              <a:t> </a:t>
            </a:r>
            <a:r>
              <a:rPr lang="ru-RU" dirty="0" err="1"/>
              <a:t>юний</a:t>
            </a:r>
            <a:r>
              <a:rPr lang="ru-RU" dirty="0"/>
              <a:t> </a:t>
            </a:r>
            <a:r>
              <a:rPr lang="ru-RU" dirty="0" err="1"/>
              <a:t>розвідник</a:t>
            </a:r>
            <a:r>
              <a:rPr lang="ru-RU" dirty="0"/>
              <a:t> </a:t>
            </a:r>
            <a:r>
              <a:rPr lang="ru-RU" dirty="0" err="1"/>
              <a:t>неодноразово</a:t>
            </a:r>
            <a:r>
              <a:rPr lang="ru-RU" dirty="0"/>
              <a:t> </a:t>
            </a:r>
            <a:r>
              <a:rPr lang="ru-RU" dirty="0" err="1"/>
              <a:t>виявляв</a:t>
            </a:r>
            <a:r>
              <a:rPr lang="ru-RU" dirty="0"/>
              <a:t> </a:t>
            </a:r>
            <a:r>
              <a:rPr lang="ru-RU" dirty="0" err="1"/>
              <a:t>героїзм</a:t>
            </a:r>
            <a:r>
              <a:rPr lang="ru-RU" dirty="0"/>
              <a:t> і </a:t>
            </a:r>
            <a:r>
              <a:rPr lang="ru-RU" dirty="0" err="1"/>
              <a:t>мужність</a:t>
            </a:r>
            <a:r>
              <a:rPr lang="ru-RU" dirty="0"/>
              <a:t> і </a:t>
            </a:r>
            <a:r>
              <a:rPr lang="ru-RU" dirty="0" err="1"/>
              <a:t>був</a:t>
            </a:r>
            <a:r>
              <a:rPr lang="ru-RU" dirty="0"/>
              <a:t> представлений до нагороди. Медаль «За </a:t>
            </a:r>
            <a:r>
              <a:rPr lang="ru-RU" dirty="0" err="1"/>
              <a:t>відвагу</a:t>
            </a:r>
            <a:r>
              <a:rPr lang="ru-RU" dirty="0"/>
              <a:t>» </a:t>
            </a:r>
            <a:r>
              <a:rPr lang="ru-RU" dirty="0" err="1"/>
              <a:t>йому</a:t>
            </a:r>
            <a:r>
              <a:rPr lang="ru-RU" dirty="0"/>
              <a:t> вручав </a:t>
            </a:r>
            <a:r>
              <a:rPr lang="ru-RU" dirty="0" err="1"/>
              <a:t>командуючий</a:t>
            </a:r>
            <a:r>
              <a:rPr lang="ru-RU" dirty="0"/>
              <a:t> </a:t>
            </a:r>
            <a:r>
              <a:rPr lang="ru-RU" dirty="0" err="1"/>
              <a:t>армією</a:t>
            </a:r>
            <a:r>
              <a:rPr lang="ru-RU" dirty="0"/>
              <a:t> </a:t>
            </a:r>
            <a:r>
              <a:rPr lang="ru-RU" dirty="0" err="1"/>
              <a:t>П.І.Батов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/>
              <a:t>бойову</a:t>
            </a:r>
            <a:r>
              <a:rPr lang="ru-RU" dirty="0"/>
              <a:t> доблесть </a:t>
            </a:r>
            <a:r>
              <a:rPr lang="ru-RU" dirty="0" err="1"/>
              <a:t>вихованця</a:t>
            </a:r>
            <a:r>
              <a:rPr lang="ru-RU" dirty="0"/>
              <a:t> </a:t>
            </a:r>
            <a:r>
              <a:rPr lang="ru-RU" dirty="0" err="1"/>
              <a:t>роти</a:t>
            </a:r>
            <a:r>
              <a:rPr lang="ru-RU" dirty="0"/>
              <a:t> </a:t>
            </a:r>
            <a:r>
              <a:rPr lang="ru-RU" dirty="0" err="1"/>
              <a:t>відзначено</a:t>
            </a:r>
            <a:r>
              <a:rPr lang="ru-RU" dirty="0"/>
              <a:t> орденами Червоного Прапора, </a:t>
            </a:r>
            <a:r>
              <a:rPr lang="ru-RU" dirty="0" err="1"/>
              <a:t>Вітчизняної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2-го </a:t>
            </a:r>
            <a:r>
              <a:rPr lang="ru-RU" dirty="0" err="1"/>
              <a:t>ступеня</a:t>
            </a:r>
            <a:r>
              <a:rPr lang="ru-RU" dirty="0"/>
              <a:t>, </a:t>
            </a:r>
            <a:r>
              <a:rPr lang="ru-RU" dirty="0" err="1"/>
              <a:t>двома</a:t>
            </a:r>
            <a:r>
              <a:rPr lang="ru-RU" dirty="0"/>
              <a:t> медалями «За </a:t>
            </a:r>
            <a:r>
              <a:rPr lang="ru-RU" dirty="0" err="1"/>
              <a:t>бойові</a:t>
            </a:r>
            <a:r>
              <a:rPr lang="ru-RU" dirty="0"/>
              <a:t> заслуги».</a:t>
            </a:r>
          </a:p>
          <a:p>
            <a:r>
              <a:rPr lang="ru-RU" dirty="0"/>
              <a:t> </a:t>
            </a:r>
            <a:r>
              <a:rPr lang="ru-RU" dirty="0" err="1" smtClean="0"/>
              <a:t>Юний</a:t>
            </a:r>
            <a:r>
              <a:rPr lang="ru-RU" dirty="0" smtClean="0"/>
              <a:t> </a:t>
            </a:r>
            <a:r>
              <a:rPr lang="ru-RU" dirty="0" err="1"/>
              <a:t>боєць</a:t>
            </a:r>
            <a:r>
              <a:rPr lang="ru-RU" dirty="0"/>
              <a:t> з </a:t>
            </a:r>
            <a:r>
              <a:rPr lang="ru-RU" dirty="0" err="1"/>
              <a:t>Ворошиловградщини</a:t>
            </a:r>
            <a:r>
              <a:rPr lang="ru-RU" dirty="0"/>
              <a:t> (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Луганська</a:t>
            </a:r>
            <a:r>
              <a:rPr lang="ru-RU" dirty="0"/>
              <a:t> область) брав участь у </a:t>
            </a:r>
            <a:r>
              <a:rPr lang="ru-RU" dirty="0" err="1"/>
              <a:t>штурмі</a:t>
            </a:r>
            <a:r>
              <a:rPr lang="ru-RU" dirty="0"/>
              <a:t> </a:t>
            </a:r>
            <a:r>
              <a:rPr lang="ru-RU" dirty="0" err="1"/>
              <a:t>Берліна</a:t>
            </a:r>
            <a:r>
              <a:rPr lang="ru-RU" dirty="0"/>
              <a:t>, </a:t>
            </a:r>
            <a:r>
              <a:rPr lang="ru-RU" dirty="0" err="1"/>
              <a:t>визволенні</a:t>
            </a:r>
            <a:r>
              <a:rPr lang="ru-RU" dirty="0"/>
              <a:t> Праги.</a:t>
            </a:r>
          </a:p>
          <a:p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/>
              <a:t>У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фашистської</a:t>
            </a:r>
            <a:r>
              <a:rPr lang="ru-RU" dirty="0"/>
              <a:t> </a:t>
            </a:r>
            <a:r>
              <a:rPr lang="ru-RU" dirty="0" err="1"/>
              <a:t>окупації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Краматорська</a:t>
            </a:r>
            <a:r>
              <a:rPr lang="ru-RU" dirty="0"/>
              <a:t> </a:t>
            </a:r>
            <a:r>
              <a:rPr lang="ru-RU" dirty="0" err="1"/>
              <a:t>діяла</a:t>
            </a:r>
            <a:r>
              <a:rPr lang="ru-RU" dirty="0"/>
              <a:t> </a:t>
            </a:r>
            <a:r>
              <a:rPr lang="ru-RU" dirty="0" err="1"/>
              <a:t>патріотична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.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у </a:t>
            </a:r>
            <a:r>
              <a:rPr lang="ru-RU" dirty="0" err="1"/>
              <a:t>врятуванні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командирів</a:t>
            </a:r>
            <a:r>
              <a:rPr lang="ru-RU" dirty="0"/>
              <a:t> </a:t>
            </a:r>
            <a:r>
              <a:rPr lang="ru-RU" dirty="0" err="1"/>
              <a:t>Червоної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</a:t>
            </a:r>
            <a:r>
              <a:rPr lang="ru-RU" dirty="0" err="1"/>
              <a:t>надала</a:t>
            </a:r>
            <a:r>
              <a:rPr lang="ru-RU" dirty="0"/>
              <a:t> 15-річна </a:t>
            </a:r>
            <a:r>
              <a:rPr lang="ru-RU" dirty="0" err="1"/>
              <a:t>санітарка</a:t>
            </a:r>
            <a:r>
              <a:rPr lang="ru-RU" dirty="0"/>
              <a:t> Люба Федченко»</a:t>
            </a:r>
          </a:p>
        </p:txBody>
      </p:sp>
    </p:spTree>
    <p:extLst>
      <p:ext uri="{BB962C8B-B14F-4D97-AF65-F5344CB8AC3E}">
        <p14:creationId xmlns:p14="http://schemas.microsoft.com/office/powerpoint/2010/main" val="427125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Люба Федченко </a:t>
            </a:r>
            <a:r>
              <a:rPr lang="ru-RU" dirty="0" err="1"/>
              <a:t>постачала</a:t>
            </a:r>
            <a:r>
              <a:rPr lang="ru-RU" dirty="0"/>
              <a:t> </a:t>
            </a:r>
            <a:r>
              <a:rPr lang="ru-RU" dirty="0" err="1"/>
              <a:t>госпіталь</a:t>
            </a:r>
            <a:r>
              <a:rPr lang="ru-RU" dirty="0"/>
              <a:t> в </a:t>
            </a:r>
            <a:r>
              <a:rPr lang="ru-RU" dirty="0" err="1"/>
              <a:t>Краматорську</a:t>
            </a:r>
            <a:r>
              <a:rPr lang="ru-RU" dirty="0"/>
              <a:t> </a:t>
            </a:r>
            <a:r>
              <a:rPr lang="ru-RU" dirty="0" err="1"/>
              <a:t>продовольством</a:t>
            </a:r>
            <a:r>
              <a:rPr lang="ru-RU" dirty="0"/>
              <a:t>, яке </a:t>
            </a:r>
            <a:r>
              <a:rPr lang="ru-RU" dirty="0" err="1"/>
              <a:t>діставала</a:t>
            </a:r>
            <a:r>
              <a:rPr lang="ru-RU" dirty="0"/>
              <a:t> в </a:t>
            </a:r>
            <a:r>
              <a:rPr lang="ru-RU" dirty="0" err="1"/>
              <a:t>навколишніх</a:t>
            </a:r>
            <a:r>
              <a:rPr lang="ru-RU" dirty="0"/>
              <a:t> селах.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поїздка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небезпечною</a:t>
            </a:r>
            <a:r>
              <a:rPr lang="ru-RU" dirty="0"/>
              <a:t>. Поле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містом</a:t>
            </a:r>
            <a:r>
              <a:rPr lang="ru-RU" dirty="0"/>
              <a:t> і селом </a:t>
            </a:r>
            <a:r>
              <a:rPr lang="ru-RU" dirty="0" err="1"/>
              <a:t>фашисти</a:t>
            </a:r>
            <a:r>
              <a:rPr lang="ru-RU" dirty="0"/>
              <a:t> </a:t>
            </a:r>
            <a:r>
              <a:rPr lang="ru-RU" dirty="0" err="1"/>
              <a:t>прочісували</a:t>
            </a:r>
            <a:r>
              <a:rPr lang="ru-RU" dirty="0"/>
              <a:t> </a:t>
            </a:r>
            <a:r>
              <a:rPr lang="ru-RU" dirty="0" err="1"/>
              <a:t>щільним</a:t>
            </a:r>
            <a:r>
              <a:rPr lang="ru-RU" dirty="0"/>
              <a:t> вогнем.</a:t>
            </a:r>
          </a:p>
          <a:p>
            <a:r>
              <a:rPr lang="ru-RU" dirty="0"/>
              <a:t> </a:t>
            </a:r>
            <a:r>
              <a:rPr lang="ru-RU" dirty="0" smtClean="0"/>
              <a:t>Люба </a:t>
            </a:r>
            <a:r>
              <a:rPr lang="ru-RU" dirty="0" err="1"/>
              <a:t>вміло</a:t>
            </a:r>
            <a:r>
              <a:rPr lang="ru-RU" dirty="0"/>
              <a:t> правила </a:t>
            </a:r>
            <a:r>
              <a:rPr lang="ru-RU" dirty="0" err="1"/>
              <a:t>кіньми</a:t>
            </a:r>
            <a:r>
              <a:rPr lang="ru-RU" dirty="0"/>
              <a:t>, але </a:t>
            </a:r>
            <a:r>
              <a:rPr lang="ru-RU" dirty="0" err="1"/>
              <a:t>візок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весь </a:t>
            </a:r>
            <a:r>
              <a:rPr lang="ru-RU" dirty="0" err="1"/>
              <a:t>зрешечений</a:t>
            </a:r>
            <a:r>
              <a:rPr lang="ru-RU" dirty="0"/>
              <a:t> кулями.</a:t>
            </a:r>
          </a:p>
          <a:p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/>
              <a:t>лютому 1943 року </a:t>
            </a:r>
            <a:r>
              <a:rPr lang="ru-RU" dirty="0" err="1"/>
              <a:t>дівчинка</a:t>
            </a:r>
            <a:r>
              <a:rPr lang="ru-RU" dirty="0"/>
              <a:t> </a:t>
            </a:r>
            <a:r>
              <a:rPr lang="ru-RU" dirty="0" err="1"/>
              <a:t>вивезла</a:t>
            </a:r>
            <a:r>
              <a:rPr lang="ru-RU" dirty="0"/>
              <a:t> на </a:t>
            </a:r>
            <a:r>
              <a:rPr lang="ru-RU" dirty="0" err="1"/>
              <a:t>візку</a:t>
            </a:r>
            <a:r>
              <a:rPr lang="ru-RU" dirty="0"/>
              <a:t> через </a:t>
            </a:r>
            <a:r>
              <a:rPr lang="ru-RU" dirty="0" err="1"/>
              <a:t>територію</a:t>
            </a:r>
            <a:r>
              <a:rPr lang="ru-RU" dirty="0"/>
              <a:t>, </a:t>
            </a:r>
            <a:r>
              <a:rPr lang="ru-RU" dirty="0" err="1"/>
              <a:t>захоплену</a:t>
            </a:r>
            <a:r>
              <a:rPr lang="ru-RU" dirty="0"/>
              <a:t> фашистами, </a:t>
            </a:r>
            <a:r>
              <a:rPr lang="ru-RU" dirty="0" err="1"/>
              <a:t>поранених</a:t>
            </a:r>
            <a:r>
              <a:rPr lang="ru-RU" dirty="0"/>
              <a:t> майора </a:t>
            </a:r>
            <a:r>
              <a:rPr lang="ru-RU" dirty="0" err="1"/>
              <a:t>Хайнацького</a:t>
            </a:r>
            <a:r>
              <a:rPr lang="ru-RU" dirty="0"/>
              <a:t>, </a:t>
            </a:r>
            <a:r>
              <a:rPr lang="ru-RU" dirty="0" err="1"/>
              <a:t>капітана</a:t>
            </a:r>
            <a:r>
              <a:rPr lang="ru-RU" dirty="0"/>
              <a:t> </a:t>
            </a:r>
            <a:r>
              <a:rPr lang="ru-RU" dirty="0" err="1"/>
              <a:t>Цирульникова</a:t>
            </a:r>
            <a:r>
              <a:rPr lang="ru-RU" dirty="0"/>
              <a:t>, лейтенанта </a:t>
            </a:r>
            <a:r>
              <a:rPr lang="ru-RU" dirty="0" err="1"/>
              <a:t>Зіссера</a:t>
            </a:r>
            <a:r>
              <a:rPr lang="ru-RU" dirty="0"/>
              <a:t>, старшого сержанта </a:t>
            </a:r>
            <a:r>
              <a:rPr lang="ru-RU" dirty="0" err="1"/>
              <a:t>Швидкого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smtClean="0"/>
              <a:t>За </a:t>
            </a:r>
            <a:r>
              <a:rPr lang="ru-RU" dirty="0" err="1"/>
              <a:t>цей</a:t>
            </a:r>
            <a:r>
              <a:rPr lang="ru-RU" dirty="0"/>
              <a:t> подвиг Люба Федченко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нагороджена</a:t>
            </a:r>
            <a:r>
              <a:rPr lang="ru-RU" dirty="0"/>
              <a:t> </a:t>
            </a:r>
            <a:r>
              <a:rPr lang="ru-RU" dirty="0" err="1"/>
              <a:t>медаллю</a:t>
            </a:r>
            <a:r>
              <a:rPr lang="ru-RU" dirty="0"/>
              <a:t> «За </a:t>
            </a:r>
            <a:r>
              <a:rPr lang="ru-RU" dirty="0" err="1"/>
              <a:t>відвагу</a:t>
            </a:r>
            <a:r>
              <a:rPr lang="ru-RU" dirty="0"/>
              <a:t>».</a:t>
            </a:r>
          </a:p>
          <a:p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/>
              <a:t>Війна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сльози</a:t>
            </a:r>
            <a:r>
              <a:rPr lang="ru-RU" dirty="0"/>
              <a:t>, невинна кров, </a:t>
            </a:r>
            <a:r>
              <a:rPr lang="ru-RU" dirty="0" err="1"/>
              <a:t>руїна</a:t>
            </a:r>
            <a:r>
              <a:rPr lang="ru-RU" dirty="0"/>
              <a:t>, горе. </a:t>
            </a:r>
            <a:r>
              <a:rPr lang="ru-RU" dirty="0" err="1"/>
              <a:t>Війна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смерть. Нагла смерть. У </a:t>
            </a:r>
            <a:r>
              <a:rPr lang="ru-RU" dirty="0" err="1"/>
              <a:t>пеклі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загинули</a:t>
            </a:r>
            <a:r>
              <a:rPr lang="ru-RU" dirty="0"/>
              <a:t> </a:t>
            </a:r>
            <a:r>
              <a:rPr lang="ru-RU" dirty="0" err="1"/>
              <a:t>мільйони</a:t>
            </a:r>
            <a:r>
              <a:rPr lang="ru-RU" dirty="0"/>
              <a:t> людей.</a:t>
            </a:r>
          </a:p>
          <a:p>
            <a:r>
              <a:rPr lang="ru-RU" dirty="0"/>
              <a:t> </a:t>
            </a:r>
            <a:r>
              <a:rPr lang="ru-RU" dirty="0" err="1" smtClean="0"/>
              <a:t>Загибель</a:t>
            </a:r>
            <a:r>
              <a:rPr lang="ru-RU" dirty="0" smtClean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мікроінфаркт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Всесвіту</a:t>
            </a:r>
            <a:r>
              <a:rPr lang="ru-RU" dirty="0"/>
              <a:t>. Земля </a:t>
            </a:r>
            <a:r>
              <a:rPr lang="ru-RU" dirty="0" err="1"/>
              <a:t>стомилася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війн</a:t>
            </a:r>
            <a:r>
              <a:rPr lang="ru-RU" dirty="0"/>
              <a:t> і </a:t>
            </a:r>
            <a:r>
              <a:rPr lang="ru-RU" dirty="0" err="1"/>
              <a:t>наглих</a:t>
            </a:r>
            <a:r>
              <a:rPr lang="ru-RU" dirty="0"/>
              <a:t> смертей...</a:t>
            </a:r>
          </a:p>
          <a:p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/>
              <a:t>віках</a:t>
            </a:r>
            <a:r>
              <a:rPr lang="ru-RU" dirty="0"/>
              <a:t> </a:t>
            </a:r>
            <a:r>
              <a:rPr lang="ru-RU" dirty="0" err="1"/>
              <a:t>залишиться</a:t>
            </a:r>
            <a:r>
              <a:rPr lang="ru-RU" dirty="0"/>
              <a:t> великий подвиг народу,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зупинив</a:t>
            </a:r>
            <a:r>
              <a:rPr lang="ru-RU" dirty="0"/>
              <a:t> </a:t>
            </a:r>
            <a:r>
              <a:rPr lang="ru-RU" dirty="0" err="1"/>
              <a:t>чорну</a:t>
            </a:r>
            <a:r>
              <a:rPr lang="ru-RU" dirty="0"/>
              <a:t> </a:t>
            </a:r>
            <a:r>
              <a:rPr lang="ru-RU" dirty="0" err="1"/>
              <a:t>примару</a:t>
            </a:r>
            <a:r>
              <a:rPr lang="ru-RU" dirty="0"/>
              <a:t> фашизму. І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сказати</a:t>
            </a:r>
            <a:r>
              <a:rPr lang="ru-RU" dirty="0"/>
              <a:t> «</a:t>
            </a:r>
            <a:r>
              <a:rPr lang="ru-RU" dirty="0" err="1"/>
              <a:t>ні</a:t>
            </a:r>
            <a:r>
              <a:rPr lang="ru-RU" dirty="0"/>
              <a:t>» </a:t>
            </a:r>
            <a:r>
              <a:rPr lang="ru-RU" dirty="0" err="1"/>
              <a:t>війні</a:t>
            </a:r>
            <a:r>
              <a:rPr lang="ru-RU" dirty="0"/>
              <a:t>. </a:t>
            </a:r>
            <a:r>
              <a:rPr lang="ru-RU" dirty="0" err="1"/>
              <a:t>Бо</a:t>
            </a:r>
            <a:r>
              <a:rPr lang="ru-RU" dirty="0"/>
              <a:t> великий подвиг </a:t>
            </a:r>
            <a:r>
              <a:rPr lang="ru-RU" dirty="0" err="1"/>
              <a:t>дістається</a:t>
            </a:r>
            <a:r>
              <a:rPr lang="ru-RU" dirty="0"/>
              <a:t> великою </a:t>
            </a:r>
            <a:r>
              <a:rPr lang="ru-RU" dirty="0" err="1"/>
              <a:t>кров'ю</a:t>
            </a:r>
            <a:r>
              <a:rPr lang="ru-RU" dirty="0"/>
              <a:t>... </a:t>
            </a:r>
            <a:r>
              <a:rPr lang="ru-RU" dirty="0" err="1"/>
              <a:t>Вічна</a:t>
            </a:r>
            <a:r>
              <a:rPr lang="ru-RU" dirty="0"/>
              <a:t> </a:t>
            </a:r>
            <a:r>
              <a:rPr lang="ru-RU" dirty="0" err="1"/>
              <a:t>пам'ять</a:t>
            </a:r>
            <a:r>
              <a:rPr lang="ru-RU" dirty="0"/>
              <a:t> вершителям великого подвигу, нашим </a:t>
            </a:r>
            <a:r>
              <a:rPr lang="ru-RU" dirty="0" err="1"/>
              <a:t>дідам</a:t>
            </a:r>
            <a:r>
              <a:rPr lang="ru-RU" dirty="0"/>
              <a:t> і </a:t>
            </a:r>
            <a:r>
              <a:rPr lang="ru-RU" dirty="0" err="1"/>
              <a:t>прадідам</a:t>
            </a:r>
            <a:r>
              <a:rPr lang="ru-RU" dirty="0"/>
              <a:t>!</a:t>
            </a:r>
          </a:p>
          <a:p>
            <a:r>
              <a:rPr lang="ru-RU" dirty="0"/>
              <a:t> </a:t>
            </a:r>
            <a:r>
              <a:rPr lang="ru-RU" dirty="0" smtClean="0"/>
              <a:t>Хай </a:t>
            </a:r>
            <a:r>
              <a:rPr lang="ru-RU" dirty="0"/>
              <a:t>спасенною буде земля наша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360889"/>
            <a:ext cx="3432423" cy="247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60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Кінець!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80973"/>
            <a:ext cx="7488832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21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630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Діти-герої Великої Вітчизняної війни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Кінець!</vt:lpstr>
      <vt:lpstr>Презентацію підготувала учениця 11- класу  Бєлікова Юлія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Діти-герої Великої Вітчизняної війни   </dc:title>
  <dc:creator>Администратор</dc:creator>
  <cp:lastModifiedBy>Пользователь Windows</cp:lastModifiedBy>
  <cp:revision>2</cp:revision>
  <dcterms:created xsi:type="dcterms:W3CDTF">2013-09-28T18:45:33Z</dcterms:created>
  <dcterms:modified xsi:type="dcterms:W3CDTF">2013-09-28T19:05:18Z</dcterms:modified>
</cp:coreProperties>
</file>