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11"/>
  </p:notesMasterIdLst>
  <p:sldIdLst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F2E6F-8664-4005-A7E8-EF275873DF79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D8FE-AE51-4BC2-9A02-F728A14D9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6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3/2/2014 6:36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36912"/>
            <a:ext cx="7681913" cy="152349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spc="0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Gothic </a:t>
            </a:r>
            <a:r>
              <a:rPr lang="en-US" b="1" cap="all" spc="0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art</a:t>
            </a:r>
            <a:endParaRPr lang="en-US" b="1" cap="all" spc="0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3699993" cy="3905685"/>
          </a:xfrm>
        </p:spPr>
        <p:txBody>
          <a:bodyPr/>
          <a:lstStyle/>
          <a:p>
            <a:r>
              <a:rPr lang="en-US" sz="5400" baseline="-25000" dirty="0"/>
              <a:t>The Gothic Art is a stile which was developed in Western Europe from Medium </a:t>
            </a:r>
            <a:r>
              <a:rPr lang="en-US" sz="5400" baseline="-25000" dirty="0" smtClean="0"/>
              <a:t>ages</a:t>
            </a:r>
            <a:br>
              <a:rPr lang="en-US" sz="5400" baseline="-25000" dirty="0" smtClean="0"/>
            </a:br>
            <a:r>
              <a:rPr lang="en-US" sz="5400" baseline="-25000" dirty="0" smtClean="0"/>
              <a:t>till </a:t>
            </a:r>
            <a:r>
              <a:rPr lang="en-US" sz="5400" baseline="-25000" dirty="0"/>
              <a:t>the Renaissance.</a:t>
            </a:r>
            <a:r>
              <a:rPr lang="en-US" dirty="0"/>
              <a:t/>
            </a:r>
            <a:br>
              <a:rPr lang="en-US" dirty="0"/>
            </a:b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93" y="131636"/>
            <a:ext cx="5290076" cy="33693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3861048"/>
            <a:ext cx="2852755" cy="2871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" y="3861048"/>
            <a:ext cx="3101949" cy="2871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3861048"/>
            <a:ext cx="2736305" cy="287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39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3398912" cy="4154984"/>
          </a:xfrm>
        </p:spPr>
        <p:txBody>
          <a:bodyPr/>
          <a:lstStyle/>
          <a:p>
            <a:r>
              <a:rPr lang="en-US" sz="6000" baseline="-25000" dirty="0"/>
              <a:t>The term “Gothic” was used for first time in 16th </a:t>
            </a:r>
            <a:r>
              <a:rPr lang="en-US" sz="6000" baseline="-25000" dirty="0" smtClean="0"/>
              <a:t>century </a:t>
            </a:r>
            <a:r>
              <a:rPr lang="en-US" sz="6000" baseline="-25000" dirty="0"/>
              <a:t>for the Italian </a:t>
            </a:r>
            <a:r>
              <a:rPr lang="en-US" sz="6000" baseline="-25000" dirty="0" smtClean="0"/>
              <a:t> historian Giorgio Vasari.</a:t>
            </a:r>
            <a:endParaRPr lang="uk-UA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88" y="1052736"/>
            <a:ext cx="465070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18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4767064" cy="4206924"/>
          </a:xfrm>
        </p:spPr>
        <p:txBody>
          <a:bodyPr/>
          <a:lstStyle/>
          <a:p>
            <a:r>
              <a:rPr lang="en-US" dirty="0"/>
              <a:t>Fresco: Mural painting, a continuation of the previous Roman and Christian traditions.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648"/>
            <a:ext cx="2864130" cy="33657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902988"/>
            <a:ext cx="2613146" cy="27435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02988"/>
            <a:ext cx="2520280" cy="27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92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3590704" cy="5359052"/>
          </a:xfrm>
        </p:spPr>
        <p:txBody>
          <a:bodyPr/>
          <a:lstStyle/>
          <a:p>
            <a:r>
              <a:rPr lang="en-US" dirty="0"/>
              <a:t>Stained-glass windows. In northern Europe, the stained glass art were </a:t>
            </a:r>
            <a:r>
              <a:rPr lang="en-US" dirty="0" smtClean="0"/>
              <a:t>not popular until </a:t>
            </a:r>
            <a:r>
              <a:rPr lang="en-US" dirty="0"/>
              <a:t>the 15th century.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6632"/>
            <a:ext cx="2483768" cy="2736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6632"/>
            <a:ext cx="2880319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379729"/>
            <a:ext cx="2483768" cy="3384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704" y="3379729"/>
            <a:ext cx="254451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24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30189"/>
            <a:ext cx="3672408" cy="6511180"/>
          </a:xfrm>
        </p:spPr>
        <p:txBody>
          <a:bodyPr/>
          <a:lstStyle/>
          <a:p>
            <a:r>
              <a:rPr lang="en-US" dirty="0"/>
              <a:t>Miniatures. The illuminated manuscripts represented the most complete</a:t>
            </a:r>
            <a:br>
              <a:rPr lang="en-US" dirty="0"/>
            </a:br>
            <a:r>
              <a:rPr lang="en-US" dirty="0" smtClean="0"/>
              <a:t>documentation </a:t>
            </a:r>
            <a:r>
              <a:rPr lang="en-US" dirty="0"/>
              <a:t>of the Gothic painting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520" y="236731"/>
            <a:ext cx="425875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3789040"/>
            <a:ext cx="4709860" cy="2895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030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4839072" cy="3988784"/>
          </a:xfrm>
        </p:spPr>
        <p:txBody>
          <a:bodyPr/>
          <a:lstStyle/>
          <a:p>
            <a:r>
              <a:rPr lang="en-US"/>
              <a:t>Oil Painting on Canvas not popular until the 15th and 16th centuries, but it was one of style in gothic </a:t>
            </a:r>
            <a:r>
              <a:rPr lang="en-US"/>
              <a:t>art </a:t>
            </a:r>
            <a:r>
              <a:rPr lang="en-US" smtClean="0"/>
              <a:t>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55" y="29190"/>
            <a:ext cx="2750646" cy="19248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293096"/>
            <a:ext cx="2880320" cy="23207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66" y="4293096"/>
            <a:ext cx="3059422" cy="23207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54" y="2194608"/>
            <a:ext cx="2651331" cy="190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2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86767">
  <a:themeElements>
    <a:clrScheme name="Purple Template-Template">
      <a:dk1>
        <a:srgbClr val="000000"/>
      </a:dk1>
      <a:lt1>
        <a:srgbClr val="FFFFFF"/>
      </a:lt1>
      <a:dk2>
        <a:srgbClr val="663474"/>
      </a:dk2>
      <a:lt2>
        <a:srgbClr val="DBB7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2681E6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E142A9-57FF-4D7D-853B-3B87B70DB7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TS010286767</Template>
  <TotalTime>93</TotalTime>
  <Words>197</Words>
  <Application>Microsoft Office PowerPoint</Application>
  <PresentationFormat>Экран (4:3)</PresentationFormat>
  <Paragraphs>11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TS010286767</vt:lpstr>
      <vt:lpstr>Белый текст и шрифт Courier для слайдов с кодом</vt:lpstr>
      <vt:lpstr>Gothic art</vt:lpstr>
      <vt:lpstr>The Gothic Art is a stile which was developed in Western Europe from Medium ages till the Renaissance. </vt:lpstr>
      <vt:lpstr>The term “Gothic” was used for first time in 16th century for the Italian  historian Giorgio Vasari.</vt:lpstr>
      <vt:lpstr>Fresco: Mural painting, a continuation of the previous Roman and Christian traditions.</vt:lpstr>
      <vt:lpstr>Stained-glass windows. In northern Europe, the stained glass art were not popular until the 15th century.</vt:lpstr>
      <vt:lpstr>Miniatures. The illuminated manuscripts represented the most complete documentation of the Gothic painting</vt:lpstr>
      <vt:lpstr>Oil Painting on Canvas not popular until the 15th and 16th centuries, but it was one of style in gothic art 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Gothic art</dc:title>
  <dc:creator>Vika</dc:creator>
  <cp:lastModifiedBy>Vika</cp:lastModifiedBy>
  <cp:revision>9</cp:revision>
  <dcterms:created xsi:type="dcterms:W3CDTF">2014-03-02T16:35:11Z</dcterms:created>
  <dcterms:modified xsi:type="dcterms:W3CDTF">2014-03-02T18:08:20Z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TC102867679990</vt:lpwstr>
  </property>
</Properties>
</file>