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>
      <p:cViewPr varScale="1">
        <p:scale>
          <a:sx n="100" d="100"/>
          <a:sy n="100" d="100"/>
        </p:scale>
        <p:origin x="-37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AD05-94B0-43F6-AD1C-22680DCE547C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A502-91DF-4D0C-BF3D-8A3888B7C5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752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39E5-9508-49D5-AD39-664B87BB9E36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A15C-6CAD-4E49-A05D-7D3B694859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67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D2AF-1125-4AE8-B12B-0778C8708321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B299-F443-4F5E-8878-DC2D2ACD9A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693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BA0C-FF07-47A1-879B-057A6EEBE6F4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DF6E-B436-445A-A32A-33114D1F1C8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64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B57D-35AC-4945-8D05-8B26AE02EDCD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8E00-38B6-4A19-B185-3FF848A163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29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C217-A459-4BD4-9E72-71F97BC952A8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22FD-F686-45DA-8177-DE6F1A5B9E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54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6672-4D5F-4A50-98CE-95C599D770B2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DEC3-7003-40BC-97EA-8CE3B617DD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38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010E-056F-4B26-AA0A-54EEFAD4D824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E763-D923-450B-8032-00EB0CD15E9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163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3925-4B98-4D65-88E7-98E518C463C7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5F51-BC25-4D4B-ACA5-DAB941C130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479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BB1A-8111-4F87-AE54-A8358F5F1F65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2FBB-5819-419A-A8DD-63D5EC0907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053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E86F-4776-411D-999D-CA8AAEA12843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7E03-C8C0-4F86-A1C8-656016B2E53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25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DEEC5-8D95-4ACC-AB72-03789661552C}" type="datetimeFigureOut">
              <a:rPr lang="fr-FR"/>
              <a:pPr>
                <a:defRPr/>
              </a:pPr>
              <a:t>07/10/2013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2D805-D472-4D75-BF2E-76BDC021D58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568080" y="1960637"/>
            <a:ext cx="5457825" cy="1127125"/>
          </a:xfrm>
        </p:spPr>
        <p:txBody>
          <a:bodyPr/>
          <a:lstStyle/>
          <a:p>
            <a:pPr algn="l"/>
            <a:r>
              <a:rPr lang="uk-UA" sz="4800" dirty="0" smtClean="0">
                <a:solidFill>
                  <a:srgbClr val="66CCFF"/>
                </a:solidFill>
                <a:latin typeface="Arial Black" pitchFamily="34" charset="0"/>
              </a:rPr>
              <a:t>Культура Київської Русі</a:t>
            </a:r>
            <a:endParaRPr lang="fr-CA" sz="4800" dirty="0" smtClean="0">
              <a:solidFill>
                <a:srgbClr val="66CCFF"/>
              </a:solidFill>
              <a:latin typeface="Arial Black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139952" y="4725144"/>
            <a:ext cx="4494212" cy="1420341"/>
          </a:xfrm>
        </p:spPr>
        <p:txBody>
          <a:bodyPr/>
          <a:lstStyle/>
          <a:p>
            <a:r>
              <a:rPr lang="uk-UA" sz="2400" dirty="0" smtClean="0">
                <a:solidFill>
                  <a:schemeClr val="bg1"/>
                </a:solidFill>
              </a:rPr>
              <a:t>Робота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учениці 10-Б класу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err="1" smtClean="0">
                <a:solidFill>
                  <a:schemeClr val="bg1"/>
                </a:solidFill>
              </a:rPr>
              <a:t>Миніч</a:t>
            </a:r>
            <a:r>
              <a:rPr lang="uk-UA" sz="2400" dirty="0" smtClean="0">
                <a:solidFill>
                  <a:schemeClr val="bg1"/>
                </a:solidFill>
              </a:rPr>
              <a:t> Марини</a:t>
            </a:r>
            <a:endParaRPr lang="fr-C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329362" cy="562074"/>
          </a:xfrm>
        </p:spPr>
        <p:txBody>
          <a:bodyPr/>
          <a:lstStyle/>
          <a:p>
            <a:pPr algn="l"/>
            <a:r>
              <a:rPr lang="uk-UA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Виникнення писемності</a:t>
            </a:r>
            <a:endParaRPr lang="fr-CA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3568" y="4365104"/>
            <a:ext cx="7617544" cy="20882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dirty="0"/>
              <a:t>Після запровадження християнства на Русі поширилася винайдена учнями братів-просвітників Кирила і Мефодія абетка — </a:t>
            </a:r>
            <a:r>
              <a:rPr lang="uk-UA" dirty="0" smtClean="0"/>
              <a:t>кирилиця.</a:t>
            </a:r>
            <a:endParaRPr lang="fr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7171"/>
          <a:stretch/>
        </p:blipFill>
        <p:spPr bwMode="auto">
          <a:xfrm>
            <a:off x="2483768" y="719482"/>
            <a:ext cx="2830292" cy="355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550" r="2514" b="7392"/>
          <a:stretch/>
        </p:blipFill>
        <p:spPr bwMode="auto">
          <a:xfrm>
            <a:off x="5580112" y="788254"/>
            <a:ext cx="2951745" cy="34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Усна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народна та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музична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творчість</a:t>
            </a:r>
            <a:endParaRPr lang="fr-C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8378" r="9929" b="7101"/>
          <a:stretch/>
        </p:blipFill>
        <p:spPr bwMode="auto">
          <a:xfrm>
            <a:off x="539552" y="1412776"/>
            <a:ext cx="3024336" cy="268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9699"/>
            <a:ext cx="3672408" cy="270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01709"/>
            <a:ext cx="4709354" cy="246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2801" y="370522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В.</a:t>
            </a:r>
            <a:r>
              <a:rPr lang="uk-UA" b="1" i="1" dirty="0" err="1">
                <a:solidFill>
                  <a:schemeClr val="bg1"/>
                </a:solidFill>
              </a:rPr>
              <a:t>Васнецов</a:t>
            </a:r>
            <a:r>
              <a:rPr lang="uk-UA" b="1" i="1" dirty="0">
                <a:solidFill>
                  <a:schemeClr val="bg1"/>
                </a:solidFill>
              </a:rPr>
              <a:t>. Баян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6697" y="16108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В.</a:t>
            </a:r>
            <a:r>
              <a:rPr lang="uk-UA" b="1" i="1" dirty="0" err="1">
                <a:solidFill>
                  <a:schemeClr val="bg1"/>
                </a:solidFill>
              </a:rPr>
              <a:t>Васнецов</a:t>
            </a:r>
            <a:r>
              <a:rPr lang="uk-UA" b="1" i="1" dirty="0">
                <a:solidFill>
                  <a:schemeClr val="bg1"/>
                </a:solidFill>
              </a:rPr>
              <a:t> Гуслярі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4465" y="6299528"/>
            <a:ext cx="4820223" cy="66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Танці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скоморохів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Малюнок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із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літопису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Розвиток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архітектури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й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образотворчого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мистецтва</a:t>
            </a:r>
            <a:endParaRPr lang="fr-CA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83768" y="5157192"/>
            <a:ext cx="6048672" cy="1224136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err="1">
                <a:solidFill>
                  <a:srgbClr val="FF7C80"/>
                </a:solidFill>
              </a:rPr>
              <a:t>Десятинна</a:t>
            </a:r>
            <a:r>
              <a:rPr lang="ru-RU" i="1" dirty="0">
                <a:solidFill>
                  <a:srgbClr val="FF7C80"/>
                </a:solidFill>
              </a:rPr>
              <a:t> </a:t>
            </a:r>
            <a:r>
              <a:rPr lang="ru-RU" i="1" dirty="0" err="1">
                <a:solidFill>
                  <a:srgbClr val="FF7C80"/>
                </a:solidFill>
              </a:rPr>
              <a:t>церква</a:t>
            </a:r>
            <a:r>
              <a:rPr lang="ru-RU" i="1" dirty="0">
                <a:solidFill>
                  <a:srgbClr val="FF7C80"/>
                </a:solidFill>
              </a:rPr>
              <a:t>. </a:t>
            </a:r>
            <a:r>
              <a:rPr lang="ru-RU" i="1" dirty="0" err="1">
                <a:solidFill>
                  <a:srgbClr val="FF7C80"/>
                </a:solidFill>
              </a:rPr>
              <a:t>Реконструкція</a:t>
            </a:r>
            <a:r>
              <a:rPr lang="ru-RU" i="1" dirty="0">
                <a:solidFill>
                  <a:srgbClr val="FF7C80"/>
                </a:solidFill>
              </a:rPr>
              <a:t> </a:t>
            </a:r>
            <a:r>
              <a:rPr lang="ru-RU" i="1" dirty="0" err="1">
                <a:solidFill>
                  <a:srgbClr val="FF7C80"/>
                </a:solidFill>
              </a:rPr>
              <a:t>північного</a:t>
            </a:r>
            <a:r>
              <a:rPr lang="ru-RU" i="1" dirty="0">
                <a:solidFill>
                  <a:srgbClr val="FF7C80"/>
                </a:solidFill>
              </a:rPr>
              <a:t> боку</a:t>
            </a:r>
            <a:endParaRPr lang="fr-CA" i="1" dirty="0" smtClean="0">
              <a:solidFill>
                <a:srgbClr val="FF7C8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472608" cy="35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6308900" cy="524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H="1" flipV="1">
            <a:off x="3772629" y="5927623"/>
            <a:ext cx="413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«Місто Володимира»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140721" y="5949280"/>
            <a:ext cx="4844405" cy="643856"/>
          </a:xfrm>
        </p:spPr>
        <p:txBody>
          <a:bodyPr/>
          <a:lstStyle/>
          <a:p>
            <a:r>
              <a:rPr lang="uk-UA" sz="3200" i="1" dirty="0" err="1">
                <a:solidFill>
                  <a:srgbClr val="002060"/>
                </a:solidFill>
              </a:rPr>
              <a:t>С</a:t>
            </a:r>
            <a:r>
              <a:rPr lang="uk-UA" sz="3200" i="1" dirty="0" err="1" smtClean="0">
                <a:solidFill>
                  <a:srgbClr val="002060"/>
                </a:solidFill>
              </a:rPr>
              <a:t>офіївський</a:t>
            </a:r>
            <a:r>
              <a:rPr lang="uk-UA" sz="3200" i="1" dirty="0" smtClean="0">
                <a:solidFill>
                  <a:srgbClr val="002060"/>
                </a:solidFill>
              </a:rPr>
              <a:t> собор</a:t>
            </a:r>
            <a:endParaRPr lang="fr-CA" sz="3200" i="1" dirty="0" smtClean="0">
              <a:solidFill>
                <a:srgbClr val="002060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197545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Справжнім шедевром архітектури Київської Русі вважається Софійський собор у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Києві.</a:t>
            </a:r>
            <a:endParaRPr lang="fr-C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0" y="1503567"/>
            <a:ext cx="6655262" cy="4445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788024" y="5733256"/>
            <a:ext cx="4281140" cy="89123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err="1" smtClean="0">
                <a:solidFill>
                  <a:srgbClr val="002060"/>
                </a:solidFill>
              </a:rPr>
              <a:t>Мозаїка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Марії-Оранти</a:t>
            </a:r>
            <a:r>
              <a:rPr lang="ru-RU" sz="2800" i="1" dirty="0">
                <a:solidFill>
                  <a:srgbClr val="002060"/>
                </a:solidFill>
              </a:rPr>
              <a:t> в </a:t>
            </a:r>
            <a:r>
              <a:rPr lang="ru-RU" sz="2800" i="1" dirty="0" err="1">
                <a:solidFill>
                  <a:srgbClr val="002060"/>
                </a:solidFill>
              </a:rPr>
              <a:t>Софійському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соборі</a:t>
            </a:r>
            <a:endParaRPr lang="fr-CA" sz="2800" i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71" y="192885"/>
            <a:ext cx="2760698" cy="539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343" y="5502067"/>
            <a:ext cx="4220478" cy="10866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err="1">
                <a:solidFill>
                  <a:srgbClr val="002060"/>
                </a:solidFill>
              </a:rPr>
              <a:t>Мозаїка</a:t>
            </a:r>
            <a:r>
              <a:rPr lang="ru-RU" sz="2400" i="1" dirty="0">
                <a:solidFill>
                  <a:srgbClr val="002060"/>
                </a:solidFill>
              </a:rPr>
              <a:t> Христа-</a:t>
            </a:r>
            <a:r>
              <a:rPr lang="ru-RU" sz="2400" i="1" dirty="0" err="1">
                <a:solidFill>
                  <a:srgbClr val="002060"/>
                </a:solidFill>
              </a:rPr>
              <a:t>Пантократора</a:t>
            </a:r>
            <a:r>
              <a:rPr lang="ru-RU" sz="2400" i="1" dirty="0">
                <a:solidFill>
                  <a:srgbClr val="002060"/>
                </a:solidFill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Софійському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соборі</a:t>
            </a:r>
            <a:r>
              <a:rPr lang="ru-RU" sz="2400" i="1" dirty="0">
                <a:solidFill>
                  <a:srgbClr val="002060"/>
                </a:solidFill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Києві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  <a:endParaRPr lang="uk-UA" sz="2400" i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6" y="460054"/>
            <a:ext cx="4575592" cy="4517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1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1344" y="5409034"/>
            <a:ext cx="5531369" cy="12796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i="1" dirty="0" err="1">
                <a:solidFill>
                  <a:srgbClr val="002060"/>
                </a:solidFill>
              </a:rPr>
              <a:t>Софійський</a:t>
            </a:r>
            <a:r>
              <a:rPr lang="ru-RU" i="1" dirty="0">
                <a:solidFill>
                  <a:srgbClr val="002060"/>
                </a:solidFill>
              </a:rPr>
              <a:t> собор у </a:t>
            </a:r>
            <a:r>
              <a:rPr lang="ru-RU" i="1" dirty="0" err="1">
                <a:solidFill>
                  <a:srgbClr val="002060"/>
                </a:solidFill>
              </a:rPr>
              <a:t>Новгороді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endParaRPr lang="ru-RU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i="1" dirty="0" err="1" smtClean="0">
                <a:solidFill>
                  <a:srgbClr val="002060"/>
                </a:solidFill>
              </a:rPr>
              <a:t>Сучасний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вигляд</a:t>
            </a:r>
            <a:r>
              <a:rPr lang="ru-RU" i="1" dirty="0">
                <a:solidFill>
                  <a:srgbClr val="002060"/>
                </a:solidFill>
              </a:rPr>
              <a:t>.</a:t>
            </a:r>
            <a:endParaRPr lang="fr-CA" i="1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06" y="291602"/>
            <a:ext cx="6493470" cy="487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80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554960" cy="796950"/>
          </a:xfrm>
        </p:spPr>
        <p:txBody>
          <a:bodyPr/>
          <a:lstStyle/>
          <a:p>
            <a:r>
              <a:rPr lang="uk-UA" sz="4800" dirty="0" smtClean="0">
                <a:solidFill>
                  <a:schemeClr val="bg1"/>
                </a:solidFill>
              </a:rPr>
              <a:t>Іконопис</a:t>
            </a:r>
            <a:endParaRPr lang="fr-CA" sz="4800" dirty="0" smtClean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59883" y="5458941"/>
            <a:ext cx="3744415" cy="1112987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solidFill>
                  <a:srgbClr val="002060"/>
                </a:solidFill>
              </a:rPr>
              <a:t>В. </a:t>
            </a:r>
            <a:r>
              <a:rPr lang="uk-UA" i="1" dirty="0" err="1">
                <a:solidFill>
                  <a:srgbClr val="002060"/>
                </a:solidFill>
              </a:rPr>
              <a:t>Васнецов</a:t>
            </a:r>
            <a:r>
              <a:rPr lang="uk-UA" i="1" dirty="0">
                <a:solidFill>
                  <a:srgbClr val="002060"/>
                </a:solidFill>
              </a:rPr>
              <a:t>. Іконописець </a:t>
            </a:r>
            <a:r>
              <a:rPr lang="uk-UA" i="1" dirty="0" err="1">
                <a:solidFill>
                  <a:srgbClr val="002060"/>
                </a:solidFill>
              </a:rPr>
              <a:t>Аліпій</a:t>
            </a:r>
            <a:r>
              <a:rPr lang="uk-UA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1337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4" y="1052736"/>
            <a:ext cx="3195464" cy="47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5968" y="589746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Володимирська ікона Богородиці</a:t>
            </a:r>
            <a:endParaRPr lang="uk-UA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8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74</TotalTime>
  <Words>102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132</vt:lpstr>
      <vt:lpstr>Культура Київської Русі</vt:lpstr>
      <vt:lpstr>Виникнення писемності</vt:lpstr>
      <vt:lpstr>Усна народна та музична творчість</vt:lpstr>
      <vt:lpstr>Розвиток архітектури й образотворчого мистецтва</vt:lpstr>
      <vt:lpstr>Презентация PowerPoint</vt:lpstr>
      <vt:lpstr>Софіївський собор</vt:lpstr>
      <vt:lpstr>Мозаїка Марії-Оранти в Софійському соборі</vt:lpstr>
      <vt:lpstr>Презентация PowerPoint</vt:lpstr>
      <vt:lpstr>Іконопис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PRESENTATIONgcihttp://vk.com/photo226183539_311740608http://vk.com/photo226183539_311740608  NAME</dc:title>
  <dc:creator>user</dc:creator>
  <cp:lastModifiedBy>user</cp:lastModifiedBy>
  <cp:revision>9</cp:revision>
  <dcterms:created xsi:type="dcterms:W3CDTF">2013-10-07T15:23:18Z</dcterms:created>
  <dcterms:modified xsi:type="dcterms:W3CDTF">2013-10-07T16:38:35Z</dcterms:modified>
</cp:coreProperties>
</file>