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44B0512-0F24-4411-8FF8-9C2A8DDE4326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80528" y="1052736"/>
            <a:ext cx="9324528" cy="2547715"/>
          </a:xfrm>
        </p:spPr>
        <p:txBody>
          <a:bodyPr>
            <a:normAutofit/>
          </a:bodyPr>
          <a:lstStyle/>
          <a:p>
            <a:r>
              <a:rPr lang="uk-UA" dirty="0" smtClean="0"/>
              <a:t>Стан </a:t>
            </a:r>
            <a:r>
              <a:rPr lang="ru-RU" dirty="0" smtClean="0"/>
              <a:t>е</a:t>
            </a:r>
            <a:r>
              <a:rPr lang="uk-UA" dirty="0" err="1" smtClean="0"/>
              <a:t>кономіки</a:t>
            </a:r>
            <a:r>
              <a:rPr lang="uk-UA" dirty="0" smtClean="0"/>
              <a:t> України після проголошення незалежності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28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068960"/>
            <a:ext cx="4752528" cy="3164982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7544" y="530352"/>
            <a:ext cx="8219736" cy="2394592"/>
          </a:xfrm>
        </p:spPr>
        <p:txBody>
          <a:bodyPr>
            <a:noAutofit/>
          </a:bodyPr>
          <a:lstStyle/>
          <a:p>
            <a:r>
              <a:rPr lang="ru-RU" sz="2400" dirty="0" err="1"/>
              <a:t>Незалежна</a:t>
            </a:r>
            <a:r>
              <a:rPr lang="ru-RU" sz="2400" dirty="0"/>
              <a:t> держава </a:t>
            </a:r>
            <a:r>
              <a:rPr lang="ru-RU" sz="2400" dirty="0" err="1"/>
              <a:t>неможлива</a:t>
            </a:r>
            <a:r>
              <a:rPr lang="ru-RU" sz="2400" dirty="0"/>
              <a:t> без </a:t>
            </a:r>
            <a:r>
              <a:rPr lang="ru-RU" sz="2400" dirty="0" err="1"/>
              <a:t>створення</a:t>
            </a:r>
            <a:r>
              <a:rPr lang="ru-RU" sz="2400" dirty="0"/>
              <a:t> </a:t>
            </a:r>
            <a:r>
              <a:rPr lang="ru-RU" sz="2400" dirty="0" err="1"/>
              <a:t>високоефективної</a:t>
            </a:r>
            <a:r>
              <a:rPr lang="ru-RU" sz="2400" dirty="0"/>
              <a:t> </a:t>
            </a:r>
            <a:r>
              <a:rPr lang="ru-RU" sz="2400" dirty="0" err="1"/>
              <a:t>національної</a:t>
            </a:r>
            <a:r>
              <a:rPr lang="ru-RU" sz="2400" dirty="0"/>
              <a:t> </a:t>
            </a:r>
            <a:r>
              <a:rPr lang="ru-RU" sz="2400" dirty="0" err="1"/>
              <a:t>економіки</a:t>
            </a:r>
            <a:r>
              <a:rPr lang="ru-RU" sz="2400" dirty="0"/>
              <a:t>. На час </a:t>
            </a:r>
            <a:r>
              <a:rPr lang="ru-RU" sz="2400" dirty="0" err="1"/>
              <a:t>проголошення</a:t>
            </a:r>
            <a:r>
              <a:rPr lang="ru-RU" sz="2400" dirty="0"/>
              <a:t> </a:t>
            </a:r>
            <a:r>
              <a:rPr lang="ru-RU" sz="2400" dirty="0" err="1"/>
              <a:t>незалежності</a:t>
            </a:r>
            <a:r>
              <a:rPr lang="ru-RU" sz="2400" dirty="0"/>
              <a:t>, </a:t>
            </a:r>
            <a:r>
              <a:rPr lang="ru-RU" sz="2400" dirty="0" err="1"/>
              <a:t>Україна</a:t>
            </a:r>
            <a:r>
              <a:rPr lang="ru-RU" sz="2400" dirty="0"/>
              <a:t> в </a:t>
            </a:r>
            <a:r>
              <a:rPr lang="ru-RU" sz="2400" dirty="0" err="1"/>
              <a:t>економічному</a:t>
            </a:r>
            <a:r>
              <a:rPr lang="ru-RU" sz="2400" dirty="0"/>
              <a:t> </a:t>
            </a:r>
            <a:r>
              <a:rPr lang="ru-RU" sz="2400" dirty="0" err="1"/>
              <a:t>відношенні</a:t>
            </a:r>
            <a:r>
              <a:rPr lang="ru-RU" sz="2400" dirty="0"/>
              <a:t> </a:t>
            </a:r>
            <a:r>
              <a:rPr lang="ru-RU" sz="2400" dirty="0" err="1"/>
              <a:t>була</a:t>
            </a:r>
            <a:r>
              <a:rPr lang="ru-RU" sz="2400" dirty="0"/>
              <a:t> </a:t>
            </a:r>
            <a:r>
              <a:rPr lang="ru-RU" sz="2400" dirty="0" err="1"/>
              <a:t>відсталою</a:t>
            </a:r>
            <a:r>
              <a:rPr lang="ru-RU" sz="2400" dirty="0"/>
              <a:t>, де </a:t>
            </a:r>
            <a:r>
              <a:rPr lang="ru-RU" sz="2400" dirty="0" err="1"/>
              <a:t>відбувався</a:t>
            </a:r>
            <a:r>
              <a:rPr lang="ru-RU" sz="2400" dirty="0"/>
              <a:t> </a:t>
            </a:r>
            <a:r>
              <a:rPr lang="ru-RU" sz="2400" dirty="0" err="1"/>
              <a:t>швидкими</a:t>
            </a:r>
            <a:r>
              <a:rPr lang="ru-RU" sz="2400" dirty="0"/>
              <a:t> темпами спад </a:t>
            </a:r>
            <a:r>
              <a:rPr lang="ru-RU" sz="2400" dirty="0" err="1"/>
              <a:t>виробництва</a:t>
            </a:r>
            <a:r>
              <a:rPr lang="ru-RU" sz="2400" dirty="0"/>
              <a:t> і наступала </a:t>
            </a:r>
            <a:r>
              <a:rPr lang="ru-RU" sz="2400" dirty="0" err="1"/>
              <a:t>економічна</a:t>
            </a:r>
            <a:r>
              <a:rPr lang="ru-RU" sz="2400" dirty="0"/>
              <a:t> криза.</a:t>
            </a:r>
          </a:p>
        </p:txBody>
      </p:sp>
    </p:spTree>
    <p:extLst>
      <p:ext uri="{BB962C8B-B14F-4D97-AF65-F5344CB8AC3E}">
        <p14:creationId xmlns:p14="http://schemas.microsoft.com/office/powerpoint/2010/main" val="1098793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sz="half" idx="2"/>
          </p:nvPr>
        </p:nvSpPr>
        <p:spPr>
          <a:xfrm>
            <a:off x="5076056" y="548680"/>
            <a:ext cx="3849088" cy="5418928"/>
          </a:xfrm>
        </p:spPr>
        <p:txBody>
          <a:bodyPr>
            <a:normAutofit/>
          </a:bodyPr>
          <a:lstStyle/>
          <a:p>
            <a:r>
              <a:rPr lang="ru-RU" dirty="0"/>
              <a:t>Не </a:t>
            </a:r>
            <a:r>
              <a:rPr lang="ru-RU" dirty="0" err="1"/>
              <a:t>покращилася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і в </a:t>
            </a:r>
            <a:r>
              <a:rPr lang="ru-RU" dirty="0" err="1"/>
              <a:t>середині</a:t>
            </a:r>
            <a:r>
              <a:rPr lang="ru-RU" dirty="0"/>
              <a:t> 1992 року. </a:t>
            </a:r>
            <a:r>
              <a:rPr lang="ru-RU" dirty="0" err="1"/>
              <a:t>Чергове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 на </a:t>
            </a:r>
            <a:r>
              <a:rPr lang="ru-RU" dirty="0" err="1"/>
              <a:t>сільськогосподарську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 </a:t>
            </a:r>
            <a:r>
              <a:rPr lang="ru-RU" dirty="0" err="1"/>
              <a:t>викликало</a:t>
            </a:r>
            <a:r>
              <a:rPr lang="ru-RU" dirty="0"/>
              <a:t> </a:t>
            </a:r>
            <a:r>
              <a:rPr lang="ru-RU" dirty="0" err="1"/>
              <a:t>обурення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шахтарі</a:t>
            </a:r>
            <a:r>
              <a:rPr lang="ru-RU" dirty="0"/>
              <a:t> </a:t>
            </a:r>
            <a:r>
              <a:rPr lang="ru-RU" dirty="0" err="1"/>
              <a:t>піднялися</a:t>
            </a:r>
            <a:r>
              <a:rPr lang="ru-RU" dirty="0"/>
              <a:t> на </a:t>
            </a:r>
            <a:r>
              <a:rPr lang="ru-RU" dirty="0" err="1"/>
              <a:t>страйк</a:t>
            </a:r>
            <a:r>
              <a:rPr lang="ru-RU" dirty="0"/>
              <a:t>. </a:t>
            </a: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50" y="873284"/>
            <a:ext cx="4777724" cy="4643948"/>
          </a:xfrm>
        </p:spPr>
      </p:pic>
    </p:spTree>
    <p:extLst>
      <p:ext uri="{BB962C8B-B14F-4D97-AF65-F5344CB8AC3E}">
        <p14:creationId xmlns:p14="http://schemas.microsoft.com/office/powerpoint/2010/main" val="101425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промислової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в 1993 р. </a:t>
            </a:r>
            <a:r>
              <a:rPr lang="ru-RU" dirty="0" err="1"/>
              <a:t>знизилось</a:t>
            </a:r>
            <a:r>
              <a:rPr lang="ru-RU" dirty="0"/>
              <a:t> на 21 %. </a:t>
            </a:r>
            <a:r>
              <a:rPr lang="ru-RU" dirty="0" err="1"/>
              <a:t>Місячна</a:t>
            </a:r>
            <a:r>
              <a:rPr lang="ru-RU" dirty="0"/>
              <a:t> </a:t>
            </a:r>
            <a:r>
              <a:rPr lang="ru-RU" dirty="0" err="1"/>
              <a:t>інфляція</a:t>
            </a:r>
            <a:r>
              <a:rPr lang="ru-RU" dirty="0"/>
              <a:t> </a:t>
            </a:r>
            <a:r>
              <a:rPr lang="ru-RU" dirty="0" err="1"/>
              <a:t>восени</a:t>
            </a:r>
            <a:r>
              <a:rPr lang="ru-RU" dirty="0"/>
              <a:t> </a:t>
            </a:r>
            <a:r>
              <a:rPr lang="ru-RU" dirty="0" err="1"/>
              <a:t>перевищила</a:t>
            </a:r>
            <a:r>
              <a:rPr lang="ru-RU" dirty="0"/>
              <a:t> 75 %, в </a:t>
            </a:r>
            <a:r>
              <a:rPr lang="ru-RU" dirty="0" err="1"/>
              <a:t>грудні</a:t>
            </a:r>
            <a:r>
              <a:rPr lang="ru-RU" dirty="0"/>
              <a:t> - 90 %. </a:t>
            </a:r>
            <a:r>
              <a:rPr lang="ru-RU" dirty="0" err="1"/>
              <a:t>Заданими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банку,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половині</a:t>
            </a:r>
            <a:r>
              <a:rPr lang="ru-RU" dirty="0"/>
              <a:t> 1993 р.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інфляції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найвищим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і </a:t>
            </a:r>
            <a:r>
              <a:rPr lang="ru-RU" dirty="0" err="1"/>
              <a:t>перевищував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часів</a:t>
            </a:r>
            <a:r>
              <a:rPr lang="ru-RU" dirty="0"/>
              <a:t> </a:t>
            </a:r>
            <a:r>
              <a:rPr lang="ru-RU" dirty="0" err="1"/>
              <a:t>світових</a:t>
            </a:r>
            <a:r>
              <a:rPr lang="ru-RU" dirty="0"/>
              <a:t> </a:t>
            </a:r>
            <a:r>
              <a:rPr lang="ru-RU" dirty="0" err="1"/>
              <a:t>воєн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6112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8306120" cy="282664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За 1990-1994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вироблений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продукт </a:t>
            </a:r>
            <a:r>
              <a:rPr lang="ru-RU" dirty="0" err="1"/>
              <a:t>скоротився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на 58 %.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гіперінфляції</a:t>
            </a:r>
            <a:r>
              <a:rPr lang="ru-RU" dirty="0"/>
              <a:t> </a:t>
            </a:r>
            <a:r>
              <a:rPr lang="ru-RU" dirty="0" err="1"/>
              <a:t>відбувалася</a:t>
            </a:r>
            <a:r>
              <a:rPr lang="ru-RU" dirty="0"/>
              <a:t> </a:t>
            </a:r>
            <a:r>
              <a:rPr lang="ru-RU" dirty="0" err="1"/>
              <a:t>масова</a:t>
            </a:r>
            <a:r>
              <a:rPr lang="ru-RU" dirty="0"/>
              <a:t> </a:t>
            </a:r>
            <a:r>
              <a:rPr lang="ru-RU" dirty="0" err="1"/>
              <a:t>бартеризація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та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. </a:t>
            </a:r>
            <a:r>
              <a:rPr lang="ru-RU" dirty="0" err="1"/>
              <a:t>Причому</a:t>
            </a:r>
            <a:r>
              <a:rPr lang="ru-RU" dirty="0"/>
              <a:t>, як правило, </a:t>
            </a:r>
            <a:r>
              <a:rPr lang="ru-RU" dirty="0" err="1"/>
              <a:t>імпортні</a:t>
            </a:r>
            <a:r>
              <a:rPr lang="ru-RU" dirty="0"/>
              <a:t> поставки </a:t>
            </a:r>
            <a:r>
              <a:rPr lang="ru-RU" dirty="0" err="1"/>
              <a:t>здійснювались</a:t>
            </a:r>
            <a:r>
              <a:rPr lang="ru-RU" dirty="0"/>
              <a:t> за </a:t>
            </a:r>
            <a:r>
              <a:rPr lang="ru-RU" dirty="0" err="1"/>
              <a:t>завищеними</a:t>
            </a:r>
            <a:r>
              <a:rPr lang="ru-RU" dirty="0"/>
              <a:t> </a:t>
            </a:r>
            <a:r>
              <a:rPr lang="ru-RU" dirty="0" err="1"/>
              <a:t>цінами</a:t>
            </a:r>
            <a:r>
              <a:rPr lang="ru-RU" dirty="0"/>
              <a:t>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284984"/>
            <a:ext cx="3467723" cy="2970213"/>
          </a:xfrm>
        </p:spPr>
      </p:pic>
    </p:spTree>
    <p:extLst>
      <p:ext uri="{BB962C8B-B14F-4D97-AF65-F5344CB8AC3E}">
        <p14:creationId xmlns:p14="http://schemas.microsoft.com/office/powerpoint/2010/main" val="102739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212976"/>
            <a:ext cx="5591210" cy="3240360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530352"/>
            <a:ext cx="8435760" cy="2898648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Економічну</a:t>
            </a:r>
            <a:r>
              <a:rPr lang="ru-RU" dirty="0"/>
              <a:t> кризу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спричинив</a:t>
            </a:r>
            <a:r>
              <a:rPr lang="ru-RU" dirty="0"/>
              <a:t> </a:t>
            </a:r>
            <a:r>
              <a:rPr lang="ru-RU" dirty="0" err="1"/>
              <a:t>цілий</a:t>
            </a:r>
            <a:r>
              <a:rPr lang="ru-RU" dirty="0"/>
              <a:t> ряд </a:t>
            </a:r>
            <a:r>
              <a:rPr lang="ru-RU" dirty="0" err="1"/>
              <a:t>факторів</a:t>
            </a:r>
            <a:r>
              <a:rPr lang="ru-RU" dirty="0"/>
              <a:t>. Перш за все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СРСР </a:t>
            </a:r>
            <a:r>
              <a:rPr lang="ru-RU" dirty="0" err="1"/>
              <a:t>успадкувала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, як </a:t>
            </a:r>
            <a:r>
              <a:rPr lang="ru-RU" dirty="0" err="1"/>
              <a:t>монополізм</a:t>
            </a:r>
            <a:r>
              <a:rPr lang="ru-RU" dirty="0"/>
              <a:t>, </a:t>
            </a:r>
            <a:r>
              <a:rPr lang="ru-RU" dirty="0" err="1"/>
              <a:t>екстенсивний</a:t>
            </a:r>
            <a:r>
              <a:rPr lang="ru-RU" dirty="0"/>
              <a:t> шлях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диспропорційність</a:t>
            </a:r>
            <a:r>
              <a:rPr lang="ru-RU" dirty="0"/>
              <a:t>, для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потрібен</a:t>
            </a:r>
            <a:r>
              <a:rPr lang="ru-RU" dirty="0"/>
              <a:t> </a:t>
            </a:r>
            <a:r>
              <a:rPr lang="ru-RU" dirty="0" err="1"/>
              <a:t>тривалий</a:t>
            </a:r>
            <a:r>
              <a:rPr lang="ru-RU" dirty="0"/>
              <a:t> час. </a:t>
            </a:r>
            <a:r>
              <a:rPr lang="ru-RU" dirty="0" err="1"/>
              <a:t>Економіка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загальносоюзним</a:t>
            </a:r>
            <a:r>
              <a:rPr lang="ru-RU" dirty="0"/>
              <a:t> </a:t>
            </a:r>
            <a:r>
              <a:rPr lang="ru-RU" dirty="0" err="1"/>
              <a:t>господарським</a:t>
            </a:r>
            <a:r>
              <a:rPr lang="ru-RU" dirty="0"/>
              <a:t> комплексом.</a:t>
            </a:r>
          </a:p>
        </p:txBody>
      </p:sp>
    </p:spTree>
    <p:extLst>
      <p:ext uri="{BB962C8B-B14F-4D97-AF65-F5344CB8AC3E}">
        <p14:creationId xmlns:p14="http://schemas.microsoft.com/office/powerpoint/2010/main" val="3346920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/>
              <a:t>скорочувався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виробленої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: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у 2000 р. </a:t>
            </a:r>
            <a:r>
              <a:rPr lang="ru-RU" dirty="0" err="1"/>
              <a:t>склав</a:t>
            </a:r>
            <a:r>
              <a:rPr lang="ru-RU" dirty="0"/>
              <a:t> 70 %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1991 р.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неефективності</a:t>
            </a:r>
            <a:r>
              <a:rPr lang="ru-RU" dirty="0"/>
              <a:t> </a:t>
            </a:r>
            <a:r>
              <a:rPr lang="ru-RU" dirty="0" err="1"/>
              <a:t>сільське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стало одним з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розкручування</a:t>
            </a:r>
            <a:r>
              <a:rPr lang="ru-RU" dirty="0"/>
              <a:t> </a:t>
            </a:r>
            <a:r>
              <a:rPr lang="ru-RU" dirty="0" err="1"/>
              <a:t>інфляційної</a:t>
            </a:r>
            <a:r>
              <a:rPr lang="ru-RU" dirty="0"/>
              <a:t> </a:t>
            </a:r>
            <a:r>
              <a:rPr lang="ru-RU" dirty="0" err="1"/>
              <a:t>спіралі</a:t>
            </a:r>
            <a:r>
              <a:rPr lang="ru-RU" dirty="0"/>
              <a:t>. </a:t>
            </a:r>
            <a:r>
              <a:rPr lang="ru-RU" dirty="0" err="1"/>
              <a:t>Поглибилася</a:t>
            </a:r>
            <a:r>
              <a:rPr lang="ru-RU" dirty="0"/>
              <a:t> </a:t>
            </a:r>
            <a:r>
              <a:rPr lang="ru-RU" dirty="0" err="1"/>
              <a:t>диспропорція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цінами</a:t>
            </a:r>
            <a:r>
              <a:rPr lang="ru-RU" dirty="0"/>
              <a:t> на </a:t>
            </a:r>
            <a:r>
              <a:rPr lang="ru-RU" dirty="0" err="1"/>
              <a:t>сільськогосподарську</a:t>
            </a:r>
            <a:r>
              <a:rPr lang="ru-RU" dirty="0"/>
              <a:t> й </a:t>
            </a:r>
            <a:r>
              <a:rPr lang="ru-RU" dirty="0" err="1"/>
              <a:t>промислову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: з 1990 р. </a:t>
            </a:r>
            <a:r>
              <a:rPr lang="ru-RU" dirty="0" err="1"/>
              <a:t>розрив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останньої</a:t>
            </a:r>
            <a:r>
              <a:rPr lang="ru-RU" dirty="0"/>
              <a:t> </a:t>
            </a:r>
            <a:r>
              <a:rPr lang="ru-RU" dirty="0" err="1"/>
              <a:t>збільшився</a:t>
            </a:r>
            <a:r>
              <a:rPr lang="ru-RU" dirty="0"/>
              <a:t> у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за роки </a:t>
            </a:r>
            <a:r>
              <a:rPr lang="ru-RU" dirty="0" err="1"/>
              <a:t>незалежності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втратила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в 2 рази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за роки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2203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Загострення</a:t>
            </a:r>
            <a:r>
              <a:rPr lang="ru-RU" dirty="0"/>
              <a:t> становища в </a:t>
            </a:r>
            <a:r>
              <a:rPr lang="ru-RU" dirty="0" err="1"/>
              <a:t>економіці</a:t>
            </a:r>
            <a:r>
              <a:rPr lang="ru-RU" dirty="0"/>
              <a:t> </a:t>
            </a:r>
            <a:r>
              <a:rPr lang="ru-RU" dirty="0" err="1"/>
              <a:t>відбилося</a:t>
            </a:r>
            <a:r>
              <a:rPr lang="ru-RU" dirty="0"/>
              <a:t> на </a:t>
            </a:r>
            <a:r>
              <a:rPr lang="ru-RU" dirty="0" err="1"/>
              <a:t>життєвому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народу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лібералізації</a:t>
            </a:r>
            <a:r>
              <a:rPr lang="ru-RU" dirty="0"/>
              <a:t> </a:t>
            </a:r>
            <a:r>
              <a:rPr lang="ru-RU" dirty="0" err="1"/>
              <a:t>ціну</a:t>
            </a:r>
            <a:r>
              <a:rPr lang="ru-RU" dirty="0"/>
              <a:t> 1992 р. </a:t>
            </a: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маса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(</a:t>
            </a:r>
            <a:r>
              <a:rPr lang="ru-RU" dirty="0" err="1"/>
              <a:t>близько</a:t>
            </a:r>
            <a:r>
              <a:rPr lang="ru-RU" dirty="0"/>
              <a:t> 64 %) </a:t>
            </a:r>
            <a:r>
              <a:rPr lang="ru-RU" dirty="0" err="1"/>
              <a:t>опинилася</a:t>
            </a:r>
            <a:r>
              <a:rPr lang="ru-RU" dirty="0"/>
              <a:t> за </a:t>
            </a:r>
            <a:r>
              <a:rPr lang="ru-RU" dirty="0" err="1"/>
              <a:t>межею</a:t>
            </a:r>
            <a:r>
              <a:rPr lang="ru-RU" dirty="0"/>
              <a:t> </a:t>
            </a:r>
            <a:r>
              <a:rPr lang="ru-RU" dirty="0" err="1"/>
              <a:t>бідності</a:t>
            </a:r>
            <a:r>
              <a:rPr lang="ru-RU" dirty="0"/>
              <a:t>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124744"/>
            <a:ext cx="4320480" cy="4320480"/>
          </a:xfrm>
        </p:spPr>
      </p:pic>
    </p:spTree>
    <p:extLst>
      <p:ext uri="{BB962C8B-B14F-4D97-AF65-F5344CB8AC3E}">
        <p14:creationId xmlns:p14="http://schemas.microsoft.com/office/powerpoint/2010/main" val="771418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404664"/>
            <a:ext cx="4032448" cy="505888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Позитивними</a:t>
            </a:r>
            <a:r>
              <a:rPr lang="ru-RU" dirty="0"/>
              <a:t> результатами 2000 р. стало </a:t>
            </a:r>
            <a:r>
              <a:rPr lang="ru-RU" dirty="0" err="1"/>
              <a:t>погашення</a:t>
            </a:r>
            <a:r>
              <a:rPr lang="ru-RU" dirty="0"/>
              <a:t> </a:t>
            </a:r>
            <a:r>
              <a:rPr lang="ru-RU" dirty="0" err="1"/>
              <a:t>заборгованості</a:t>
            </a:r>
            <a:r>
              <a:rPr lang="ru-RU" dirty="0"/>
              <a:t> з </a:t>
            </a:r>
            <a:r>
              <a:rPr lang="ru-RU" dirty="0" err="1"/>
              <a:t>пенсій</a:t>
            </a:r>
            <a:r>
              <a:rPr lang="ru-RU" dirty="0"/>
              <a:t>, </a:t>
            </a:r>
            <a:r>
              <a:rPr lang="ru-RU" dirty="0" err="1"/>
              <a:t>активізація</a:t>
            </a:r>
            <a:r>
              <a:rPr lang="ru-RU" dirty="0"/>
              <a:t> </a:t>
            </a:r>
            <a:r>
              <a:rPr lang="ru-RU" dirty="0" err="1"/>
              <a:t>інвестиційної</a:t>
            </a:r>
            <a:r>
              <a:rPr lang="ru-RU" dirty="0"/>
              <a:t>, вт. ч. </a:t>
            </a:r>
            <a:r>
              <a:rPr lang="ru-RU" dirty="0" err="1"/>
              <a:t>кредитної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експортного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боргу.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340768"/>
            <a:ext cx="4474840" cy="3676827"/>
          </a:xfrm>
        </p:spPr>
      </p:pic>
    </p:spTree>
    <p:extLst>
      <p:ext uri="{BB962C8B-B14F-4D97-AF65-F5344CB8AC3E}">
        <p14:creationId xmlns:p14="http://schemas.microsoft.com/office/powerpoint/2010/main" val="2017513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</TotalTime>
  <Words>333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Стан економіки України після проголошення незалежності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 економіки України після проголошення незалежності</dc:title>
  <dc:creator>Леонид</dc:creator>
  <cp:lastModifiedBy>Леонид</cp:lastModifiedBy>
  <cp:revision>4</cp:revision>
  <dcterms:created xsi:type="dcterms:W3CDTF">2014-04-09T17:36:05Z</dcterms:created>
  <dcterms:modified xsi:type="dcterms:W3CDTF">2014-04-09T20:47:45Z</dcterms:modified>
</cp:coreProperties>
</file>