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81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C3FBFB-541F-4B13-9681-B8CCD2F07DD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4F26C8-8833-4B92-A7A5-2AA94A311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2312789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авангард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13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6488668"/>
            <a:ext cx="22455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mtClean="0"/>
              <a:t>Пейзаж з будинком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785926"/>
            <a:ext cx="3471858" cy="1139825"/>
          </a:xfrm>
        </p:spPr>
        <p:txBody>
          <a:bodyPr/>
          <a:lstStyle/>
          <a:p>
            <a:r>
              <a:rPr lang="ru-RU" b="1" err="1" smtClean="0"/>
              <a:t>Єрмилов</a:t>
            </a:r>
            <a:r>
              <a:rPr lang="ru-RU" b="1" smtClean="0"/>
              <a:t> Василь </a:t>
            </a:r>
            <a:r>
              <a:rPr lang="ru-RU" b="1" err="1" smtClean="0"/>
              <a:t>Дмитрович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7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4866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5572140"/>
            <a:ext cx="2142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err="1" smtClean="0"/>
              <a:t>Обкладинка</a:t>
            </a:r>
            <a:r>
              <a:rPr lang="ru-RU" smtClean="0"/>
              <a:t> журнала «Авангард». 1929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0"/>
            <a:ext cx="4613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84168" y="5786454"/>
            <a:ext cx="26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err="1" smtClean="0"/>
              <a:t>Обкладанка</a:t>
            </a:r>
            <a:r>
              <a:rPr lang="ru-RU" smtClean="0"/>
              <a:t> журналу «</a:t>
            </a:r>
            <a:r>
              <a:rPr lang="ru-RU" err="1" smtClean="0"/>
              <a:t>Літстрой</a:t>
            </a:r>
            <a:r>
              <a:rPr lang="ru-RU" smtClean="0"/>
              <a:t>», </a:t>
            </a:r>
            <a:r>
              <a:rPr lang="ru-RU" smtClean="0"/>
              <a:t>193</a:t>
            </a:r>
            <a:r>
              <a:rPr lang="en-US" smtClean="0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99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65557"/>
              </p:ext>
            </p:extLst>
          </p:nvPr>
        </p:nvGraphicFramePr>
        <p:xfrm>
          <a:off x="6588224" y="4149080"/>
          <a:ext cx="2449163" cy="2194560"/>
        </p:xfrm>
        <a:graphic>
          <a:graphicData uri="http://schemas.openxmlformats.org/drawingml/2006/table">
            <a:tbl>
              <a:tblPr/>
              <a:tblGrid>
                <a:gridCol w="2449163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b="1" err="1"/>
                        <a:t>Єрмилов</a:t>
                      </a:r>
                      <a:r>
                        <a:rPr lang="ru-RU" b="1"/>
                        <a:t> Василь </a:t>
                      </a:r>
                      <a:r>
                        <a:rPr lang="ru-RU" b="1" err="1"/>
                        <a:t>Дмитрович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Ескіз</a:t>
                      </a:r>
                      <a:r>
                        <a:rPr lang="ru-RU"/>
                        <a:t> </a:t>
                      </a:r>
                      <a:r>
                        <a:rPr lang="ru-RU" err="1"/>
                        <a:t>оформлення</a:t>
                      </a:r>
                      <a:r>
                        <a:rPr lang="ru-RU"/>
                        <a:t> </a:t>
                      </a:r>
                      <a:r>
                        <a:rPr lang="ru-RU" err="1"/>
                        <a:t>цигаркової</a:t>
                      </a:r>
                      <a:r>
                        <a:rPr lang="ru-RU"/>
                        <a:t> коробки. 1922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папір</a:t>
                      </a:r>
                      <a:r>
                        <a:rPr lang="ru-RU"/>
                        <a:t> на </a:t>
                      </a:r>
                      <a:r>
                        <a:rPr lang="ru-RU" err="1"/>
                        <a:t>картоні</a:t>
                      </a:r>
                      <a:r>
                        <a:rPr lang="ru-RU"/>
                        <a:t>, </a:t>
                      </a:r>
                      <a:r>
                        <a:rPr lang="ru-RU" err="1"/>
                        <a:t>гуаш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14422"/>
            <a:ext cx="3800444" cy="1139825"/>
          </a:xfrm>
        </p:spPr>
        <p:txBody>
          <a:bodyPr/>
          <a:lstStyle/>
          <a:p>
            <a:r>
              <a:rPr lang="ru-RU" b="1" err="1" smtClean="0"/>
              <a:t>Архипенко</a:t>
            </a:r>
            <a:r>
              <a:rPr lang="ru-RU" b="1" smtClean="0"/>
              <a:t> </a:t>
            </a:r>
            <a:r>
              <a:rPr lang="ru-RU" b="1" err="1" smtClean="0"/>
              <a:t>Олександр</a:t>
            </a:r>
            <a:r>
              <a:rPr lang="ru-RU" b="1" smtClean="0"/>
              <a:t> </a:t>
            </a:r>
            <a:r>
              <a:rPr lang="ru-RU" b="1" err="1" smtClean="0"/>
              <a:t>Порфирович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0186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Arxiv\Зображення\Музеї світу\450px-Alexander_archipen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7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5445224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err="1" smtClean="0"/>
              <a:t>Жінка</a:t>
            </a:r>
            <a:r>
              <a:rPr lang="ru-RU" i="1" smtClean="0"/>
              <a:t>, </a:t>
            </a:r>
            <a:r>
              <a:rPr lang="ru-RU" i="1" err="1" smtClean="0"/>
              <a:t>що</a:t>
            </a:r>
            <a:r>
              <a:rPr lang="ru-RU" i="1" smtClean="0"/>
              <a:t> </a:t>
            </a:r>
            <a:r>
              <a:rPr lang="ru-RU" i="1" err="1" smtClean="0"/>
              <a:t>вкладає</a:t>
            </a:r>
            <a:r>
              <a:rPr lang="ru-RU" i="1" smtClean="0"/>
              <a:t> </a:t>
            </a:r>
            <a:r>
              <a:rPr lang="ru-RU" i="1" err="1" smtClean="0"/>
              <a:t>волосся</a:t>
            </a:r>
            <a:r>
              <a:rPr lang="ru-RU" smtClean="0"/>
              <a:t> ("</a:t>
            </a:r>
            <a:r>
              <a:rPr lang="en-US" smtClean="0"/>
              <a:t>Lady combing her hair")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Arxiv\Зображення\Музеї світу\Carlvonweinber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5893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648866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Бюст Карла фон </a:t>
            </a:r>
            <a:r>
              <a:rPr lang="ru-RU" err="1" smtClean="0"/>
              <a:t>Вайнберга</a:t>
            </a:r>
            <a:r>
              <a:rPr lang="ru-RU" smtClean="0"/>
              <a:t> (</a:t>
            </a:r>
            <a:r>
              <a:rPr lang="en-US" smtClean="0"/>
              <a:t>Carl von Weinberg) (1961)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Arxiv\Зображення\Музеї світу\306px-The_Gondoli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6863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6000768"/>
            <a:ext cx="129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err="1" smtClean="0"/>
              <a:t>Гондольєр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4500562" cy="1139825"/>
          </a:xfrm>
        </p:spPr>
        <p:txBody>
          <a:bodyPr/>
          <a:lstStyle/>
          <a:p>
            <a:r>
              <a:rPr lang="ru-RU" b="1" err="1" smtClean="0"/>
              <a:t>Екстер</a:t>
            </a:r>
            <a:r>
              <a:rPr lang="ru-RU" b="1" smtClean="0"/>
              <a:t> </a:t>
            </a:r>
            <a:r>
              <a:rPr lang="ru-RU" b="1" err="1" smtClean="0"/>
              <a:t>Олександра</a:t>
            </a:r>
            <a:r>
              <a:rPr lang="ru-RU" b="1" smtClean="0"/>
              <a:t> </a:t>
            </a:r>
            <a:r>
              <a:rPr lang="ru-RU" b="1" err="1" smtClean="0"/>
              <a:t>Олександрівна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86346" cy="599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001056" cy="58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2173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72198" y="6000768"/>
            <a:ext cx="259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Три </a:t>
            </a:r>
            <a:r>
              <a:rPr lang="ru-RU" err="1" smtClean="0"/>
              <a:t>жіночі</a:t>
            </a:r>
            <a:r>
              <a:rPr lang="ru-RU" smtClean="0"/>
              <a:t> фігури,1910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5500702"/>
            <a:ext cx="27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 smtClean="0"/>
              <a:t>Побудова</a:t>
            </a:r>
            <a:r>
              <a:rPr lang="ru-RU" b="1" smtClean="0"/>
              <a:t> </a:t>
            </a:r>
            <a:r>
              <a:rPr lang="ru-RU" b="1" err="1"/>
              <a:t>площин</a:t>
            </a:r>
            <a:r>
              <a:rPr lang="ru-RU" b="1"/>
              <a:t> по </a:t>
            </a:r>
            <a:r>
              <a:rPr lang="ru-RU" b="1" err="1"/>
              <a:t>руху</a:t>
            </a:r>
            <a:r>
              <a:rPr lang="ru-RU" b="1"/>
              <a:t> </a:t>
            </a:r>
            <a:r>
              <a:rPr lang="ru-RU" b="1" err="1"/>
              <a:t>кольору</a:t>
            </a:r>
            <a:r>
              <a:rPr lang="ru-RU" b="1"/>
              <a:t>. </a:t>
            </a:r>
            <a:r>
              <a:rPr lang="ru-RU" b="1" smtClean="0"/>
              <a:t>1918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3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5857892"/>
            <a:ext cx="21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err="1" smtClean="0"/>
              <a:t>Місто</a:t>
            </a:r>
            <a:r>
              <a:rPr lang="ru-RU" b="1" smtClean="0"/>
              <a:t> </a:t>
            </a:r>
            <a:r>
              <a:rPr lang="ru-RU" b="1" err="1" smtClean="0"/>
              <a:t>вночі</a:t>
            </a:r>
            <a:r>
              <a:rPr lang="ru-RU" b="1" smtClean="0"/>
              <a:t>. 1919</a:t>
            </a:r>
            <a:endParaRPr lang="ru-RU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9707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215082"/>
            <a:ext cx="286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err="1" smtClean="0"/>
              <a:t>Кольорова</a:t>
            </a:r>
            <a:r>
              <a:rPr lang="ru-RU" b="1" smtClean="0"/>
              <a:t> </a:t>
            </a:r>
            <a:r>
              <a:rPr lang="ru-RU" b="1" err="1" smtClean="0"/>
              <a:t>конструкція</a:t>
            </a:r>
            <a:endParaRPr lang="ru-RU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56422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6000768"/>
            <a:ext cx="142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err="1" smtClean="0"/>
              <a:t>Міст</a:t>
            </a:r>
            <a:r>
              <a:rPr lang="ru-RU" smtClean="0"/>
              <a:t>. Севр. 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643734" cy="58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15206" y="6215082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Берег моря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9008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5786454"/>
            <a:ext cx="285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Натюрморт с пейзажем</a:t>
            </a:r>
            <a:endParaRPr lang="ru-RU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64132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5500702"/>
            <a:ext cx="1870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err="1" smtClean="0"/>
              <a:t>Илюстрація</a:t>
            </a:r>
            <a:r>
              <a:rPr lang="ru-RU" b="1" smtClean="0"/>
              <a:t> до книги </a:t>
            </a:r>
            <a:r>
              <a:rPr lang="ru-RU" b="1" smtClean="0"/>
              <a:t>Сафо </a:t>
            </a:r>
            <a:r>
              <a:rPr lang="ru-RU" b="1" smtClean="0"/>
              <a:t>«</a:t>
            </a:r>
            <a:r>
              <a:rPr lang="ru-RU" b="1" err="1"/>
              <a:t>В</a:t>
            </a:r>
            <a:r>
              <a:rPr lang="ru-RU" b="1" err="1" smtClean="0"/>
              <a:t>ірші</a:t>
            </a:r>
            <a:r>
              <a:rPr lang="ru-RU" b="1" smtClean="0"/>
              <a:t>"</a:t>
            </a:r>
            <a:endParaRPr 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214422"/>
            <a:ext cx="4429124" cy="1139825"/>
          </a:xfrm>
        </p:spPr>
        <p:txBody>
          <a:bodyPr/>
          <a:lstStyle/>
          <a:p>
            <a:r>
              <a:rPr lang="ru-RU" b="1" smtClean="0"/>
              <a:t>Богомазов </a:t>
            </a:r>
            <a:r>
              <a:rPr lang="ru-RU" b="1" err="1" smtClean="0"/>
              <a:t>Олександр</a:t>
            </a:r>
            <a:r>
              <a:rPr lang="ru-RU" b="1" smtClean="0"/>
              <a:t> </a:t>
            </a:r>
            <a:r>
              <a:rPr lang="ru-RU" b="1" err="1" smtClean="0"/>
              <a:t>Костянтинович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18422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4786322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«</a:t>
            </a:r>
            <a:r>
              <a:rPr lang="ru-RU" err="1" smtClean="0"/>
              <a:t>Мистецтво</a:t>
            </a:r>
            <a:r>
              <a:rPr lang="ru-RU" smtClean="0"/>
              <a:t> — </a:t>
            </a:r>
            <a:r>
              <a:rPr lang="ru-RU" err="1" smtClean="0"/>
              <a:t>нескінченний</a:t>
            </a:r>
            <a:r>
              <a:rPr lang="ru-RU" smtClean="0"/>
              <a:t> ритм, </a:t>
            </a:r>
            <a:r>
              <a:rPr lang="ru-RU" err="1" smtClean="0"/>
              <a:t>митець</a:t>
            </a:r>
            <a:r>
              <a:rPr lang="ru-RU" smtClean="0"/>
              <a:t> —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чутливий</a:t>
            </a:r>
            <a:r>
              <a:rPr lang="ru-RU" smtClean="0"/>
              <a:t> резонатор», — казав </a:t>
            </a:r>
            <a:r>
              <a:rPr lang="ru-RU" err="1" smtClean="0"/>
              <a:t>Олександр</a:t>
            </a:r>
            <a:r>
              <a:rPr lang="ru-RU" smtClean="0"/>
              <a:t> Богомазов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715172" cy="59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6286520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err="1" smtClean="0"/>
              <a:t>Пилярі</a:t>
            </a:r>
            <a:r>
              <a:rPr lang="ru-RU" smtClean="0"/>
              <a:t>. 1927 р.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16632"/>
            <a:ext cx="3456384" cy="67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6000768"/>
            <a:ext cx="17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Трамвай. </a:t>
            </a:r>
            <a:r>
              <a:rPr lang="ru-RU" smtClean="0"/>
              <a:t>1914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2984"/>
            <a:ext cx="4114800" cy="1139825"/>
          </a:xfrm>
        </p:spPr>
        <p:txBody>
          <a:bodyPr/>
          <a:lstStyle/>
          <a:p>
            <a:r>
              <a:rPr lang="ru-RU" b="1" err="1" smtClean="0"/>
              <a:t>Бурлюк</a:t>
            </a:r>
            <a:r>
              <a:rPr lang="ru-RU" b="1" smtClean="0"/>
              <a:t> Давид Давидович</a:t>
            </a:r>
            <a:br>
              <a:rPr lang="ru-RU" b="1" smtClean="0"/>
            </a:b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8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980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6488668"/>
            <a:ext cx="15763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mtClean="0"/>
              <a:t>Весна  в селі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70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mtClean="0"/>
              <a:t>Портрет </a:t>
            </a:r>
            <a:r>
              <a:rPr lang="ru-RU" err="1" smtClean="0"/>
              <a:t>поета</a:t>
            </a:r>
            <a:r>
              <a:rPr lang="ru-RU" smtClean="0"/>
              <a:t>-футуриста </a:t>
            </a:r>
            <a:endParaRPr lang="ru-RU"/>
          </a:p>
          <a:p>
            <a:pPr algn="r"/>
            <a:r>
              <a:rPr lang="ru-RU" smtClean="0"/>
              <a:t>В</a:t>
            </a:r>
            <a:r>
              <a:rPr lang="ru-RU" smtClean="0"/>
              <a:t>. А. </a:t>
            </a:r>
            <a:r>
              <a:rPr lang="ru-RU" err="1" smtClean="0"/>
              <a:t>Каменського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0"/>
            <a:ext cx="4463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32240" y="5786454"/>
            <a:ext cx="152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Голубий кінь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445</TotalTime>
  <Words>121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Ripple</vt:lpstr>
      <vt:lpstr>   «Український авангард»</vt:lpstr>
      <vt:lpstr>Презентация PowerPoint</vt:lpstr>
      <vt:lpstr>Богомазов Олександр Костянтинович </vt:lpstr>
      <vt:lpstr>Презентация PowerPoint</vt:lpstr>
      <vt:lpstr>Презентация PowerPoint</vt:lpstr>
      <vt:lpstr>Бурлюк Давид Давидович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Єрмилов Василь Дмитрович </vt:lpstr>
      <vt:lpstr>Презентация PowerPoint</vt:lpstr>
      <vt:lpstr>Презентация PowerPoint</vt:lpstr>
      <vt:lpstr>Презентация PowerPoint</vt:lpstr>
      <vt:lpstr>Архипенко Олександр Порфирович </vt:lpstr>
      <vt:lpstr>Презентация PowerPoint</vt:lpstr>
      <vt:lpstr>Презентация PowerPoint</vt:lpstr>
      <vt:lpstr>Презентация PowerPoint</vt:lpstr>
      <vt:lpstr>Екстер Олександра Олександрівна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2011-05-19T20:34:12Z</dcterms:created>
  <dcterms:modified xsi:type="dcterms:W3CDTF">2013-12-05T22:14:15Z</dcterms:modified>
</cp:coreProperties>
</file>