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8143932" cy="2071701"/>
          </a:xfrm>
        </p:spPr>
        <p:txBody>
          <a:bodyPr/>
          <a:lstStyle/>
          <a:p>
            <a:r>
              <a:rPr lang="uk-UA" b="1" i="1" dirty="0" smtClean="0"/>
              <a:t>Образотворче мистецтво в Україні (1917 – 1921 рр.)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357430"/>
            <a:ext cx="3643338" cy="375762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Робота Малевича - </a:t>
            </a:r>
            <a:r>
              <a:rPr lang="ru-RU" b="1" dirty="0" err="1" smtClean="0"/>
              <a:t>засновника</a:t>
            </a:r>
            <a:r>
              <a:rPr lang="ru-RU" b="1" dirty="0" smtClean="0"/>
              <a:t> супрематизму </a:t>
            </a:r>
          </a:p>
          <a:p>
            <a:pPr>
              <a:buNone/>
            </a:pPr>
            <a:r>
              <a:rPr lang="ru-RU" b="1" dirty="0" smtClean="0"/>
              <a:t>"</a:t>
            </a:r>
            <a:r>
              <a:rPr lang="ru-RU" b="1" dirty="0" err="1" smtClean="0"/>
              <a:t>Чорний</a:t>
            </a:r>
            <a:r>
              <a:rPr lang="ru-RU" b="1" dirty="0" smtClean="0"/>
              <a:t> квадрат"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000108"/>
            <a:ext cx="5076825" cy="5030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2852"/>
            <a:ext cx="8143932" cy="15716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Робота </a:t>
            </a:r>
            <a:r>
              <a:rPr lang="ru-RU" b="1" dirty="0" err="1" smtClean="0"/>
              <a:t>Богомазова</a:t>
            </a:r>
            <a:r>
              <a:rPr lang="ru-RU" b="1" dirty="0" smtClean="0"/>
              <a:t> </a:t>
            </a:r>
          </a:p>
          <a:p>
            <a:pPr algn="ctr">
              <a:buNone/>
            </a:pPr>
            <a:r>
              <a:rPr lang="ru-RU" b="1" dirty="0" smtClean="0"/>
              <a:t>художника </a:t>
            </a:r>
            <a:r>
              <a:rPr lang="ru-RU" b="1" dirty="0" err="1" smtClean="0"/>
              <a:t>кубофутуристов</a:t>
            </a:r>
            <a:r>
              <a:rPr lang="ru-RU" b="1" dirty="0" smtClean="0"/>
              <a:t> </a:t>
            </a:r>
          </a:p>
          <a:p>
            <a:pPr algn="ctr">
              <a:buNone/>
            </a:pPr>
            <a:r>
              <a:rPr lang="ru-RU" b="1" dirty="0" smtClean="0"/>
              <a:t>"Пильщики".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5724525" cy="5056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357430"/>
            <a:ext cx="3071802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b="1" dirty="0" smtClean="0"/>
              <a:t>“ Золота </a:t>
            </a:r>
            <a:r>
              <a:rPr lang="uk-UA" sz="3600" b="1" dirty="0" err="1" smtClean="0"/>
              <a:t>Осінь”</a:t>
            </a:r>
            <a:r>
              <a:rPr lang="uk-UA" sz="3600" b="1" dirty="0" smtClean="0"/>
              <a:t>.</a:t>
            </a:r>
          </a:p>
          <a:p>
            <a:pPr>
              <a:buNone/>
            </a:pPr>
            <a:r>
              <a:rPr lang="uk-UA" sz="3600" b="1" dirty="0" smtClean="0"/>
              <a:t>    М. </a:t>
            </a:r>
            <a:r>
              <a:rPr lang="uk-UA" sz="3600" b="1" dirty="0" err="1" smtClean="0"/>
              <a:t>Бурачек</a:t>
            </a:r>
            <a:endParaRPr lang="ru-RU" sz="3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28604"/>
            <a:ext cx="507209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28604"/>
            <a:ext cx="4500594" cy="619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571472" y="2357431"/>
            <a:ext cx="2571768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dirty="0" smtClean="0"/>
              <a:t> “ Казка ”</a:t>
            </a:r>
          </a:p>
          <a:p>
            <a:pPr>
              <a:buNone/>
            </a:pPr>
            <a:r>
              <a:rPr lang="uk-UA" sz="4000" b="1" dirty="0" smtClean="0"/>
              <a:t>  М. Жук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500306"/>
            <a:ext cx="3786214" cy="18573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3600" b="1" dirty="0" smtClean="0"/>
              <a:t>“ Флокси “</a:t>
            </a:r>
          </a:p>
          <a:p>
            <a:pPr>
              <a:buNone/>
            </a:pPr>
            <a:r>
              <a:rPr lang="uk-UA" sz="3600" b="1" dirty="0" smtClean="0"/>
              <a:t>О. </a:t>
            </a:r>
            <a:r>
              <a:rPr lang="uk-UA" sz="3600" b="1" dirty="0" err="1" smtClean="0"/>
              <a:t>Наваківський</a:t>
            </a:r>
            <a:endParaRPr lang="ru-RU" sz="3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14290"/>
            <a:ext cx="4588982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28604"/>
            <a:ext cx="9144000" cy="19288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     Великий </a:t>
            </a:r>
            <a:r>
              <a:rPr lang="ru-RU" sz="2000" dirty="0" err="1" smtClean="0"/>
              <a:t>поштовх</a:t>
            </a:r>
            <a:r>
              <a:rPr lang="ru-RU" sz="2000" dirty="0" smtClean="0"/>
              <a:t> до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образотворчого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мистецтва</a:t>
            </a:r>
            <a:r>
              <a:rPr lang="ru-RU" sz="2000" dirty="0" smtClean="0"/>
              <a:t> дала </a:t>
            </a:r>
            <a:r>
              <a:rPr lang="ru-RU" sz="2000" dirty="0" err="1" smtClean="0"/>
              <a:t>Українська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академія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мистецтв</a:t>
            </a:r>
            <a:r>
              <a:rPr lang="ru-RU" sz="2000" dirty="0" smtClean="0"/>
              <a:t>. Вона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утворена</a:t>
            </a:r>
            <a:r>
              <a:rPr lang="ru-RU" sz="2000" dirty="0" smtClean="0"/>
              <a:t> Центральною Радою в </a:t>
            </a:r>
            <a:r>
              <a:rPr lang="ru-RU" sz="2000" dirty="0" err="1" smtClean="0"/>
              <a:t>грудні</a:t>
            </a:r>
            <a:r>
              <a:rPr lang="ru-RU" sz="2000" dirty="0" smtClean="0"/>
              <a:t> 1917 р. Першими </a:t>
            </a:r>
            <a:r>
              <a:rPr lang="ru-RU" sz="2000" dirty="0" err="1" smtClean="0"/>
              <a:t>академіками</a:t>
            </a:r>
            <a:r>
              <a:rPr lang="ru-RU" sz="2000" dirty="0" smtClean="0"/>
              <a:t> стали Михайло Бойчук, </a:t>
            </a:r>
            <a:r>
              <a:rPr lang="ru-RU" sz="2000" dirty="0" err="1" smtClean="0"/>
              <a:t>Микола</a:t>
            </a:r>
            <a:r>
              <a:rPr lang="ru-RU" sz="2000" dirty="0" smtClean="0"/>
              <a:t> </a:t>
            </a:r>
            <a:r>
              <a:rPr lang="ru-RU" sz="2000" dirty="0" err="1" smtClean="0"/>
              <a:t>Бурачек</a:t>
            </a:r>
            <a:r>
              <a:rPr lang="ru-RU" sz="2000" dirty="0" smtClean="0"/>
              <a:t>, Михайло Жук, Василь </a:t>
            </a:r>
            <a:r>
              <a:rPr lang="ru-RU" sz="2000" dirty="0" err="1" smtClean="0"/>
              <a:t>Кричевський</a:t>
            </a:r>
            <a:r>
              <a:rPr lang="ru-RU" sz="2000" dirty="0" smtClean="0"/>
              <a:t>, Абрам </a:t>
            </a:r>
            <a:r>
              <a:rPr lang="ru-RU" sz="2000" dirty="0" err="1" smtClean="0"/>
              <a:t>Маневич</a:t>
            </a:r>
            <a:r>
              <a:rPr lang="ru-RU" sz="2000" dirty="0" smtClean="0"/>
              <a:t>, </a:t>
            </a:r>
            <a:r>
              <a:rPr lang="ru-RU" sz="2000" dirty="0" err="1" smtClean="0"/>
              <a:t>Олександр</a:t>
            </a:r>
            <a:r>
              <a:rPr lang="ru-RU" sz="2000" dirty="0" smtClean="0"/>
              <a:t> Мурашко, </a:t>
            </a:r>
            <a:r>
              <a:rPr lang="ru-RU" sz="2000" dirty="0" err="1" smtClean="0"/>
              <a:t>Георгій</a:t>
            </a:r>
            <a:r>
              <a:rPr lang="ru-RU" sz="2000" dirty="0" smtClean="0"/>
              <a:t> Нарбут.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14554"/>
            <a:ext cx="6143668" cy="446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14356"/>
            <a:ext cx="4643470" cy="114300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Георгій</a:t>
            </a:r>
            <a:br>
              <a:rPr lang="uk-UA" b="1" dirty="0" smtClean="0"/>
            </a:br>
            <a:r>
              <a:rPr lang="uk-UA" b="1" dirty="0" smtClean="0"/>
              <a:t>Нарбут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214554"/>
            <a:ext cx="4186238" cy="298291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Георгій</a:t>
            </a:r>
            <a:r>
              <a:rPr lang="ru-RU" dirty="0" smtClean="0"/>
              <a:t> </a:t>
            </a:r>
            <a:r>
              <a:rPr lang="ru-RU" dirty="0" err="1" smtClean="0"/>
              <a:t>Іванович</a:t>
            </a:r>
            <a:r>
              <a:rPr lang="ru-RU" dirty="0" smtClean="0"/>
              <a:t> Нарбут (1886-1920) - 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художник-графік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ілюстратор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357298"/>
            <a:ext cx="3714776" cy="444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472122" cy="158272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err="1" smtClean="0"/>
              <a:t>Георгий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Нарбут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14554"/>
            <a:ext cx="3543296" cy="45005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Створив </a:t>
            </a:r>
            <a:r>
              <a:rPr lang="ru-RU" dirty="0" err="1" smtClean="0"/>
              <a:t>унікальну</a:t>
            </a:r>
            <a:r>
              <a:rPr lang="ru-RU" dirty="0" smtClean="0"/>
              <a:t> </a:t>
            </a:r>
            <a:r>
              <a:rPr lang="ru-RU" dirty="0" err="1" smtClean="0"/>
              <a:t>ілюстровану</a:t>
            </a:r>
            <a:r>
              <a:rPr lang="ru-RU" dirty="0" smtClean="0"/>
              <a:t> </a:t>
            </a:r>
            <a:r>
              <a:rPr lang="ru-RU" dirty="0" err="1" smtClean="0"/>
              <a:t>українську</a:t>
            </a:r>
            <a:r>
              <a:rPr lang="ru-RU" dirty="0" smtClean="0"/>
              <a:t> </a:t>
            </a:r>
            <a:r>
              <a:rPr lang="ru-RU" dirty="0" err="1" smtClean="0"/>
              <a:t>абетку</a:t>
            </a:r>
            <a:r>
              <a:rPr lang="ru-RU" dirty="0" smtClean="0"/>
              <a:t>, </a:t>
            </a:r>
            <a:r>
              <a:rPr lang="ru-RU" dirty="0" err="1" smtClean="0"/>
              <a:t>зробив</a:t>
            </a:r>
            <a:r>
              <a:rPr lang="ru-RU" dirty="0" smtClean="0"/>
              <a:t> </a:t>
            </a:r>
            <a:r>
              <a:rPr lang="ru-RU" dirty="0" err="1" smtClean="0"/>
              <a:t>ілюстрації</a:t>
            </a:r>
            <a:r>
              <a:rPr lang="ru-RU" dirty="0" smtClean="0"/>
              <a:t> до "</a:t>
            </a:r>
            <a:r>
              <a:rPr lang="ru-RU" dirty="0" err="1" smtClean="0"/>
              <a:t>Енеїди</a:t>
            </a:r>
            <a:r>
              <a:rPr lang="ru-RU" dirty="0" smtClean="0"/>
              <a:t>" </a:t>
            </a:r>
            <a:r>
              <a:rPr lang="ru-RU" dirty="0" err="1" smtClean="0"/>
              <a:t>Котляревського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графічні</a:t>
            </a:r>
            <a:r>
              <a:rPr lang="ru-RU" dirty="0" smtClean="0"/>
              <a:t> </a:t>
            </a:r>
            <a:r>
              <a:rPr lang="ru-RU" dirty="0" err="1" smtClean="0"/>
              <a:t>ескізи</a:t>
            </a:r>
            <a:r>
              <a:rPr lang="ru-RU" dirty="0" smtClean="0"/>
              <a:t> </a:t>
            </a:r>
            <a:r>
              <a:rPr lang="ru-RU" dirty="0" err="1" smtClean="0"/>
              <a:t>втілені</a:t>
            </a:r>
            <a:r>
              <a:rPr lang="ru-RU" dirty="0" smtClean="0"/>
              <a:t> у 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українській</a:t>
            </a:r>
            <a:r>
              <a:rPr lang="ru-RU" dirty="0" smtClean="0"/>
              <a:t> </a:t>
            </a:r>
            <a:r>
              <a:rPr lang="ru-RU" dirty="0" err="1" smtClean="0"/>
              <a:t>гривні</a:t>
            </a:r>
            <a:r>
              <a:rPr lang="ru-RU" dirty="0" smtClean="0"/>
              <a:t> та </a:t>
            </a:r>
            <a:r>
              <a:rPr lang="ru-RU" dirty="0" err="1" smtClean="0"/>
              <a:t>малої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друку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0"/>
            <a:ext cx="4067175" cy="2603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708275"/>
            <a:ext cx="3255963" cy="4149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3543296" cy="12255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Бойчук</a:t>
            </a:r>
            <a:br>
              <a:rPr lang="ru-RU" b="1" dirty="0" smtClean="0"/>
            </a:br>
            <a:r>
              <a:rPr lang="ru-RU" b="1" dirty="0" smtClean="0"/>
              <a:t> Михайло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428868"/>
            <a:ext cx="4329114" cy="29114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vi-VN" dirty="0" smtClean="0"/>
              <a:t>Миха́йло Льво́вич Бойчу́к</a:t>
            </a:r>
            <a:r>
              <a:rPr lang="uk-UA" dirty="0" smtClean="0"/>
              <a:t> -</a:t>
            </a:r>
            <a:r>
              <a:rPr lang="vi-VN" dirty="0" smtClean="0"/>
              <a:t> український художник, маляр-монументаліст, лідер групи «бойчукістів».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142984"/>
            <a:ext cx="3071834" cy="497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28860" y="0"/>
            <a:ext cx="4143404" cy="15001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/>
              <a:t>Робота</a:t>
            </a:r>
            <a:endParaRPr lang="ru-RU" b="1" dirty="0" smtClean="0"/>
          </a:p>
          <a:p>
            <a:pPr algn="ctr">
              <a:buNone/>
            </a:pPr>
            <a:r>
              <a:rPr lang="ru-RU" b="1" dirty="0" err="1" smtClean="0"/>
              <a:t>Михайла</a:t>
            </a:r>
            <a:r>
              <a:rPr lang="ru-RU" b="1" dirty="0" smtClean="0"/>
              <a:t> Бойчука</a:t>
            </a:r>
          </a:p>
          <a:p>
            <a:pPr algn="ctr">
              <a:buNone/>
            </a:pPr>
            <a:r>
              <a:rPr lang="ru-RU" b="1" dirty="0" smtClean="0"/>
              <a:t>« </a:t>
            </a:r>
            <a:r>
              <a:rPr lang="ru-RU" b="1" dirty="0" err="1" smtClean="0"/>
              <a:t>Дівчина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503034" cy="50720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4500594" cy="121444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Федір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Кричевський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500306"/>
            <a:ext cx="4543428" cy="28289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vi-VN" dirty="0" smtClean="0"/>
              <a:t>Фе́дір Григо́рович Криче́вський) — український художник і педагог, заслужений діяч мистецтв УРСР (з 1940).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857232"/>
            <a:ext cx="3786214" cy="486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571744"/>
            <a:ext cx="2900354" cy="21145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/>
              <a:t>Сім'я.</a:t>
            </a:r>
          </a:p>
          <a:p>
            <a:pPr algn="ctr">
              <a:buNone/>
            </a:pPr>
            <a:r>
              <a:rPr lang="uk-UA" b="1" dirty="0" smtClean="0"/>
              <a:t> Фрагмент</a:t>
            </a:r>
          </a:p>
          <a:p>
            <a:pPr algn="ctr">
              <a:buNone/>
            </a:pPr>
            <a:r>
              <a:rPr lang="uk-UA" b="1" dirty="0" smtClean="0"/>
              <a:t>   триптиха </a:t>
            </a:r>
          </a:p>
          <a:p>
            <a:pPr algn="ctr">
              <a:buNone/>
            </a:pPr>
            <a:r>
              <a:rPr lang="uk-UA" b="1" dirty="0" smtClean="0"/>
              <a:t>“ Життя “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714356"/>
            <a:ext cx="5072066" cy="593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143240" y="2000240"/>
            <a:ext cx="3000396" cy="292895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uk-UA" b="1" dirty="0" err="1" smtClean="0"/>
              <a:t>“Любов.”</a:t>
            </a:r>
            <a:endParaRPr lang="uk-UA" b="1" dirty="0" smtClean="0"/>
          </a:p>
          <a:p>
            <a:pPr marL="514350" indent="-514350">
              <a:buNone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2) </a:t>
            </a:r>
            <a:r>
              <a:rPr lang="uk-UA" b="1" dirty="0" err="1" smtClean="0"/>
              <a:t>”Повернення”</a:t>
            </a:r>
            <a:endParaRPr lang="uk-UA" b="1" dirty="0" smtClean="0"/>
          </a:p>
          <a:p>
            <a:pPr marL="514350" indent="-514350">
              <a:buNone/>
            </a:pPr>
            <a:r>
              <a:rPr lang="uk-UA" b="1" dirty="0" smtClean="0"/>
              <a:t>Фрагменти</a:t>
            </a:r>
          </a:p>
          <a:p>
            <a:pPr marL="514350" indent="-514350">
              <a:buNone/>
            </a:pPr>
            <a:r>
              <a:rPr lang="uk-UA" b="1" dirty="0" smtClean="0"/>
              <a:t>      триптиха </a:t>
            </a:r>
          </a:p>
          <a:p>
            <a:pPr marL="514350" indent="-514350">
              <a:buNone/>
            </a:pPr>
            <a:r>
              <a:rPr lang="uk-UA" b="1" dirty="0" smtClean="0"/>
              <a:t>          </a:t>
            </a:r>
            <a:r>
              <a:rPr lang="ru-RU" b="1" dirty="0" smtClean="0"/>
              <a:t>« </a:t>
            </a:r>
            <a:r>
              <a:rPr lang="ru-RU" b="1" dirty="0" err="1" smtClean="0"/>
              <a:t>Життя</a:t>
            </a:r>
            <a:r>
              <a:rPr lang="ru-RU" b="1" dirty="0" smtClean="0"/>
              <a:t>»</a:t>
            </a:r>
            <a:endParaRPr lang="uk-UA" b="1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2857520" cy="610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500042"/>
            <a:ext cx="296289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585858"/>
      </a:dk1>
      <a:lt1>
        <a:sysClr val="window" lastClr="FCFCFC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73</TotalTime>
  <Words>200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Образотворче мистецтво в Україні (1917 – 1921 рр.)</vt:lpstr>
      <vt:lpstr>Презентация PowerPoint</vt:lpstr>
      <vt:lpstr>Георгій Нарбут</vt:lpstr>
      <vt:lpstr> Георгий Нарбут</vt:lpstr>
      <vt:lpstr>Бойчук  Михайло</vt:lpstr>
      <vt:lpstr>Презентация PowerPoint</vt:lpstr>
      <vt:lpstr>Федір Кричевський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Образотворче мистецтво в Україні (1917 – 1921 рр.)</dc:title>
  <dc:creator>1</dc:creator>
  <cp:lastModifiedBy>руслан</cp:lastModifiedBy>
  <cp:revision>11</cp:revision>
  <dcterms:created xsi:type="dcterms:W3CDTF">2014-03-04T08:18:32Z</dcterms:created>
  <dcterms:modified xsi:type="dcterms:W3CDTF">2015-01-27T19:18:33Z</dcterms:modified>
</cp:coreProperties>
</file>