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59" r:id="rId5"/>
    <p:sldId id="260" r:id="rId6"/>
    <p:sldId id="262" r:id="rId7"/>
    <p:sldId id="263"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05.03.2014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05.03.2014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05.03.2014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05.03.2014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D:\&#1056;&#1072;&#1073;&#1086;&#1095;&#1080;&#1081;%20&#1089;&#1090;&#1086;&#1083;\Music\&#1043;&#1088;&#1110;&#1085;&#1076;&#1078;&#1086;&#1083;&#1080;%20-%20&#1056;&#1072;&#1079;&#1086;&#1084;%20&#1085;&#1072;&#1089;%20&#1073;&#1072;&#1075;&#1072;&#1090;&#1086;.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media/audio9.wav"/><Relationship Id="rId6" Type="http://schemas.openxmlformats.org/officeDocument/2006/relationships/hyperlink" Target="http://ipress.ua/go/aHR0cHM6Ly93d3cuZmFjZWJvb2suY29tL3Zib2xvdG92YQ==" TargetMode="External"/><Relationship Id="rId5" Type="http://schemas.openxmlformats.org/officeDocument/2006/relationships/image" Target="../media/image14.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audio1.wav"/><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audio" Target="../media/audio2.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xml"/><Relationship Id="rId1" Type="http://schemas.openxmlformats.org/officeDocument/2006/relationships/audio" Target="../media/audio3.wav"/><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audio" Target="../media/audio5.wav"/><Relationship Id="rId5" Type="http://schemas.openxmlformats.org/officeDocument/2006/relationships/image" Target="../media/image5.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audio" Target="../media/audio6.wav"/><Relationship Id="rId5" Type="http://schemas.openxmlformats.org/officeDocument/2006/relationships/image" Target="../media/image5.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ipress.ua/go/aHR0cHM6Ly93d3cuZmFjZWJvb2suY29tL2FuZHJleS5wZXJ2YWs/ZnJlZj10cw==" TargetMode="External"/><Relationship Id="rId2" Type="http://schemas.openxmlformats.org/officeDocument/2006/relationships/slideLayout" Target="../slideLayouts/slideLayout2.xml"/><Relationship Id="rId1" Type="http://schemas.openxmlformats.org/officeDocument/2006/relationships/audio" Target="../media/audio8.wav"/><Relationship Id="rId6" Type="http://schemas.openxmlformats.org/officeDocument/2006/relationships/image" Target="../media/image5.png"/><Relationship Id="rId5" Type="http://schemas.openxmlformats.org/officeDocument/2006/relationships/hyperlink" Target="http://ipress.ua/go/aHR0cHM6Ly93d3cuZmFjZWJvb2suY29tL2t1a2hhcg==" TargetMode="External"/><Relationship Id="rId4" Type="http://schemas.openxmlformats.org/officeDocument/2006/relationships/hyperlink" Target="http://ipress.ua/go/aHR0cHM6Ly93d3cuZmFjZWJvb2suY29tL3ZvbG9keW15ci52aWF0cm92eWNoP2ZyZWY9dH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6000" r="-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4414" y="0"/>
            <a:ext cx="5500726" cy="6857999"/>
          </a:xfrm>
        </p:spPr>
        <p:txBody>
          <a:bodyPr>
            <a:normAutofit/>
          </a:bodyPr>
          <a:lstStyle/>
          <a:p>
            <a:r>
              <a:rPr lang="uk-UA" dirty="0" smtClean="0">
                <a:latin typeface="Times New Roman" pitchFamily="18" charset="0"/>
                <a:cs typeface="Times New Roman" pitchFamily="18" charset="0"/>
              </a:rPr>
              <a:t>Презентація</a:t>
            </a:r>
            <a:br>
              <a:rPr lang="uk-UA" dirty="0" smtClean="0">
                <a:latin typeface="Times New Roman" pitchFamily="18" charset="0"/>
                <a:cs typeface="Times New Roman" pitchFamily="18" charset="0"/>
              </a:rPr>
            </a:br>
            <a:r>
              <a:rPr lang="uk-UA" dirty="0" smtClean="0">
                <a:latin typeface="Times New Roman" pitchFamily="18" charset="0"/>
                <a:cs typeface="Times New Roman" pitchFamily="18" charset="0"/>
              </a:rPr>
              <a:t>з історії України</a:t>
            </a:r>
            <a:br>
              <a:rPr lang="uk-UA" dirty="0" smtClean="0">
                <a:latin typeface="Times New Roman" pitchFamily="18" charset="0"/>
                <a:cs typeface="Times New Roman" pitchFamily="18" charset="0"/>
              </a:rPr>
            </a:br>
            <a:r>
              <a:rPr lang="uk-UA" dirty="0" smtClean="0">
                <a:latin typeface="Times New Roman" pitchFamily="18" charset="0"/>
                <a:cs typeface="Times New Roman" pitchFamily="18" charset="0"/>
              </a:rPr>
              <a:t>з теми:</a:t>
            </a:r>
            <a:br>
              <a:rPr lang="uk-UA" dirty="0" smtClean="0">
                <a:latin typeface="Times New Roman" pitchFamily="18" charset="0"/>
                <a:cs typeface="Times New Roman" pitchFamily="18" charset="0"/>
              </a:rPr>
            </a:br>
            <a:r>
              <a:rPr lang="uk-UA" b="1" dirty="0" err="1" smtClean="0">
                <a:latin typeface="Times New Roman" pitchFamily="18" charset="0"/>
                <a:cs typeface="Times New Roman" pitchFamily="18" charset="0"/>
              </a:rPr>
              <a:t>“Помаранчева</a:t>
            </a:r>
            <a:r>
              <a:rPr lang="uk-UA" b="1" dirty="0" smtClean="0">
                <a:latin typeface="Times New Roman" pitchFamily="18" charset="0"/>
                <a:cs typeface="Times New Roman" pitchFamily="18" charset="0"/>
              </a:rPr>
              <a:t> </a:t>
            </a:r>
            <a:r>
              <a:rPr lang="uk-UA" b="1" dirty="0" err="1" smtClean="0">
                <a:latin typeface="Times New Roman" pitchFamily="18" charset="0"/>
                <a:cs typeface="Times New Roman" pitchFamily="18" charset="0"/>
              </a:rPr>
              <a:t>революція”</a:t>
            </a:r>
            <a:r>
              <a:rPr lang="uk-UA" dirty="0" smtClean="0">
                <a:latin typeface="Times New Roman" pitchFamily="18" charset="0"/>
                <a:cs typeface="Times New Roman" pitchFamily="18" charset="0"/>
              </a:rPr>
              <a:t/>
            </a:r>
            <a:br>
              <a:rPr lang="uk-UA" dirty="0" smtClean="0">
                <a:latin typeface="Times New Roman" pitchFamily="18" charset="0"/>
                <a:cs typeface="Times New Roman" pitchFamily="18" charset="0"/>
              </a:rPr>
            </a:br>
            <a:r>
              <a:rPr lang="uk-UA" dirty="0" smtClean="0">
                <a:latin typeface="Times New Roman" pitchFamily="18" charset="0"/>
                <a:cs typeface="Times New Roman" pitchFamily="18" charset="0"/>
              </a:rPr>
              <a:t>учениці 7(11)Б класу</a:t>
            </a:r>
            <a:br>
              <a:rPr lang="uk-UA" dirty="0" smtClean="0">
                <a:latin typeface="Times New Roman" pitchFamily="18" charset="0"/>
                <a:cs typeface="Times New Roman" pitchFamily="18" charset="0"/>
              </a:rPr>
            </a:br>
            <a:r>
              <a:rPr lang="uk-UA" dirty="0" smtClean="0">
                <a:latin typeface="Times New Roman" pitchFamily="18" charset="0"/>
                <a:cs typeface="Times New Roman" pitchFamily="18" charset="0"/>
              </a:rPr>
              <a:t>Одеського НВК №13</a:t>
            </a:r>
            <a:br>
              <a:rPr lang="uk-UA" dirty="0" smtClean="0">
                <a:latin typeface="Times New Roman" pitchFamily="18" charset="0"/>
                <a:cs typeface="Times New Roman" pitchFamily="18" charset="0"/>
              </a:rPr>
            </a:br>
            <a:r>
              <a:rPr lang="uk-UA" dirty="0" smtClean="0">
                <a:latin typeface="Times New Roman" pitchFamily="18" charset="0"/>
                <a:cs typeface="Times New Roman" pitchFamily="18" charset="0"/>
              </a:rPr>
              <a:t>Бургелі Наталії</a:t>
            </a:r>
            <a:endParaRPr lang="ru-RU" dirty="0">
              <a:latin typeface="Times New Roman" pitchFamily="18" charset="0"/>
              <a:cs typeface="Times New Roman" pitchFamily="18" charset="0"/>
            </a:endParaRPr>
          </a:p>
        </p:txBody>
      </p:sp>
      <p:pic>
        <p:nvPicPr>
          <p:cNvPr id="4" name="Грінджоли - Разом нас багато.mp3">
            <a:hlinkClick r:id="" action="ppaction://media"/>
          </p:cNvPr>
          <p:cNvPicPr>
            <a:picLocks noRot="1" noChangeAspect="1"/>
          </p:cNvPicPr>
          <p:nvPr>
            <a:audioFile r:link="rId1"/>
          </p:nvPr>
        </p:nvPicPr>
        <p:blipFill>
          <a:blip r:embed="rId4" cstate="print"/>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24_main.jpg"/>
          <p:cNvPicPr>
            <a:picLocks noGrp="1" noChangeAspect="1"/>
          </p:cNvPicPr>
          <p:nvPr>
            <p:ph idx="1"/>
          </p:nvPr>
        </p:nvPicPr>
        <p:blipFill>
          <a:blip r:embed="rId3" cstate="print"/>
          <a:stretch>
            <a:fillRect/>
          </a:stretch>
        </p:blipFill>
        <p:spPr>
          <a:xfrm>
            <a:off x="214282" y="3214686"/>
            <a:ext cx="4452016" cy="2928958"/>
          </a:xfrm>
        </p:spPr>
      </p:pic>
      <p:pic>
        <p:nvPicPr>
          <p:cNvPr id="4" name="~PP3427.WAV">
            <a:hlinkClick r:id="" action="ppaction://media"/>
          </p:cNvPr>
          <p:cNvPicPr>
            <a:picLocks noRot="1" noChangeAspect="1"/>
          </p:cNvPicPr>
          <p:nvPr>
            <a:wavAudioFile r:embed="rId1" name="~PP3427.WAV"/>
          </p:nvPr>
        </p:nvPicPr>
        <p:blipFill>
          <a:blip r:embed="rId4" cstate="print"/>
          <a:stretch>
            <a:fillRect/>
          </a:stretch>
        </p:blipFill>
        <p:spPr>
          <a:xfrm>
            <a:off x="8632825" y="6346825"/>
            <a:ext cx="304800" cy="304800"/>
          </a:xfrm>
          <a:prstGeom prst="rect">
            <a:avLst/>
          </a:prstGeom>
        </p:spPr>
      </p:pic>
      <p:pic>
        <p:nvPicPr>
          <p:cNvPr id="6" name="Рисунок 5" descr="48790.jpg"/>
          <p:cNvPicPr>
            <a:picLocks noChangeAspect="1"/>
          </p:cNvPicPr>
          <p:nvPr/>
        </p:nvPicPr>
        <p:blipFill>
          <a:blip r:embed="rId5" cstate="print"/>
          <a:stretch>
            <a:fillRect/>
          </a:stretch>
        </p:blipFill>
        <p:spPr>
          <a:xfrm>
            <a:off x="4643438" y="3214686"/>
            <a:ext cx="4206381" cy="2781306"/>
          </a:xfrm>
          <a:prstGeom prst="rect">
            <a:avLst/>
          </a:prstGeom>
        </p:spPr>
      </p:pic>
      <p:sp>
        <p:nvSpPr>
          <p:cNvPr id="8" name="TextBox 7"/>
          <p:cNvSpPr txBox="1"/>
          <p:nvPr/>
        </p:nvSpPr>
        <p:spPr>
          <a:xfrm>
            <a:off x="785786" y="500042"/>
            <a:ext cx="7000924" cy="2523768"/>
          </a:xfrm>
          <a:prstGeom prst="rect">
            <a:avLst/>
          </a:prstGeom>
          <a:solidFill>
            <a:schemeClr val="accent6">
              <a:lumMod val="50000"/>
              <a:alpha val="45000"/>
            </a:schemeClr>
          </a:solidFill>
          <a:scene3d>
            <a:camera prst="orthographicFront"/>
            <a:lightRig rig="threePt" dir="t"/>
          </a:scene3d>
          <a:sp3d>
            <a:bevelT/>
            <a:bevelB/>
          </a:sp3d>
        </p:spPr>
        <p:txBody>
          <a:bodyPr wrap="square" rtlCol="0">
            <a:spAutoFit/>
          </a:bodyPr>
          <a:lstStyle/>
          <a:p>
            <a:r>
              <a:rPr lang="en-GB" sz="2000" dirty="0" err="1" smtClean="0">
                <a:latin typeface="Times New Roman" pitchFamily="18" charset="0"/>
                <a:cs typeface="Times New Roman" pitchFamily="18" charset="0"/>
                <a:hlinkClick r:id="rId6"/>
              </a:rPr>
              <a:t>Viktoriya</a:t>
            </a:r>
            <a:r>
              <a:rPr lang="en-GB" sz="2000" dirty="0" smtClean="0">
                <a:latin typeface="Times New Roman" pitchFamily="18" charset="0"/>
                <a:cs typeface="Times New Roman" pitchFamily="18" charset="0"/>
                <a:hlinkClick r:id="rId6"/>
              </a:rPr>
              <a:t> </a:t>
            </a:r>
            <a:r>
              <a:rPr lang="en-GB" sz="2000" dirty="0" err="1" smtClean="0">
                <a:latin typeface="Times New Roman" pitchFamily="18" charset="0"/>
                <a:cs typeface="Times New Roman" pitchFamily="18" charset="0"/>
                <a:hlinkClick r:id="rId6"/>
              </a:rPr>
              <a:t>Bolotova</a:t>
            </a:r>
            <a:r>
              <a:rPr lang="en-GB"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А я </a:t>
            </a:r>
            <a:r>
              <a:rPr lang="ru-RU" sz="2000" dirty="0" err="1" smtClean="0">
                <a:latin typeface="Times New Roman" pitchFamily="18" charset="0"/>
                <a:cs typeface="Times New Roman" pitchFamily="18" charset="0"/>
              </a:rPr>
              <a:t>ніколи</a:t>
            </a:r>
            <a:r>
              <a:rPr lang="ru-RU" sz="2000" dirty="0" smtClean="0">
                <a:latin typeface="Times New Roman" pitchFamily="18" charset="0"/>
                <a:cs typeface="Times New Roman" pitchFamily="18" charset="0"/>
              </a:rPr>
              <a:t> не забуду </a:t>
            </a:r>
            <a:r>
              <a:rPr lang="ru-RU" sz="2000" dirty="0" err="1" smtClean="0">
                <a:latin typeface="Times New Roman" pitchFamily="18" charset="0"/>
                <a:cs typeface="Times New Roman" pitchFamily="18" charset="0"/>
              </a:rPr>
              <a:t>бабульок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сусідніх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будинків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які</a:t>
            </a:r>
            <a:r>
              <a:rPr lang="ru-RU" sz="2000" dirty="0" smtClean="0">
                <a:latin typeface="Times New Roman" pitchFamily="18" charset="0"/>
                <a:cs typeface="Times New Roman" pitchFamily="18" charset="0"/>
              </a:rPr>
              <a:t> приносили </a:t>
            </a:r>
            <a:r>
              <a:rPr lang="ru-RU" sz="2000" dirty="0" err="1" smtClean="0">
                <a:latin typeface="Times New Roman" pitchFamily="18" charset="0"/>
                <a:cs typeface="Times New Roman" pitchFamily="18" charset="0"/>
              </a:rPr>
              <a:t>окріп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Одяг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їжа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теж</a:t>
            </a:r>
            <a:r>
              <a:rPr lang="ru-RU" sz="2000" dirty="0" smtClean="0">
                <a:latin typeface="Times New Roman" pitchFamily="18" charset="0"/>
                <a:cs typeface="Times New Roman" pitchFamily="18" charset="0"/>
              </a:rPr>
              <a:t>, а от той </a:t>
            </a:r>
            <a:r>
              <a:rPr lang="ru-RU" sz="2000" dirty="0" err="1" smtClean="0">
                <a:latin typeface="Times New Roman" pitchFamily="18" charset="0"/>
                <a:cs typeface="Times New Roman" pitchFamily="18" charset="0"/>
              </a:rPr>
              <a:t>самий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окріп</a:t>
            </a:r>
            <a:r>
              <a:rPr lang="ru-RU" sz="2000" dirty="0" smtClean="0">
                <a:latin typeface="Times New Roman" pitchFamily="18" charset="0"/>
                <a:cs typeface="Times New Roman" pitchFamily="18" charset="0"/>
              </a:rPr>
              <a:t> - на вагу золота. </a:t>
            </a:r>
            <a:r>
              <a:rPr lang="ru-RU" sz="2000" dirty="0" err="1" smtClean="0">
                <a:latin typeface="Times New Roman" pitchFamily="18" charset="0"/>
                <a:cs typeface="Times New Roman" pitchFamily="18" charset="0"/>
              </a:rPr>
              <a:t>Або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хлопців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віддалених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районів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раніше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вибиралися</a:t>
            </a:r>
            <a:r>
              <a:rPr lang="ru-RU" sz="2000" dirty="0" smtClean="0">
                <a:latin typeface="Times New Roman" pitchFamily="18" charset="0"/>
                <a:cs typeface="Times New Roman" pitchFamily="18" charset="0"/>
              </a:rPr>
              <a:t> в центр </a:t>
            </a:r>
            <a:r>
              <a:rPr lang="ru-RU" sz="2000" dirty="0" err="1" smtClean="0">
                <a:latin typeface="Times New Roman" pitchFamily="18" charset="0"/>
                <a:cs typeface="Times New Roman" pitchFamily="18" charset="0"/>
              </a:rPr>
              <a:t>тільки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погундосити</a:t>
            </a:r>
            <a:r>
              <a:rPr lang="ru-RU" sz="2000" dirty="0" smtClean="0">
                <a:latin typeface="Times New Roman" pitchFamily="18" charset="0"/>
                <a:cs typeface="Times New Roman" pitchFamily="18" charset="0"/>
              </a:rPr>
              <a:t>. А тут вони, </a:t>
            </a:r>
            <a:r>
              <a:rPr lang="ru-RU" sz="2000" dirty="0" err="1" smtClean="0">
                <a:latin typeface="Times New Roman" pitchFamily="18" charset="0"/>
                <a:cs typeface="Times New Roman" pitchFamily="18" charset="0"/>
              </a:rPr>
              <a:t>сповнені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відповідальності</a:t>
            </a:r>
            <a:r>
              <a:rPr lang="ru-RU" sz="2000" dirty="0" smtClean="0">
                <a:latin typeface="Times New Roman" pitchFamily="18" charset="0"/>
                <a:cs typeface="Times New Roman" pitchFamily="18" charset="0"/>
              </a:rPr>
              <a:t>, дозволяли </a:t>
            </a:r>
            <a:r>
              <a:rPr lang="ru-RU" sz="2000" dirty="0" err="1" smtClean="0">
                <a:latin typeface="Times New Roman" pitchFamily="18" charset="0"/>
                <a:cs typeface="Times New Roman" pitchFamily="18" charset="0"/>
              </a:rPr>
              <a:t>собі</a:t>
            </a:r>
            <a:r>
              <a:rPr lang="ru-RU" sz="2000" dirty="0" smtClean="0">
                <a:latin typeface="Times New Roman" pitchFamily="18" charset="0"/>
                <a:cs typeface="Times New Roman" pitchFamily="18" charset="0"/>
              </a:rPr>
              <a:t> не </a:t>
            </a:r>
            <a:r>
              <a:rPr lang="ru-RU" sz="2000" dirty="0" err="1" smtClean="0">
                <a:latin typeface="Times New Roman" pitchFamily="18" charset="0"/>
                <a:cs typeface="Times New Roman" pitchFamily="18" charset="0"/>
              </a:rPr>
              <a:t>більше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однієї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пляшки</a:t>
            </a:r>
            <a:r>
              <a:rPr lang="ru-RU" sz="2000" dirty="0" smtClean="0">
                <a:latin typeface="Times New Roman" pitchFamily="18" charset="0"/>
                <a:cs typeface="Times New Roman" pitchFamily="18" charset="0"/>
              </a:rPr>
              <a:t> пива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раптом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випадково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зачіпали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когось</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натовпі</a:t>
            </a:r>
            <a:r>
              <a:rPr lang="ru-RU" sz="2000" dirty="0" smtClean="0">
                <a:latin typeface="Times New Roman" pitchFamily="18" charset="0"/>
                <a:cs typeface="Times New Roman" pitchFamily="18" charset="0"/>
              </a:rPr>
              <a:t>, говорили мало не </a:t>
            </a:r>
            <a:r>
              <a:rPr lang="ru-RU" sz="2000" dirty="0" err="1" smtClean="0">
                <a:latin typeface="Times New Roman" pitchFamily="18" charset="0"/>
                <a:cs typeface="Times New Roman" pitchFamily="18" charset="0"/>
              </a:rPr>
              <a:t>вперше</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своєму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вибачте</a:t>
            </a:r>
            <a:r>
              <a:rPr lang="ru-RU" sz="2000" dirty="0" smtClean="0">
                <a:latin typeface="Times New Roman" pitchFamily="18" charset="0"/>
                <a:cs typeface="Times New Roman" pitchFamily="18" charset="0"/>
              </a:rPr>
              <a:t>".</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janukowitsch-fuehrt-bei-ukraine-wahl.jpg"/>
          <p:cNvPicPr>
            <a:picLocks noGrp="1" noChangeAspect="1"/>
          </p:cNvPicPr>
          <p:nvPr>
            <p:ph idx="1"/>
          </p:nvPr>
        </p:nvPicPr>
        <p:blipFill>
          <a:blip r:embed="rId4" cstate="print"/>
          <a:stretch>
            <a:fillRect/>
          </a:stretch>
        </p:blipFill>
        <p:spPr>
          <a:xfrm>
            <a:off x="1571604" y="0"/>
            <a:ext cx="5500726" cy="4125544"/>
          </a:xfrm>
        </p:spPr>
      </p:pic>
      <p:sp>
        <p:nvSpPr>
          <p:cNvPr id="4" name="Текст 3"/>
          <p:cNvSpPr>
            <a:spLocks noGrp="1"/>
          </p:cNvSpPr>
          <p:nvPr>
            <p:ph type="body" sz="half" idx="2"/>
          </p:nvPr>
        </p:nvSpPr>
        <p:spPr>
          <a:xfrm>
            <a:off x="0" y="4214818"/>
            <a:ext cx="7572396" cy="2643182"/>
          </a:xfrm>
          <a:solidFill>
            <a:schemeClr val="accent6">
              <a:lumMod val="50000"/>
              <a:alpha val="45000"/>
            </a:schemeClr>
          </a:solidFill>
          <a:scene3d>
            <a:camera prst="orthographicFront"/>
            <a:lightRig rig="threePt" dir="t"/>
          </a:scene3d>
          <a:sp3d>
            <a:bevelT/>
            <a:bevelB/>
          </a:sp3d>
        </p:spPr>
        <p:txBody>
          <a:bodyPr>
            <a:normAutofit/>
          </a:bodyPr>
          <a:lstStyle/>
          <a:p>
            <a:r>
              <a:rPr lang="vi-VN" sz="1600" b="1" dirty="0" smtClean="0">
                <a:latin typeface="+mj-lt"/>
              </a:rPr>
              <a:t>Помара́нчева револю́ція </a:t>
            </a:r>
            <a:r>
              <a:rPr lang="vi-VN" sz="1600" dirty="0" smtClean="0">
                <a:latin typeface="+mj-lt"/>
              </a:rPr>
              <a:t>— кампанія протестів, мітингів, пікетів, страйків та інших актів громадянської непокори в Україні, організована і проведена прихильниками Віктора Ющенка, основного кандидата від опозиції на президентських виборах у листопаді — грудні 2004 року, після оголошення Центральною виборчою комісією попередніх результатів, згідно з якими переміг його суперник — Віктор Янукович. Акція почалася 22 листопада 2004, як реакція на масові фальсифікації, що вплинули на результат виборів.</a:t>
            </a:r>
            <a:br>
              <a:rPr lang="vi-VN" sz="1600" dirty="0" smtClean="0">
                <a:latin typeface="+mj-lt"/>
              </a:rPr>
            </a:br>
            <a:r>
              <a:rPr lang="vi-VN" sz="1600" dirty="0" smtClean="0">
                <a:latin typeface="+mj-lt"/>
              </a:rPr>
              <a:t>Основною базою об'єднаної опозиції стали західні і центральні регіони країни, у той час як Віктора Януковича підтримав Схід і Південь України. Громадська думка західних країн була переважно на боці української опозиції.</a:t>
            </a:r>
            <a:endParaRPr lang="ru-RU" sz="1600" dirty="0">
              <a:latin typeface="+mj-lt"/>
            </a:endParaRPr>
          </a:p>
        </p:txBody>
      </p:sp>
      <p:pic>
        <p:nvPicPr>
          <p:cNvPr id="7" name="~PP3070.WAV">
            <a:hlinkClick r:id="" action="ppaction://media"/>
          </p:cNvPr>
          <p:cNvPicPr>
            <a:picLocks noRot="1" noChangeAspect="1"/>
          </p:cNvPicPr>
          <p:nvPr>
            <a:wavAudioFile r:embed="rId2" name="~PP3070.WAV"/>
          </p:nvPr>
        </p:nvPicPr>
        <p:blipFill>
          <a:blip r:embed="rId5" cstate="print"/>
          <a:stretch>
            <a:fillRect/>
          </a:stretch>
        </p:blipFill>
        <p:spPr>
          <a:xfrm>
            <a:off x="8632825" y="6346825"/>
            <a:ext cx="304800" cy="3048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3921042_6773c8eb.jpg"/>
          <p:cNvPicPr>
            <a:picLocks noGrp="1" noChangeAspect="1"/>
          </p:cNvPicPr>
          <p:nvPr>
            <p:ph idx="1"/>
          </p:nvPr>
        </p:nvPicPr>
        <p:blipFill>
          <a:blip r:embed="rId3" cstate="print"/>
          <a:stretch>
            <a:fillRect/>
          </a:stretch>
        </p:blipFill>
        <p:spPr>
          <a:xfrm>
            <a:off x="0" y="0"/>
            <a:ext cx="7500958" cy="4178624"/>
          </a:xfrm>
        </p:spPr>
      </p:pic>
      <p:sp>
        <p:nvSpPr>
          <p:cNvPr id="6" name="Текст 5"/>
          <p:cNvSpPr>
            <a:spLocks noGrp="1"/>
          </p:cNvSpPr>
          <p:nvPr>
            <p:ph type="body" sz="half" idx="2"/>
          </p:nvPr>
        </p:nvSpPr>
        <p:spPr>
          <a:xfrm>
            <a:off x="928663" y="4143380"/>
            <a:ext cx="8215338" cy="2714620"/>
          </a:xfrm>
          <a:solidFill>
            <a:schemeClr val="accent6">
              <a:lumMod val="50000"/>
              <a:alpha val="45000"/>
            </a:schemeClr>
          </a:solidFill>
          <a:scene3d>
            <a:camera prst="orthographicFront"/>
            <a:lightRig rig="threePt" dir="t"/>
          </a:scene3d>
          <a:sp3d>
            <a:bevelT/>
            <a:bevelB/>
          </a:sp3d>
        </p:spPr>
        <p:txBody>
          <a:bodyPr>
            <a:normAutofit/>
          </a:bodyPr>
          <a:lstStyle/>
          <a:p>
            <a:r>
              <a:rPr lang="uk-UA" sz="1800" dirty="0" smtClean="0">
                <a:latin typeface="Times New Roman" pitchFamily="18" charset="0"/>
                <a:cs typeface="Times New Roman" pitchFamily="18" charset="0"/>
              </a:rPr>
              <a:t>Основним результатом революції було призначення Верховним судом повторного другого туру президентських виборів (не передбаченого прямо законодавством). Внаслідок компромісу, досягнутого фракціями Верховної Ради, після призначення повторного другого туру виборів були прийняті зміни до Конституції, які отримали назву Конституційна реформа 2004. Конституційна реформа зменшила повноваження президента, і, таким чином, знизила рівень значущості спірних президентських виборів.</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За результатами голосування у повторному другому турі виборів перемогу одержав Віктор Ющенко.</a:t>
            </a:r>
            <a:endParaRPr lang="uk-UA" sz="1800" dirty="0">
              <a:latin typeface="Times New Roman" pitchFamily="18" charset="0"/>
              <a:cs typeface="Times New Roman" pitchFamily="18" charset="0"/>
            </a:endParaRPr>
          </a:p>
        </p:txBody>
      </p:sp>
      <p:pic>
        <p:nvPicPr>
          <p:cNvPr id="4" name="~PP3773.WAV">
            <a:hlinkClick r:id="" action="ppaction://media"/>
          </p:cNvPr>
          <p:cNvPicPr>
            <a:picLocks noRot="1" noChangeAspect="1"/>
          </p:cNvPicPr>
          <p:nvPr>
            <a:wavAudioFile r:embed="rId1" name="~PP3773.WAV"/>
          </p:nvPr>
        </p:nvPicPr>
        <p:blipFill>
          <a:blip r:embed="rId4" cstate="print"/>
          <a:stretch>
            <a:fillRect/>
          </a:stretch>
        </p:blipFill>
        <p:spPr>
          <a:xfrm>
            <a:off x="8632825" y="634682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1830.jpg"/>
          <p:cNvPicPr>
            <a:picLocks noGrp="1" noChangeAspect="1"/>
          </p:cNvPicPr>
          <p:nvPr>
            <p:ph idx="1"/>
          </p:nvPr>
        </p:nvPicPr>
        <p:blipFill>
          <a:blip r:embed="rId3" cstate="print"/>
          <a:stretch>
            <a:fillRect/>
          </a:stretch>
        </p:blipFill>
        <p:spPr>
          <a:xfrm>
            <a:off x="1643042" y="2571744"/>
            <a:ext cx="5357850" cy="4014266"/>
          </a:xfrm>
        </p:spPr>
      </p:pic>
      <p:sp>
        <p:nvSpPr>
          <p:cNvPr id="6" name="Текст 5"/>
          <p:cNvSpPr>
            <a:spLocks noGrp="1"/>
          </p:cNvSpPr>
          <p:nvPr>
            <p:ph type="body" sz="half" idx="2"/>
          </p:nvPr>
        </p:nvSpPr>
        <p:spPr>
          <a:xfrm>
            <a:off x="0" y="214290"/>
            <a:ext cx="8929718" cy="2286016"/>
          </a:xfrm>
          <a:solidFill>
            <a:schemeClr val="accent6">
              <a:lumMod val="50000"/>
              <a:alpha val="45000"/>
            </a:schemeClr>
          </a:solidFill>
          <a:scene3d>
            <a:camera prst="orthographicFront"/>
            <a:lightRig rig="threePt" dir="t"/>
          </a:scene3d>
          <a:sp3d>
            <a:bevelT/>
            <a:bevelB/>
          </a:sp3d>
        </p:spPr>
        <p:txBody>
          <a:bodyPr>
            <a:noAutofit/>
          </a:bodyPr>
          <a:lstStyle/>
          <a:p>
            <a:r>
              <a:rPr lang="ru-RU" sz="1800" dirty="0" err="1" smtClean="0">
                <a:latin typeface="Times New Roman" pitchFamily="18" charset="0"/>
                <a:cs typeface="Times New Roman" pitchFamily="18" charset="0"/>
              </a:rPr>
              <a:t>Зміна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правлячої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еліти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України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що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відбулася</a:t>
            </a:r>
            <a:r>
              <a:rPr lang="ru-RU" sz="1800" dirty="0" smtClean="0">
                <a:latin typeface="Times New Roman" pitchFamily="18" charset="0"/>
                <a:cs typeface="Times New Roman" pitchFamily="18" charset="0"/>
              </a:rPr>
              <a:t> в </a:t>
            </a:r>
            <a:r>
              <a:rPr lang="ru-RU" sz="1800" dirty="0" err="1" smtClean="0">
                <a:latin typeface="Times New Roman" pitchFamily="18" charset="0"/>
                <a:cs typeface="Times New Roman" pitchFamily="18" charset="0"/>
              </a:rPr>
              <a:t>результаті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Помаранчевої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революції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пов'язана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цим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переорієнтація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внутрішнього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зовнішньополітичного</a:t>
            </a:r>
            <a:r>
              <a:rPr lang="ru-RU" sz="1800" dirty="0" smtClean="0">
                <a:latin typeface="Times New Roman" pitchFamily="18" charset="0"/>
                <a:cs typeface="Times New Roman" pitchFamily="18" charset="0"/>
              </a:rPr>
              <a:t> курсу </a:t>
            </a:r>
            <a:r>
              <a:rPr lang="ru-RU" sz="1800" dirty="0" err="1" smtClean="0">
                <a:latin typeface="Times New Roman" pitchFamily="18" charset="0"/>
                <a:cs typeface="Times New Roman" pitchFamily="18" charset="0"/>
              </a:rPr>
              <a:t>країни</a:t>
            </a:r>
            <a:r>
              <a:rPr lang="ru-RU" sz="1800" dirty="0" smtClean="0">
                <a:latin typeface="Times New Roman" pitchFamily="18" charset="0"/>
                <a:cs typeface="Times New Roman" pitchFamily="18" charset="0"/>
              </a:rPr>
              <a:t> дали </a:t>
            </a:r>
            <a:r>
              <a:rPr lang="ru-RU" sz="1800" dirty="0" err="1" smtClean="0">
                <a:latin typeface="Times New Roman" pitchFamily="18" charset="0"/>
                <a:cs typeface="Times New Roman" pitchFamily="18" charset="0"/>
              </a:rPr>
              <a:t>привід</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багатьом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спостерігачам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говорити</a:t>
            </a:r>
            <a:r>
              <a:rPr lang="ru-RU" sz="1800" dirty="0" smtClean="0">
                <a:latin typeface="Times New Roman" pitchFamily="18" charset="0"/>
                <a:cs typeface="Times New Roman" pitchFamily="18" charset="0"/>
              </a:rPr>
              <a:t> про </a:t>
            </a:r>
            <a:r>
              <a:rPr lang="ru-RU" sz="1800" dirty="0" err="1" smtClean="0">
                <a:latin typeface="Times New Roman" pitchFamily="18" charset="0"/>
                <a:cs typeface="Times New Roman" pitchFamily="18" charset="0"/>
              </a:rPr>
              <a:t>чергу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кольорових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революцій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що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почалася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зміни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влади</a:t>
            </a:r>
            <a:r>
              <a:rPr lang="ru-RU" sz="1800" dirty="0" smtClean="0">
                <a:latin typeface="Times New Roman" pitchFamily="18" charset="0"/>
                <a:cs typeface="Times New Roman" pitchFamily="18" charset="0"/>
              </a:rPr>
              <a:t> в </a:t>
            </a:r>
            <a:r>
              <a:rPr lang="ru-RU" sz="1800" dirty="0" err="1" smtClean="0">
                <a:latin typeface="Times New Roman" pitchFamily="18" charset="0"/>
                <a:cs typeface="Times New Roman" pitchFamily="18" charset="0"/>
              </a:rPr>
              <a:t>Сербії</a:t>
            </a:r>
            <a:r>
              <a:rPr lang="ru-RU" sz="1800" dirty="0" smtClean="0">
                <a:latin typeface="Times New Roman" pitchFamily="18" charset="0"/>
                <a:cs typeface="Times New Roman" pitchFamily="18" charset="0"/>
              </a:rPr>
              <a:t> та </a:t>
            </a:r>
            <a:r>
              <a:rPr lang="ru-RU" sz="1800" dirty="0" err="1" smtClean="0">
                <a:latin typeface="Times New Roman" pitchFamily="18" charset="0"/>
                <a:cs typeface="Times New Roman" pitchFamily="18" charset="0"/>
              </a:rPr>
              <a:t>продовжилася</a:t>
            </a:r>
            <a:r>
              <a:rPr lang="ru-RU" sz="1800" dirty="0" smtClean="0">
                <a:latin typeface="Times New Roman" pitchFamily="18" charset="0"/>
                <a:cs typeface="Times New Roman" pitchFamily="18" charset="0"/>
              </a:rPr>
              <a:t> в </a:t>
            </a:r>
            <a:r>
              <a:rPr lang="ru-RU" sz="1800" dirty="0" err="1" smtClean="0">
                <a:latin typeface="Times New Roman" pitchFamily="18" charset="0"/>
                <a:cs typeface="Times New Roman" pitchFamily="18" charset="0"/>
              </a:rPr>
              <a:t>Грузії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Україні</a:t>
            </a:r>
            <a:r>
              <a:rPr lang="ru-RU" sz="1800" dirty="0" smtClean="0">
                <a:latin typeface="Times New Roman" pitchFamily="18" charset="0"/>
                <a:cs typeface="Times New Roman" pitchFamily="18" charset="0"/>
              </a:rPr>
              <a:t> та </a:t>
            </a:r>
            <a:r>
              <a:rPr lang="ru-RU" sz="1800" dirty="0" err="1" smtClean="0">
                <a:latin typeface="Times New Roman" pitchFamily="18" charset="0"/>
                <a:cs typeface="Times New Roman" pitchFamily="18" charset="0"/>
              </a:rPr>
              <a:t>Киргизстані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намагатися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знайти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аналогії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між</a:t>
            </a:r>
            <a:r>
              <a:rPr lang="ru-RU" sz="1800" dirty="0" smtClean="0">
                <a:latin typeface="Times New Roman" pitchFamily="18" charset="0"/>
                <a:cs typeface="Times New Roman" pitchFamily="18" charset="0"/>
              </a:rPr>
              <a:t> ними та </a:t>
            </a:r>
            <a:r>
              <a:rPr lang="ru-RU" sz="1800" dirty="0" err="1" smtClean="0">
                <a:latin typeface="Times New Roman" pitchFamily="18" charset="0"/>
                <a:cs typeface="Times New Roman" pitchFamily="18" charset="0"/>
              </a:rPr>
              <a:t>визначити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держави</a:t>
            </a:r>
            <a:r>
              <a:rPr lang="ru-RU" sz="1800" dirty="0" smtClean="0">
                <a:latin typeface="Times New Roman" pitchFamily="18" charset="0"/>
                <a:cs typeface="Times New Roman" pitchFamily="18" charset="0"/>
              </a:rPr>
              <a:t>, у </a:t>
            </a:r>
            <a:r>
              <a:rPr lang="ru-RU" sz="1800" dirty="0" err="1" smtClean="0">
                <a:latin typeface="Times New Roman" pitchFamily="18" charset="0"/>
                <a:cs typeface="Times New Roman" pitchFamily="18" charset="0"/>
              </a:rPr>
              <a:t>яких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можливе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повторення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кольорових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революцій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свого</a:t>
            </a:r>
            <a:r>
              <a:rPr lang="ru-RU" sz="1800" dirty="0" smtClean="0">
                <a:latin typeface="Times New Roman" pitchFamily="18" charset="0"/>
                <a:cs typeface="Times New Roman" pitchFamily="18" charset="0"/>
              </a:rPr>
              <a:t> боку, </a:t>
            </a:r>
            <a:r>
              <a:rPr lang="ru-RU" sz="1800" dirty="0" err="1" smtClean="0">
                <a:latin typeface="Times New Roman" pitchFamily="18" charset="0"/>
                <a:cs typeface="Times New Roman" pitchFamily="18" charset="0"/>
              </a:rPr>
              <a:t>влади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країн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які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називалися</a:t>
            </a:r>
            <a:r>
              <a:rPr lang="ru-RU" sz="1800" dirty="0" smtClean="0">
                <a:latin typeface="Times New Roman" pitchFamily="18" charset="0"/>
                <a:cs typeface="Times New Roman" pitchFamily="18" charset="0"/>
              </a:rPr>
              <a:t> як </a:t>
            </a:r>
            <a:r>
              <a:rPr lang="ru-RU" sz="1800" dirty="0" err="1" smtClean="0">
                <a:latin typeface="Times New Roman" pitchFamily="18" charset="0"/>
                <a:cs typeface="Times New Roman" pitchFamily="18" charset="0"/>
              </a:rPr>
              <a:t>потенційні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об'єкти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застосування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революційного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досвіду</a:t>
            </a:r>
            <a:r>
              <a:rPr lang="ru-RU" sz="1800" dirty="0" smtClean="0">
                <a:latin typeface="Times New Roman" pitchFamily="18" charset="0"/>
                <a:cs typeface="Times New Roman" pitchFamily="18" charset="0"/>
              </a:rPr>
              <a:t>», почали </a:t>
            </a:r>
            <a:r>
              <a:rPr lang="ru-RU" sz="1800" dirty="0" err="1" smtClean="0">
                <a:latin typeface="Times New Roman" pitchFamily="18" charset="0"/>
                <a:cs typeface="Times New Roman" pitchFamily="18" charset="0"/>
              </a:rPr>
              <a:t>певні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контрзаходи</a:t>
            </a:r>
            <a:r>
              <a:rPr lang="ru-RU" sz="1800" dirty="0" smtClean="0">
                <a:latin typeface="Times New Roman" pitchFamily="18" charset="0"/>
                <a:cs typeface="Times New Roman" pitchFamily="18" charset="0"/>
              </a:rPr>
              <a:t> для </a:t>
            </a:r>
            <a:r>
              <a:rPr lang="ru-RU" sz="1800" dirty="0" err="1" smtClean="0">
                <a:latin typeface="Times New Roman" pitchFamily="18" charset="0"/>
                <a:cs typeface="Times New Roman" pitchFamily="18" charset="0"/>
              </a:rPr>
              <a:t>недопущення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цього</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pic>
        <p:nvPicPr>
          <p:cNvPr id="4" name="~PP239.WAV">
            <a:hlinkClick r:id="" action="ppaction://media"/>
          </p:cNvPr>
          <p:cNvPicPr>
            <a:picLocks noRot="1" noChangeAspect="1"/>
          </p:cNvPicPr>
          <p:nvPr>
            <a:wavAudioFile r:embed="rId1" name="~PP239.WAV"/>
          </p:nvPr>
        </p:nvPicPr>
        <p:blipFill>
          <a:blip r:embed="rId4" cstate="print"/>
          <a:stretch>
            <a:fillRect/>
          </a:stretch>
        </p:blipFill>
        <p:spPr>
          <a:xfrm>
            <a:off x="8632825" y="634682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Характеристика </a:t>
            </a:r>
            <a:r>
              <a:rPr lang="ru-RU" dirty="0" err="1" smtClean="0"/>
              <a:t>революції</a:t>
            </a:r>
            <a:endParaRPr lang="ru-RU" dirty="0"/>
          </a:p>
        </p:txBody>
      </p:sp>
      <p:sp>
        <p:nvSpPr>
          <p:cNvPr id="3" name="Содержимое 2"/>
          <p:cNvSpPr>
            <a:spLocks noGrp="1"/>
          </p:cNvSpPr>
          <p:nvPr>
            <p:ph idx="1"/>
          </p:nvPr>
        </p:nvSpPr>
        <p:spPr>
          <a:xfrm>
            <a:off x="500034" y="1357298"/>
            <a:ext cx="8229600" cy="4900634"/>
          </a:xfrm>
          <a:solidFill>
            <a:schemeClr val="accent6">
              <a:lumMod val="50000"/>
              <a:alpha val="45000"/>
            </a:schemeClr>
          </a:solidFill>
          <a:scene3d>
            <a:camera prst="orthographicFront"/>
            <a:lightRig rig="threePt" dir="t"/>
          </a:scene3d>
          <a:sp3d>
            <a:bevelT/>
            <a:bevelB/>
          </a:sp3d>
        </p:spPr>
        <p:txBody>
          <a:bodyPr>
            <a:normAutofit fontScale="77500" lnSpcReduction="20000"/>
          </a:bodyPr>
          <a:lstStyle/>
          <a:p>
            <a:pPr marL="514350" indent="-514350">
              <a:buNone/>
            </a:pPr>
            <a:r>
              <a:rPr lang="ru-RU" b="1" dirty="0" err="1" smtClean="0">
                <a:latin typeface="Times New Roman" pitchFamily="18" charset="0"/>
                <a:cs typeface="Times New Roman" pitchFamily="18" charset="0"/>
              </a:rPr>
              <a:t>Фінансування</a:t>
            </a:r>
            <a:endParaRPr lang="ru-RU" b="1" dirty="0" smtClean="0">
              <a:latin typeface="Times New Roman" pitchFamily="18" charset="0"/>
              <a:cs typeface="Times New Roman" pitchFamily="18" charset="0"/>
            </a:endParaRPr>
          </a:p>
          <a:p>
            <a:pPr marL="514350" indent="-514350">
              <a:buNone/>
            </a:pPr>
            <a:r>
              <a:rPr lang="ru-RU" dirty="0" smtClean="0">
                <a:latin typeface="Times New Roman" pitchFamily="18" charset="0"/>
                <a:cs typeface="Times New Roman" pitchFamily="18" charset="0"/>
              </a:rPr>
              <a:t>       На думку </a:t>
            </a:r>
            <a:r>
              <a:rPr lang="ru-RU" dirty="0" err="1" smtClean="0">
                <a:latin typeface="Times New Roman" pitchFamily="18" charset="0"/>
                <a:cs typeface="Times New Roman" pitchFamily="18" charset="0"/>
              </a:rPr>
              <a:t>Віктора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Ющенка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закордонне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Помаранчевої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революції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вигадкою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її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фінансувала</a:t>
            </a:r>
            <a:r>
              <a:rPr lang="ru-RU" dirty="0" smtClean="0">
                <a:latin typeface="Times New Roman" pitchFamily="18" charset="0"/>
                <a:cs typeface="Times New Roman" pitchFamily="18" charset="0"/>
              </a:rPr>
              <a:t> вся </a:t>
            </a:r>
            <a:r>
              <a:rPr lang="ru-RU" dirty="0" err="1" smtClean="0">
                <a:latin typeface="Times New Roman" pitchFamily="18" charset="0"/>
                <a:cs typeface="Times New Roman" pitchFamily="18" charset="0"/>
              </a:rPr>
              <a:t>українська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нація</a:t>
            </a:r>
            <a:r>
              <a:rPr lang="ru-RU" dirty="0" smtClean="0">
                <a:latin typeface="Times New Roman" pitchFamily="18" charset="0"/>
                <a:cs typeface="Times New Roman" pitchFamily="18" charset="0"/>
              </a:rPr>
              <a:t>». Про </a:t>
            </a:r>
            <a:r>
              <a:rPr lang="ru-RU" dirty="0" err="1" smtClean="0">
                <a:latin typeface="Times New Roman" pitchFamily="18" charset="0"/>
                <a:cs typeface="Times New Roman" pitchFamily="18" charset="0"/>
              </a:rPr>
              <a:t>це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він</a:t>
            </a:r>
            <a:r>
              <a:rPr lang="ru-RU" dirty="0" smtClean="0">
                <a:latin typeface="Times New Roman" pitchFamily="18" charset="0"/>
                <a:cs typeface="Times New Roman" pitchFamily="18" charset="0"/>
              </a:rPr>
              <a:t> сказав в </a:t>
            </a:r>
            <a:r>
              <a:rPr lang="ru-RU" dirty="0" err="1" smtClean="0">
                <a:latin typeface="Times New Roman" pitchFamily="18" charset="0"/>
                <a:cs typeface="Times New Roman" pitchFamily="18" charset="0"/>
              </a:rPr>
              <a:t>інтерв'ю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Бі-Бі-Сі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відповідаючи</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запитання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a:t>
            </a:r>
            <a:r>
              <a:rPr lang="ru-RU" dirty="0" smtClean="0">
                <a:latin typeface="Times New Roman" pitchFamily="18" charset="0"/>
                <a:cs typeface="Times New Roman" pitchFamily="18" charset="0"/>
              </a:rPr>
              <a:t> надавали </a:t>
            </a:r>
            <a:r>
              <a:rPr lang="ru-RU" dirty="0" err="1" smtClean="0">
                <a:latin typeface="Times New Roman" pitchFamily="18" charset="0"/>
                <a:cs typeface="Times New Roman" pitchFamily="18" charset="0"/>
              </a:rPr>
              <a:t>фінансування</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революцію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іноземні</a:t>
            </a:r>
            <a:r>
              <a:rPr lang="ru-RU" dirty="0" smtClean="0">
                <a:latin typeface="Times New Roman" pitchFamily="18" charset="0"/>
                <a:cs typeface="Times New Roman" pitchFamily="18" charset="0"/>
              </a:rPr>
              <a:t> уряди, </a:t>
            </a:r>
            <a:r>
              <a:rPr lang="ru-RU" dirty="0" err="1" smtClean="0">
                <a:latin typeface="Times New Roman" pitchFamily="18" charset="0"/>
                <a:cs typeface="Times New Roman" pitchFamily="18" charset="0"/>
              </a:rPr>
              <a:t>зокрема</a:t>
            </a:r>
            <a:r>
              <a:rPr lang="ru-RU" dirty="0" smtClean="0">
                <a:latin typeface="Times New Roman" pitchFamily="18" charset="0"/>
                <a:cs typeface="Times New Roman" pitchFamily="18" charset="0"/>
              </a:rPr>
              <a:t> США, </a:t>
            </a:r>
            <a:r>
              <a:rPr lang="ru-RU" dirty="0" err="1" smtClean="0">
                <a:latin typeface="Times New Roman" pitchFamily="18" charset="0"/>
                <a:cs typeface="Times New Roman" pitchFamily="18" charset="0"/>
              </a:rPr>
              <a:t>або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великі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закордонні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організації</a:t>
            </a:r>
            <a:r>
              <a:rPr lang="ru-RU" dirty="0" smtClean="0">
                <a:latin typeface="Times New Roman" pitchFamily="18" charset="0"/>
                <a:cs typeface="Times New Roman" pitchFamily="18" charset="0"/>
              </a:rPr>
              <a:t>.</a:t>
            </a:r>
          </a:p>
          <a:p>
            <a:pPr marL="514350" indent="-514350">
              <a:buNone/>
            </a:pP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На думку </a:t>
            </a:r>
            <a:r>
              <a:rPr lang="ru-RU" dirty="0" err="1" smtClean="0">
                <a:latin typeface="Times New Roman" pitchFamily="18" charset="0"/>
                <a:cs typeface="Times New Roman" pitchFamily="18" charset="0"/>
              </a:rPr>
              <a:t>Березовського</a:t>
            </a:r>
            <a:r>
              <a:rPr lang="ru-RU" dirty="0" smtClean="0">
                <a:latin typeface="Times New Roman" pitchFamily="18" charset="0"/>
                <a:cs typeface="Times New Roman" pitchFamily="18" charset="0"/>
              </a:rPr>
              <a:t> Бориса Абрамовича </a:t>
            </a:r>
            <a:r>
              <a:rPr lang="ru-RU" dirty="0" err="1" smtClean="0">
                <a:latin typeface="Times New Roman" pitchFamily="18" charset="0"/>
                <a:cs typeface="Times New Roman" pitchFamily="18" charset="0"/>
              </a:rPr>
              <a:t>організатори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помаранчевої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революції</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Україні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отримали</a:t>
            </a:r>
            <a:r>
              <a:rPr lang="ru-RU" dirty="0" smtClean="0">
                <a:latin typeface="Times New Roman" pitchFamily="18" charset="0"/>
                <a:cs typeface="Times New Roman" pitchFamily="18" charset="0"/>
              </a:rPr>
              <a:t> 45 </a:t>
            </a:r>
            <a:r>
              <a:rPr lang="ru-RU" dirty="0" err="1" smtClean="0">
                <a:latin typeface="Times New Roman" pitchFamily="18" charset="0"/>
                <a:cs typeface="Times New Roman" pitchFamily="18" charset="0"/>
              </a:rPr>
              <a:t>мільйонів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доларів</a:t>
            </a:r>
            <a:r>
              <a:rPr lang="ru-RU" dirty="0" smtClean="0">
                <a:latin typeface="Times New Roman" pitchFamily="18" charset="0"/>
                <a:cs typeface="Times New Roman" pitchFamily="18" charset="0"/>
              </a:rPr>
              <a:t>.</a:t>
            </a:r>
          </a:p>
          <a:p>
            <a:pPr marL="514350" indent="-514350">
              <a:buNone/>
            </a:pP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На думку </a:t>
            </a:r>
            <a:r>
              <a:rPr lang="ru-RU" dirty="0" err="1" smtClean="0">
                <a:latin typeface="Times New Roman" pitchFamily="18" charset="0"/>
                <a:cs typeface="Times New Roman" pitchFamily="18" charset="0"/>
              </a:rPr>
              <a:t>бізнесмена</a:t>
            </a:r>
            <a:r>
              <a:rPr lang="ru-RU" dirty="0" smtClean="0">
                <a:latin typeface="Times New Roman" pitchFamily="18" charset="0"/>
                <a:cs typeface="Times New Roman" pitchFamily="18" charset="0"/>
              </a:rPr>
              <a:t> Омара </a:t>
            </a:r>
            <a:r>
              <a:rPr lang="ru-RU" dirty="0" err="1" smtClean="0">
                <a:latin typeface="Times New Roman" pitchFamily="18" charset="0"/>
                <a:cs typeface="Times New Roman" pitchFamily="18" charset="0"/>
              </a:rPr>
              <a:t>Арфуша</a:t>
            </a:r>
            <a:r>
              <a:rPr lang="ru-RU" dirty="0" smtClean="0">
                <a:latin typeface="Times New Roman" pitchFamily="18" charset="0"/>
                <a:cs typeface="Times New Roman" pitchFamily="18" charset="0"/>
              </a:rPr>
              <a:t> (друг </a:t>
            </a:r>
            <a:r>
              <a:rPr lang="ru-RU" dirty="0" err="1" smtClean="0">
                <a:latin typeface="Times New Roman" pitchFamily="18" charset="0"/>
                <a:cs typeface="Times New Roman" pitchFamily="18" charset="0"/>
              </a:rPr>
              <a:t>Кадафі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також</a:t>
            </a:r>
            <a:r>
              <a:rPr lang="ru-RU" dirty="0" smtClean="0">
                <a:latin typeface="Times New Roman" pitchFamily="18" charset="0"/>
                <a:cs typeface="Times New Roman" pitchFamily="18" charset="0"/>
              </a:rPr>
              <a:t> брали </a:t>
            </a:r>
            <a:r>
              <a:rPr lang="ru-RU" dirty="0" err="1" smtClean="0">
                <a:latin typeface="Times New Roman" pitchFamily="18" charset="0"/>
                <a:cs typeface="Times New Roman" pitchFamily="18" charset="0"/>
              </a:rPr>
              <a:t>гроші</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помаранчеву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революцію</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Україні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Муаммара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Каддафі</a:t>
            </a:r>
            <a:r>
              <a:rPr lang="ru-RU" dirty="0" smtClean="0">
                <a:latin typeface="Times New Roman" pitchFamily="18" charset="0"/>
                <a:cs typeface="Times New Roman" pitchFamily="18" charset="0"/>
              </a:rPr>
              <a:t>.</a:t>
            </a:r>
          </a:p>
        </p:txBody>
      </p:sp>
      <p:pic>
        <p:nvPicPr>
          <p:cNvPr id="4" name="~PP880.WAV">
            <a:hlinkClick r:id="" action="ppaction://media"/>
          </p:cNvPr>
          <p:cNvPicPr>
            <a:picLocks noRot="1" noChangeAspect="1"/>
          </p:cNvPicPr>
          <p:nvPr>
            <a:wavAudioFile r:embed="rId1" name="~PP880.WAV"/>
          </p:nvPr>
        </p:nvPicPr>
        <p:blipFill>
          <a:blip r:embed="rId3" cstate="print"/>
          <a:stretch>
            <a:fillRect/>
          </a:stretch>
        </p:blipFill>
        <p:spPr>
          <a:xfrm>
            <a:off x="8632825" y="634682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0"/>
            <a:ext cx="8229600" cy="3929066"/>
          </a:xfrm>
          <a:solidFill>
            <a:schemeClr val="accent6">
              <a:lumMod val="50000"/>
              <a:alpha val="45000"/>
            </a:schemeClr>
          </a:solidFill>
          <a:scene3d>
            <a:camera prst="orthographicFront"/>
            <a:lightRig rig="threePt" dir="t"/>
          </a:scene3d>
          <a:sp3d>
            <a:bevelT/>
            <a:bevelB/>
          </a:sp3d>
        </p:spPr>
        <p:txBody>
          <a:bodyPr>
            <a:noAutofit/>
          </a:bodyPr>
          <a:lstStyle/>
          <a:p>
            <a:r>
              <a:rPr lang="uk-UA" sz="1600" b="1" dirty="0" smtClean="0">
                <a:latin typeface="Times New Roman" pitchFamily="18" charset="0"/>
                <a:cs typeface="Times New Roman" pitchFamily="18" charset="0"/>
              </a:rPr>
              <a:t>Наслідки</a:t>
            </a:r>
            <a:r>
              <a:rPr lang="uk-UA" sz="1600" dirty="0" smtClean="0">
                <a:latin typeface="Times New Roman" pitchFamily="18" charset="0"/>
                <a:cs typeface="Times New Roman" pitchFamily="18" charset="0"/>
              </a:rPr>
              <a:t/>
            </a:r>
            <a:br>
              <a:rPr lang="uk-UA"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
            </a:r>
            <a:br>
              <a:rPr lang="uk-UA" sz="1600" dirty="0" smtClean="0">
                <a:latin typeface="Times New Roman" pitchFamily="18" charset="0"/>
                <a:cs typeface="Times New Roman" pitchFamily="18" charset="0"/>
              </a:rPr>
            </a:br>
            <a:r>
              <a:rPr lang="uk-UA" sz="1600" b="1" dirty="0" smtClean="0">
                <a:latin typeface="Times New Roman" pitchFamily="18" charset="0"/>
                <a:cs typeface="Times New Roman" pitchFamily="18" charset="0"/>
              </a:rPr>
              <a:t>Свято</a:t>
            </a:r>
            <a:r>
              <a:rPr lang="uk-UA" sz="1600" dirty="0" smtClean="0">
                <a:latin typeface="Times New Roman" pitchFamily="18" charset="0"/>
                <a:cs typeface="Times New Roman" pitchFamily="18" charset="0"/>
              </a:rPr>
              <a:t/>
            </a:r>
            <a:br>
              <a:rPr lang="uk-UA"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Президент України Віктор Ющенко указом в 2005 році 22 листопада (день початку Помаранчевої революції) заснував державне свято «День свободи». Цю дату переніс і об'єднав з 22 січня (День Соборності) Президент Віктор Янукович у кінці грудня 2011 року. Президент Янукович заявив, що він переніс «День Свободи» через «численні звернення від населення».</a:t>
            </a:r>
            <a:br>
              <a:rPr lang="uk-UA" sz="1600" dirty="0" smtClean="0">
                <a:latin typeface="Times New Roman" pitchFamily="18" charset="0"/>
                <a:cs typeface="Times New Roman" pitchFamily="18" charset="0"/>
              </a:rPr>
            </a:br>
            <a:r>
              <a:rPr lang="uk-UA" sz="1600" b="1" dirty="0" smtClean="0">
                <a:latin typeface="Times New Roman" pitchFamily="18" charset="0"/>
                <a:cs typeface="Times New Roman" pitchFamily="18" charset="0"/>
              </a:rPr>
              <a:t>За межами України</a:t>
            </a:r>
            <a:r>
              <a:rPr lang="uk-UA" sz="1600" dirty="0" smtClean="0">
                <a:latin typeface="Times New Roman" pitchFamily="18" charset="0"/>
                <a:cs typeface="Times New Roman" pitchFamily="18" charset="0"/>
              </a:rPr>
              <a:t/>
            </a:r>
            <a:br>
              <a:rPr lang="uk-UA"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Помаранчевий колір став кольором політичного протесту в Росії та інших країнах </a:t>
            </a:r>
            <a:r>
              <a:rPr lang="uk-UA" sz="1600" dirty="0" err="1" smtClean="0">
                <a:latin typeface="Times New Roman" pitchFamily="18" charset="0"/>
                <a:cs typeface="Times New Roman" pitchFamily="18" charset="0"/>
              </a:rPr>
              <a:t>екс-СРСР</a:t>
            </a:r>
            <a:r>
              <a:rPr lang="uk-UA" sz="1600" dirty="0" smtClean="0">
                <a:latin typeface="Times New Roman" pitchFamily="18" charset="0"/>
                <a:cs typeface="Times New Roman" pitchFamily="18" charset="0"/>
              </a:rPr>
              <a:t>.</a:t>
            </a:r>
            <a:br>
              <a:rPr lang="uk-UA"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У 2005 році кенійський політичний рух «</a:t>
            </a:r>
            <a:r>
              <a:rPr lang="uk-UA" sz="1600" dirty="0" err="1" smtClean="0">
                <a:latin typeface="Times New Roman" pitchFamily="18" charset="0"/>
                <a:cs typeface="Times New Roman" pitchFamily="18" charset="0"/>
              </a:rPr>
              <a:t>Opposition</a:t>
            </a:r>
            <a:r>
              <a:rPr lang="uk-UA" sz="1600" dirty="0" smtClean="0">
                <a:latin typeface="Times New Roman" pitchFamily="18" charset="0"/>
                <a:cs typeface="Times New Roman" pitchFamily="18" charset="0"/>
              </a:rPr>
              <a:t> </a:t>
            </a:r>
            <a:r>
              <a:rPr lang="uk-UA" sz="1600" dirty="0" err="1" smtClean="0">
                <a:latin typeface="Times New Roman" pitchFamily="18" charset="0"/>
                <a:cs typeface="Times New Roman" pitchFamily="18" charset="0"/>
              </a:rPr>
              <a:t>Orange</a:t>
            </a:r>
            <a:r>
              <a:rPr lang="uk-UA" sz="1600" dirty="0" smtClean="0">
                <a:latin typeface="Times New Roman" pitchFamily="18" charset="0"/>
                <a:cs typeface="Times New Roman" pitchFamily="18" charset="0"/>
              </a:rPr>
              <a:t> </a:t>
            </a:r>
            <a:r>
              <a:rPr lang="uk-UA" sz="1600" dirty="0" err="1" smtClean="0">
                <a:latin typeface="Times New Roman" pitchFamily="18" charset="0"/>
                <a:cs typeface="Times New Roman" pitchFamily="18" charset="0"/>
              </a:rPr>
              <a:t>Democratic</a:t>
            </a:r>
            <a:r>
              <a:rPr lang="uk-UA" sz="1600" dirty="0" smtClean="0">
                <a:latin typeface="Times New Roman" pitchFamily="18" charset="0"/>
                <a:cs typeface="Times New Roman" pitchFamily="18" charset="0"/>
              </a:rPr>
              <a:t> </a:t>
            </a:r>
            <a:r>
              <a:rPr lang="uk-UA" sz="1600" dirty="0" err="1" smtClean="0">
                <a:latin typeface="Times New Roman" pitchFamily="18" charset="0"/>
                <a:cs typeface="Times New Roman" pitchFamily="18" charset="0"/>
              </a:rPr>
              <a:t>Movement</a:t>
            </a:r>
            <a:r>
              <a:rPr lang="uk-UA" sz="1600" dirty="0" smtClean="0">
                <a:latin typeface="Times New Roman" pitchFamily="18" charset="0"/>
                <a:cs typeface="Times New Roman" pitchFamily="18" charset="0"/>
              </a:rPr>
              <a:t>» (ODM) використав апельсин, як символ української помаранчевої революції.</a:t>
            </a:r>
            <a:br>
              <a:rPr lang="uk-UA"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Під час інавгурації Олександра Лукашенка в якості Президента Республіки Білорусь від 22 січня 2011 року Лукашенко пообіцяв, що Білорусь ніколи не матиме власну версію Помаранчевої революції та грузинської Революції троянд 2003 року.</a:t>
            </a:r>
            <a:endParaRPr lang="uk-UA" sz="1600" dirty="0">
              <a:latin typeface="Times New Roman" pitchFamily="18" charset="0"/>
              <a:cs typeface="Times New Roman" pitchFamily="18" charset="0"/>
            </a:endParaRPr>
          </a:p>
        </p:txBody>
      </p:sp>
      <p:pic>
        <p:nvPicPr>
          <p:cNvPr id="4" name="Рисунок 3" descr="ziwe.jpg"/>
          <p:cNvPicPr>
            <a:picLocks noChangeAspect="1"/>
          </p:cNvPicPr>
          <p:nvPr/>
        </p:nvPicPr>
        <p:blipFill>
          <a:blip r:embed="rId3" cstate="print"/>
          <a:stretch>
            <a:fillRect/>
          </a:stretch>
        </p:blipFill>
        <p:spPr>
          <a:xfrm>
            <a:off x="285720" y="4000480"/>
            <a:ext cx="4263602" cy="2857520"/>
          </a:xfrm>
          <a:prstGeom prst="rect">
            <a:avLst/>
          </a:prstGeom>
        </p:spPr>
      </p:pic>
      <p:pic>
        <p:nvPicPr>
          <p:cNvPr id="5" name="Рисунок 4" descr="47364538gf5.jpg"/>
          <p:cNvPicPr>
            <a:picLocks noChangeAspect="1"/>
          </p:cNvPicPr>
          <p:nvPr/>
        </p:nvPicPr>
        <p:blipFill>
          <a:blip r:embed="rId4" cstate="print"/>
          <a:stretch>
            <a:fillRect/>
          </a:stretch>
        </p:blipFill>
        <p:spPr>
          <a:xfrm>
            <a:off x="4929190" y="3938582"/>
            <a:ext cx="3892557" cy="2919418"/>
          </a:xfrm>
          <a:prstGeom prst="rect">
            <a:avLst/>
          </a:prstGeom>
        </p:spPr>
      </p:pic>
      <p:pic>
        <p:nvPicPr>
          <p:cNvPr id="6" name="~PP1583.WAV">
            <a:hlinkClick r:id="" action="ppaction://media"/>
          </p:cNvPr>
          <p:cNvPicPr>
            <a:picLocks noRot="1" noChangeAspect="1"/>
          </p:cNvPicPr>
          <p:nvPr>
            <a:wavAudioFile r:embed="rId1" name="~PP1583.WAV"/>
          </p:nvPr>
        </p:nvPicPr>
        <p:blipFill>
          <a:blip r:embed="rId5" cstate="print"/>
          <a:stretch>
            <a:fillRect/>
          </a:stretch>
        </p:blipFill>
        <p:spPr>
          <a:xfrm>
            <a:off x="8632825" y="634682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0"/>
            <a:ext cx="8258204" cy="4554551"/>
          </a:xfrm>
          <a:solidFill>
            <a:schemeClr val="accent6">
              <a:lumMod val="50000"/>
              <a:alpha val="45000"/>
            </a:schemeClr>
          </a:solidFill>
          <a:scene3d>
            <a:camera prst="orthographicFront"/>
            <a:lightRig rig="threePt" dir="t"/>
          </a:scene3d>
          <a:sp3d>
            <a:bevelT/>
            <a:bevelB/>
          </a:sp3d>
        </p:spPr>
        <p:txBody>
          <a:bodyPr>
            <a:normAutofit fontScale="62500" lnSpcReduction="20000"/>
          </a:bodyPr>
          <a:lstStyle/>
          <a:p>
            <a:r>
              <a:rPr lang="ru-RU" b="1" dirty="0" err="1" smtClean="0">
                <a:latin typeface="Times New Roman" pitchFamily="18" charset="0"/>
                <a:cs typeface="Times New Roman" pitchFamily="18" charset="0"/>
              </a:rPr>
              <a:t>Основними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гаслами</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Помаранчевої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революції</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передвиборчої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кампанії</a:t>
            </a:r>
            <a:r>
              <a:rPr lang="ru-RU" dirty="0" smtClean="0">
                <a:latin typeface="Times New Roman" pitchFamily="18" charset="0"/>
                <a:cs typeface="Times New Roman" pitchFamily="18" charset="0"/>
              </a:rPr>
              <a:t> кандидата у </a:t>
            </a:r>
            <a:r>
              <a:rPr lang="ru-RU" dirty="0" err="1" smtClean="0">
                <a:latin typeface="Times New Roman" pitchFamily="18" charset="0"/>
                <a:cs typeface="Times New Roman" pitchFamily="18" charset="0"/>
              </a:rPr>
              <a:t>президенти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Віктора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Ющенка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були</a:t>
            </a:r>
            <a:r>
              <a:rPr lang="ru-RU" dirty="0" smtClean="0">
                <a:latin typeface="Times New Roman" pitchFamily="18" charset="0"/>
                <a:cs typeface="Times New Roman" pitchFamily="18" charset="0"/>
              </a:rPr>
              <a:t>:</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«Ющенко, Так!»</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«Мир вам!»</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«Бандитам — </a:t>
            </a:r>
            <a:r>
              <a:rPr lang="ru-RU" dirty="0" err="1" smtClean="0">
                <a:latin typeface="Times New Roman" pitchFamily="18" charset="0"/>
                <a:cs typeface="Times New Roman" pitchFamily="18" charset="0"/>
              </a:rPr>
              <a:t>тюрми</a:t>
            </a:r>
            <a:r>
              <a:rPr lang="ru-RU" dirty="0" smtClean="0">
                <a:latin typeface="Times New Roman" pitchFamily="18" charset="0"/>
                <a:cs typeface="Times New Roman" pitchFamily="18" charset="0"/>
              </a:rPr>
              <a:t>!»</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«Закон один для </a:t>
            </a:r>
            <a:r>
              <a:rPr lang="ru-RU" dirty="0" err="1" smtClean="0">
                <a:latin typeface="Times New Roman" pitchFamily="18" charset="0"/>
                <a:cs typeface="Times New Roman" pitchFamily="18" charset="0"/>
              </a:rPr>
              <a:t>всіх</a:t>
            </a:r>
            <a:r>
              <a:rPr lang="ru-RU" dirty="0" smtClean="0">
                <a:latin typeface="Times New Roman" pitchFamily="18" charset="0"/>
                <a:cs typeface="Times New Roman" pitchFamily="18" charset="0"/>
              </a:rPr>
              <a:t>»</a:t>
            </a:r>
            <a:br>
              <a:rPr lang="ru-RU" dirty="0" smtClean="0">
                <a:latin typeface="Times New Roman" pitchFamily="18" charset="0"/>
                <a:cs typeface="Times New Roman" pitchFamily="18" charset="0"/>
              </a:rPr>
            </a:br>
            <a:r>
              <a:rPr lang="ru-RU" dirty="0" err="1" smtClean="0">
                <a:latin typeface="Times New Roman" pitchFamily="18" charset="0"/>
                <a:cs typeface="Times New Roman" pitchFamily="18" charset="0"/>
              </a:rPr>
              <a:t>Під</a:t>
            </a:r>
            <a:r>
              <a:rPr lang="ru-RU" dirty="0" smtClean="0">
                <a:latin typeface="Times New Roman" pitchFamily="18" charset="0"/>
                <a:cs typeface="Times New Roman" pitchFamily="18" charset="0"/>
              </a:rPr>
              <a:t> час </a:t>
            </a:r>
            <a:r>
              <a:rPr lang="ru-RU" dirty="0" err="1" smtClean="0">
                <a:latin typeface="Times New Roman" pitchFamily="18" charset="0"/>
                <a:cs typeface="Times New Roman" pitchFamily="18" charset="0"/>
              </a:rPr>
              <a:t>Помаранчевої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революції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використовувалися</a:t>
            </a:r>
            <a:r>
              <a:rPr lang="ru-RU" dirty="0" smtClean="0">
                <a:latin typeface="Times New Roman" pitchFamily="18" charset="0"/>
                <a:cs typeface="Times New Roman" pitchFamily="18" charset="0"/>
              </a:rPr>
              <a:t> гасла: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«Разом нас </a:t>
            </a:r>
            <a:r>
              <a:rPr lang="ru-RU" dirty="0" err="1" smtClean="0">
                <a:latin typeface="Times New Roman" pitchFamily="18" charset="0"/>
                <a:cs typeface="Times New Roman" pitchFamily="18" charset="0"/>
              </a:rPr>
              <a:t>багато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нас</a:t>
            </a:r>
            <a:r>
              <a:rPr lang="ru-RU" dirty="0" smtClean="0">
                <a:latin typeface="Times New Roman" pitchFamily="18" charset="0"/>
                <a:cs typeface="Times New Roman" pitchFamily="18" charset="0"/>
              </a:rPr>
              <a:t> не </a:t>
            </a:r>
            <a:r>
              <a:rPr lang="ru-RU" dirty="0" err="1" smtClean="0">
                <a:latin typeface="Times New Roman" pitchFamily="18" charset="0"/>
                <a:cs typeface="Times New Roman" pitchFamily="18" charset="0"/>
              </a:rPr>
              <a:t>подолати</a:t>
            </a:r>
            <a:r>
              <a:rPr lang="ru-RU" dirty="0" smtClean="0">
                <a:latin typeface="Times New Roman" pitchFamily="18" charset="0"/>
                <a:cs typeface="Times New Roman" pitchFamily="18" charset="0"/>
              </a:rPr>
              <a:t>!»</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Міліція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народом!»</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Схід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захід</a:t>
            </a:r>
            <a:r>
              <a:rPr lang="ru-RU" dirty="0" smtClean="0">
                <a:latin typeface="Times New Roman" pitchFamily="18" charset="0"/>
                <a:cs typeface="Times New Roman" pitchFamily="18" charset="0"/>
              </a:rPr>
              <a:t> разом!»</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«Свободу не </a:t>
            </a:r>
            <a:r>
              <a:rPr lang="ru-RU" dirty="0" err="1" smtClean="0">
                <a:latin typeface="Times New Roman" pitchFamily="18" charset="0"/>
                <a:cs typeface="Times New Roman" pitchFamily="18" charset="0"/>
              </a:rPr>
              <a:t>спинити</a:t>
            </a:r>
            <a:r>
              <a:rPr lang="ru-RU" dirty="0" smtClean="0">
                <a:latin typeface="Times New Roman" pitchFamily="18" charset="0"/>
                <a:cs typeface="Times New Roman" pitchFamily="18" charset="0"/>
              </a:rPr>
              <a:t>!»</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«Кучму </a:t>
            </a:r>
            <a:r>
              <a:rPr lang="ru-RU" dirty="0" err="1" smtClean="0">
                <a:latin typeface="Times New Roman" pitchFamily="18" charset="0"/>
                <a:cs typeface="Times New Roman" pitchFamily="18" charset="0"/>
              </a:rPr>
              <a:t>геть</a:t>
            </a:r>
            <a:r>
              <a:rPr lang="ru-RU" dirty="0" smtClean="0">
                <a:latin typeface="Times New Roman" pitchFamily="18" charset="0"/>
                <a:cs typeface="Times New Roman" pitchFamily="18" charset="0"/>
              </a:rPr>
              <a:t>!».</a:t>
            </a:r>
            <a:br>
              <a:rPr lang="ru-RU" dirty="0" smtClean="0">
                <a:latin typeface="Times New Roman" pitchFamily="18" charset="0"/>
                <a:cs typeface="Times New Roman" pitchFamily="18" charset="0"/>
              </a:rPr>
            </a:br>
            <a:r>
              <a:rPr lang="ru-RU" dirty="0" err="1" smtClean="0">
                <a:latin typeface="Times New Roman" pitchFamily="18" charset="0"/>
                <a:cs typeface="Times New Roman" pitchFamily="18" charset="0"/>
              </a:rPr>
              <a:t>Також</a:t>
            </a:r>
            <a:r>
              <a:rPr lang="ru-RU" dirty="0" smtClean="0">
                <a:latin typeface="Times New Roman" pitchFamily="18" charset="0"/>
                <a:cs typeface="Times New Roman" pitchFamily="18" charset="0"/>
              </a:rPr>
              <a:t> при </a:t>
            </a:r>
            <a:r>
              <a:rPr lang="ru-RU" dirty="0" err="1" smtClean="0">
                <a:latin typeface="Times New Roman" pitchFamily="18" charset="0"/>
                <a:cs typeface="Times New Roman" pitchFamily="18" charset="0"/>
              </a:rPr>
              <a:t>певних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подіях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використовували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Ківалов</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Підрахуй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вимагаючи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визнання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результатів</a:t>
            </a:r>
            <a:r>
              <a:rPr lang="ru-RU" dirty="0" smtClean="0">
                <a:latin typeface="Times New Roman" pitchFamily="18" charset="0"/>
                <a:cs typeface="Times New Roman" pitchFamily="18" charset="0"/>
              </a:rPr>
              <a:t> другого туру </a:t>
            </a:r>
            <a:r>
              <a:rPr lang="ru-RU" dirty="0" err="1" smtClean="0">
                <a:latin typeface="Times New Roman" pitchFamily="18" charset="0"/>
                <a:cs typeface="Times New Roman" pitchFamily="18" charset="0"/>
              </a:rPr>
              <a:t>недійсними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Ганьба</a:t>
            </a:r>
            <a:r>
              <a:rPr lang="ru-RU" dirty="0" smtClean="0">
                <a:latin typeface="Times New Roman" pitchFamily="18" charset="0"/>
                <a:cs typeface="Times New Roman" pitchFamily="18" charset="0"/>
              </a:rPr>
              <a:t> КПУ»(</a:t>
            </a:r>
            <a:r>
              <a:rPr lang="ru-RU" dirty="0" err="1" smtClean="0">
                <a:latin typeface="Times New Roman" pitchFamily="18" charset="0"/>
                <a:cs typeface="Times New Roman" pitchFamily="18" charset="0"/>
              </a:rPr>
              <a:t>бо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Комуністична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партія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України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підтримувала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провладного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кандидати</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президенти</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Віктора</a:t>
            </a:r>
            <a:r>
              <a:rPr lang="ru-RU" dirty="0" smtClean="0">
                <a:latin typeface="Times New Roman" pitchFamily="18" charset="0"/>
                <a:cs typeface="Times New Roman" pitchFamily="18" charset="0"/>
              </a:rPr>
              <a:t> Януковича), та </a:t>
            </a:r>
            <a:r>
              <a:rPr lang="ru-RU" dirty="0" err="1" smtClean="0">
                <a:latin typeface="Times New Roman" pitchFamily="18" charset="0"/>
                <a:cs typeface="Times New Roman" pitchFamily="18" charset="0"/>
              </a:rPr>
              <a:t>багато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інших</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4" name="Рисунок 3" descr="720апомаранч.jpg"/>
          <p:cNvPicPr>
            <a:picLocks noChangeAspect="1"/>
          </p:cNvPicPr>
          <p:nvPr/>
        </p:nvPicPr>
        <p:blipFill>
          <a:blip r:embed="rId3" cstate="print"/>
          <a:stretch>
            <a:fillRect/>
          </a:stretch>
        </p:blipFill>
        <p:spPr>
          <a:xfrm>
            <a:off x="4214810" y="4089992"/>
            <a:ext cx="4143380" cy="2768008"/>
          </a:xfrm>
          <a:prstGeom prst="rect">
            <a:avLst/>
          </a:prstGeom>
        </p:spPr>
      </p:pic>
      <p:pic>
        <p:nvPicPr>
          <p:cNvPr id="5" name="Рисунок 4" descr="img8294cu4.jpg"/>
          <p:cNvPicPr>
            <a:picLocks noChangeAspect="1"/>
          </p:cNvPicPr>
          <p:nvPr/>
        </p:nvPicPr>
        <p:blipFill>
          <a:blip r:embed="rId4" cstate="print"/>
          <a:stretch>
            <a:fillRect/>
          </a:stretch>
        </p:blipFill>
        <p:spPr>
          <a:xfrm>
            <a:off x="1571604" y="4078517"/>
            <a:ext cx="2357454" cy="2779483"/>
          </a:xfrm>
          <a:prstGeom prst="rect">
            <a:avLst/>
          </a:prstGeom>
        </p:spPr>
      </p:pic>
      <p:pic>
        <p:nvPicPr>
          <p:cNvPr id="6" name="~PP2192.WAV">
            <a:hlinkClick r:id="" action="ppaction://media"/>
          </p:cNvPr>
          <p:cNvPicPr>
            <a:picLocks noRot="1" noChangeAspect="1"/>
          </p:cNvPicPr>
          <p:nvPr>
            <a:wavAudioFile r:embed="rId1" name="~PP2192.WAV"/>
          </p:nvPr>
        </p:nvPicPr>
        <p:blipFill>
          <a:blip r:embed="rId5" cstate="print"/>
          <a:stretch>
            <a:fillRect/>
          </a:stretch>
        </p:blipFill>
        <p:spPr>
          <a:xfrm>
            <a:off x="8632825" y="634682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14291"/>
            <a:ext cx="8372476" cy="3071834"/>
          </a:xfrm>
          <a:solidFill>
            <a:schemeClr val="accent6">
              <a:lumMod val="50000"/>
              <a:alpha val="45000"/>
            </a:schemeClr>
          </a:solidFill>
          <a:scene3d>
            <a:camera prst="orthographicFront"/>
            <a:lightRig rig="threePt" dir="t"/>
          </a:scene3d>
          <a:sp3d>
            <a:bevelT/>
            <a:bevelB/>
          </a:sp3d>
        </p:spPr>
        <p:txBody>
          <a:bodyPr>
            <a:normAutofit fontScale="92500" lnSpcReduction="20000"/>
          </a:bodyPr>
          <a:lstStyle/>
          <a:p>
            <a:r>
              <a:rPr lang="ru-RU" dirty="0" err="1" smtClean="0">
                <a:latin typeface="Times New Roman" pitchFamily="18" charset="0"/>
                <a:cs typeface="Times New Roman" pitchFamily="18" charset="0"/>
              </a:rPr>
              <a:t>Помаранчева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революція</a:t>
            </a:r>
            <a:r>
              <a:rPr lang="ru-RU" dirty="0" smtClean="0">
                <a:latin typeface="Times New Roman" pitchFamily="18" charset="0"/>
                <a:cs typeface="Times New Roman" pitchFamily="18" charset="0"/>
              </a:rPr>
              <a:t> 2004 року. Як </a:t>
            </a:r>
            <a:r>
              <a:rPr lang="ru-RU" dirty="0" err="1" smtClean="0">
                <a:latin typeface="Times New Roman" pitchFamily="18" charset="0"/>
                <a:cs typeface="Times New Roman" pitchFamily="18" charset="0"/>
              </a:rPr>
              <a:t>це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було</a:t>
            </a:r>
            <a:endParaRPr lang="ru-RU" dirty="0" smtClean="0">
              <a:latin typeface="Times New Roman" pitchFamily="18" charset="0"/>
              <a:cs typeface="Times New Roman" pitchFamily="18" charset="0"/>
            </a:endParaRPr>
          </a:p>
          <a:p>
            <a:r>
              <a:rPr lang="ru-RU" i="1" dirty="0" smtClean="0">
                <a:latin typeface="Times New Roman" pitchFamily="18" charset="0"/>
                <a:cs typeface="Times New Roman" pitchFamily="18" charset="0"/>
              </a:rPr>
              <a:t>"Ми не </a:t>
            </a:r>
            <a:r>
              <a:rPr lang="ru-RU" i="1" dirty="0" err="1" smtClean="0">
                <a:latin typeface="Times New Roman" pitchFamily="18" charset="0"/>
                <a:cs typeface="Times New Roman" pitchFamily="18" charset="0"/>
              </a:rPr>
              <a:t>бидло</a:t>
            </a:r>
            <a:r>
              <a:rPr lang="ru-RU" i="1" dirty="0" smtClean="0">
                <a:latin typeface="Times New Roman" pitchFamily="18" charset="0"/>
                <a:cs typeface="Times New Roman" pitchFamily="18" charset="0"/>
              </a:rPr>
              <a:t>, ми не козли!"</a:t>
            </a:r>
            <a:endParaRPr lang="ru-RU"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У </a:t>
            </a:r>
            <a:r>
              <a:rPr lang="ru-RU" b="1" dirty="0" err="1" smtClean="0">
                <a:latin typeface="Times New Roman" pitchFamily="18" charset="0"/>
                <a:cs typeface="Times New Roman" pitchFamily="18" charset="0"/>
              </a:rPr>
              <a:t>річницю</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Помаранчевої</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революції</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користувачі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соціальних</a:t>
            </a:r>
            <a:r>
              <a:rPr lang="ru-RU" b="1" dirty="0" smtClean="0">
                <a:latin typeface="Times New Roman" pitchFamily="18" charset="0"/>
                <a:cs typeface="Times New Roman" pitchFamily="18" charset="0"/>
              </a:rPr>
              <a:t> мереж </a:t>
            </a:r>
            <a:r>
              <a:rPr lang="ru-RU" b="1" dirty="0" err="1" smtClean="0">
                <a:latin typeface="Times New Roman" pitchFamily="18" charset="0"/>
                <a:cs typeface="Times New Roman" pitchFamily="18" charset="0"/>
              </a:rPr>
              <a:t>діляться</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спогадами</a:t>
            </a:r>
            <a:r>
              <a:rPr lang="ru-RU" b="1" dirty="0" smtClean="0">
                <a:latin typeface="Times New Roman" pitchFamily="18" charset="0"/>
                <a:cs typeface="Times New Roman" pitchFamily="18" charset="0"/>
              </a:rPr>
              <a:t> про </a:t>
            </a:r>
            <a:r>
              <a:rPr lang="ru-RU" b="1" dirty="0" err="1" smtClean="0">
                <a:latin typeface="Times New Roman" pitchFamily="18" charset="0"/>
                <a:cs typeface="Times New Roman" pitchFamily="18" charset="0"/>
              </a:rPr>
              <a:t>найяскравіші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дні</a:t>
            </a:r>
            <a:r>
              <a:rPr lang="ru-RU" b="1" dirty="0" smtClean="0">
                <a:latin typeface="Times New Roman" pitchFamily="18" charset="0"/>
                <a:cs typeface="Times New Roman" pitchFamily="18" charset="0"/>
              </a:rPr>
              <a:t> в </a:t>
            </a:r>
            <a:r>
              <a:rPr lang="ru-RU" b="1" dirty="0" err="1" smtClean="0">
                <a:latin typeface="Times New Roman" pitchFamily="18" charset="0"/>
                <a:cs typeface="Times New Roman" pitchFamily="18" charset="0"/>
              </a:rPr>
              <a:t>новітній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історії</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України</a:t>
            </a:r>
            <a:r>
              <a:rPr lang="ru-RU" b="1" dirty="0" smtClean="0">
                <a:latin typeface="Times New Roman" pitchFamily="18" charset="0"/>
                <a:cs typeface="Times New Roman" pitchFamily="18" charset="0"/>
              </a:rPr>
              <a:t> для них. </a:t>
            </a:r>
            <a:r>
              <a:rPr lang="ru-RU" b="1" dirty="0" err="1" smtClean="0">
                <a:latin typeface="Times New Roman" pitchFamily="18" charset="0"/>
                <a:cs typeface="Times New Roman" pitchFamily="18" charset="0"/>
              </a:rPr>
              <a:t>Адже</a:t>
            </a:r>
            <a:r>
              <a:rPr lang="ru-RU" b="1" dirty="0" smtClean="0">
                <a:latin typeface="Times New Roman" pitchFamily="18" charset="0"/>
                <a:cs typeface="Times New Roman" pitchFamily="18" charset="0"/>
              </a:rPr>
              <a:t> там </a:t>
            </a:r>
            <a:r>
              <a:rPr lang="ru-RU" b="1" dirty="0" smtClean="0">
                <a:latin typeface="Times New Roman" pitchFamily="18" charset="0"/>
                <a:cs typeface="Times New Roman" pitchFamily="18" charset="0"/>
              </a:rPr>
              <a:t>боролись </a:t>
            </a:r>
            <a:r>
              <a:rPr lang="ru-RU" b="1" dirty="0" smtClean="0">
                <a:latin typeface="Times New Roman" pitchFamily="18" charset="0"/>
                <a:cs typeface="Times New Roman" pitchFamily="18" charset="0"/>
              </a:rPr>
              <a:t>та </a:t>
            </a:r>
            <a:r>
              <a:rPr lang="ru-RU" b="1" dirty="0" err="1" smtClean="0">
                <a:latin typeface="Times New Roman" pitchFamily="18" charset="0"/>
                <a:cs typeface="Times New Roman" pitchFamily="18" charset="0"/>
              </a:rPr>
              <a:t>протестували</a:t>
            </a:r>
            <a:r>
              <a:rPr lang="ru-RU" b="1" dirty="0" smtClean="0"/>
              <a:t>.</a:t>
            </a:r>
            <a:endParaRPr lang="ru-RU" dirty="0"/>
          </a:p>
        </p:txBody>
      </p:sp>
      <p:pic>
        <p:nvPicPr>
          <p:cNvPr id="5" name="~PP2661.WAV">
            <a:hlinkClick r:id="" action="ppaction://media"/>
          </p:cNvPr>
          <p:cNvPicPr>
            <a:picLocks noRot="1" noChangeAspect="1"/>
          </p:cNvPicPr>
          <p:nvPr>
            <a:wavAudioFile r:embed="rId1" name="~PP2661.WAV"/>
          </p:nvPr>
        </p:nvPicPr>
        <p:blipFill>
          <a:blip r:embed="rId3" cstate="print"/>
          <a:stretch>
            <a:fillRect/>
          </a:stretch>
        </p:blipFill>
        <p:spPr>
          <a:xfrm>
            <a:off x="8632825" y="6346825"/>
            <a:ext cx="304800" cy="304800"/>
          </a:xfrm>
          <a:prstGeom prst="rect">
            <a:avLst/>
          </a:prstGeom>
        </p:spPr>
      </p:pic>
      <p:pic>
        <p:nvPicPr>
          <p:cNvPr id="6" name="Рисунок 5" descr="big_forava.png"/>
          <p:cNvPicPr>
            <a:picLocks noChangeAspect="1"/>
          </p:cNvPicPr>
          <p:nvPr/>
        </p:nvPicPr>
        <p:blipFill>
          <a:blip r:embed="rId4" cstate="print"/>
          <a:stretch>
            <a:fillRect/>
          </a:stretch>
        </p:blipFill>
        <p:spPr>
          <a:xfrm>
            <a:off x="0" y="2786058"/>
            <a:ext cx="9072627" cy="45363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0"/>
            <a:ext cx="8329642" cy="6643710"/>
          </a:xfrm>
          <a:solidFill>
            <a:schemeClr val="accent6">
              <a:lumMod val="50000"/>
              <a:alpha val="45000"/>
            </a:schemeClr>
          </a:solidFill>
        </p:spPr>
        <p:txBody>
          <a:bodyPr>
            <a:normAutofit/>
          </a:bodyPr>
          <a:lstStyle/>
          <a:p>
            <a:r>
              <a:rPr lang="uk-UA" sz="1800" dirty="0" err="1" smtClean="0">
                <a:latin typeface="Times New Roman" pitchFamily="18" charset="0"/>
                <a:cs typeface="Times New Roman" pitchFamily="18" charset="0"/>
                <a:hlinkClick r:id="rId3"/>
              </a:rPr>
              <a:t>Andrey</a:t>
            </a:r>
            <a:r>
              <a:rPr lang="uk-UA" sz="1800" dirty="0" smtClean="0">
                <a:latin typeface="Times New Roman" pitchFamily="18" charset="0"/>
                <a:cs typeface="Times New Roman" pitchFamily="18" charset="0"/>
                <a:hlinkClick r:id="rId3"/>
              </a:rPr>
              <a:t> </a:t>
            </a:r>
            <a:r>
              <a:rPr lang="uk-UA" sz="1800" dirty="0" err="1" smtClean="0">
                <a:latin typeface="Times New Roman" pitchFamily="18" charset="0"/>
                <a:cs typeface="Times New Roman" pitchFamily="18" charset="0"/>
                <a:hlinkClick r:id="rId3"/>
              </a:rPr>
              <a:t>Pervak</a:t>
            </a:r>
            <a:r>
              <a:rPr lang="uk-UA" sz="1800" dirty="0" smtClean="0">
                <a:latin typeface="Times New Roman" pitchFamily="18" charset="0"/>
                <a:cs typeface="Times New Roman" pitchFamily="18" charset="0"/>
              </a:rPr>
              <a:t>: "Вітаю Україно!!! Всіх, хто був причетним і всіх хто висміював причетних!!! Я випадково попав на Майдан (цікавість) , випадково залишився (закохався), випадково став одним із польових командирів (збіг обставин), але вже зовсім не випадково був там до останнього дня! Мене змінив Майдан ! Майдан дав можливість розуміти , що все можливо, а ЛЮДИ і є єдиною владою у цій країні!!!МИ НЕ БИДЛО, МИ НЕ КОЗЛИ, МИ УКРАЇНИ ДОНЬКИ Й СИНИ!!! Буду сьогодні на тому історичному Майдані! ПРИХОДЬТЕ ,нехай ця влада ,яка знову намагається загнати нас у стійло, бачить нас! Згадає 2004 </a:t>
            </a:r>
            <a:r>
              <a:rPr lang="uk-UA" sz="1800" dirty="0" err="1" smtClean="0">
                <a:latin typeface="Times New Roman" pitchFamily="18" charset="0"/>
                <a:cs typeface="Times New Roman" pitchFamily="18" charset="0"/>
              </a:rPr>
              <a:t>-ий</a:t>
            </a:r>
            <a:r>
              <a:rPr lang="uk-UA" sz="1800" dirty="0" smtClean="0">
                <a:latin typeface="Times New Roman" pitchFamily="18" charset="0"/>
                <a:cs typeface="Times New Roman" pitchFamily="18" charset="0"/>
              </a:rPr>
              <a:t> і задумається!!!"</a:t>
            </a:r>
          </a:p>
          <a:p>
            <a:r>
              <a:rPr lang="uk-UA" sz="1800" dirty="0" err="1" smtClean="0">
                <a:latin typeface="Times New Roman" pitchFamily="18" charset="0"/>
                <a:cs typeface="Times New Roman" pitchFamily="18" charset="0"/>
                <a:hlinkClick r:id="rId4"/>
              </a:rPr>
              <a:t>Volodymyr</a:t>
            </a:r>
            <a:r>
              <a:rPr lang="uk-UA" sz="1800" dirty="0" smtClean="0">
                <a:latin typeface="Times New Roman" pitchFamily="18" charset="0"/>
                <a:cs typeface="Times New Roman" pitchFamily="18" charset="0"/>
                <a:hlinkClick r:id="rId4"/>
              </a:rPr>
              <a:t> </a:t>
            </a:r>
            <a:r>
              <a:rPr lang="uk-UA" sz="1800" dirty="0" err="1" smtClean="0">
                <a:latin typeface="Times New Roman" pitchFamily="18" charset="0"/>
                <a:cs typeface="Times New Roman" pitchFamily="18" charset="0"/>
                <a:hlinkClick r:id="rId4"/>
              </a:rPr>
              <a:t>Viatrovych</a:t>
            </a:r>
            <a:r>
              <a:rPr lang="uk-UA" sz="1800" dirty="0" smtClean="0">
                <a:latin typeface="Times New Roman" pitchFamily="18" charset="0"/>
                <a:cs typeface="Times New Roman" pitchFamily="18" charset="0"/>
              </a:rPr>
              <a:t>: "Для мене Майдан 2004 - це миттєвий портрет української нації. Такої різної, але єдиної. Це націоналісти, ліберали, соціалісти, які об'єднуються заради України. Це плакати по яких іноземці могли вивчати географію України. Це російськомовні учасники революції, які вечорами біля вогнища співали бандерівські пісні про головне".</a:t>
            </a:r>
          </a:p>
          <a:p>
            <a:r>
              <a:rPr lang="uk-UA" sz="1800" dirty="0" smtClean="0">
                <a:latin typeface="Times New Roman" pitchFamily="18" charset="0"/>
                <a:cs typeface="Times New Roman" pitchFamily="18" charset="0"/>
                <a:hlinkClick r:id="rId5"/>
              </a:rPr>
              <a:t>Володимир Кухар</a:t>
            </a:r>
            <a:r>
              <a:rPr lang="uk-UA" sz="1800" dirty="0" smtClean="0">
                <a:latin typeface="Times New Roman" pitchFamily="18" charset="0"/>
                <a:cs typeface="Times New Roman" pitchFamily="18" charset="0"/>
              </a:rPr>
              <a:t>: "Я, звичайно, "</a:t>
            </a:r>
            <a:r>
              <a:rPr lang="uk-UA" sz="1800" dirty="0" err="1" smtClean="0">
                <a:latin typeface="Times New Roman" pitchFamily="18" charset="0"/>
                <a:cs typeface="Times New Roman" pitchFamily="18" charset="0"/>
              </a:rPr>
              <a:t>помаранчевая</a:t>
            </a:r>
            <a:r>
              <a:rPr lang="uk-UA" sz="1800" dirty="0" smtClean="0">
                <a:latin typeface="Times New Roman" pitchFamily="18" charset="0"/>
                <a:cs typeface="Times New Roman" pitchFamily="18" charset="0"/>
              </a:rPr>
              <a:t> </a:t>
            </a:r>
            <a:r>
              <a:rPr lang="uk-UA" sz="1800" dirty="0" err="1" smtClean="0">
                <a:latin typeface="Times New Roman" pitchFamily="18" charset="0"/>
                <a:cs typeface="Times New Roman" pitchFamily="18" charset="0"/>
              </a:rPr>
              <a:t>сволочь</a:t>
            </a:r>
            <a:r>
              <a:rPr lang="uk-UA" sz="1800" dirty="0" smtClean="0">
                <a:latin typeface="Times New Roman" pitchFamily="18" charset="0"/>
                <a:cs typeface="Times New Roman" pitchFamily="18" charset="0"/>
              </a:rPr>
              <a:t>".</a:t>
            </a:r>
          </a:p>
          <a:p>
            <a:r>
              <a:rPr lang="uk-UA" sz="1800" dirty="0" smtClean="0">
                <a:latin typeface="Times New Roman" pitchFamily="18" charset="0"/>
                <a:cs typeface="Times New Roman" pitchFamily="18" charset="0"/>
              </a:rPr>
              <a:t>Але що я вам скажу. У країни є майбутнє лише тоді, коли зникне цей розподіл на помаранчевих і голубих. І - ще на кілька поділів. Має бути обрубаний шлейф старих </a:t>
            </a:r>
            <a:r>
              <a:rPr lang="uk-UA" sz="1800" dirty="0" err="1" smtClean="0">
                <a:latin typeface="Times New Roman" pitchFamily="18" charset="0"/>
                <a:cs typeface="Times New Roman" pitchFamily="18" charset="0"/>
              </a:rPr>
              <a:t>боротьб</a:t>
            </a:r>
            <a:r>
              <a:rPr lang="uk-UA" sz="1800" dirty="0" smtClean="0">
                <a:latin typeface="Times New Roman" pitchFamily="18" charset="0"/>
                <a:cs typeface="Times New Roman" pitchFamily="18" charset="0"/>
              </a:rPr>
              <a:t>, інтриг і суєт. Натомість має перемішатися все. Має щось справжнє, зі свіжими силами має прийти. І вирішувати питання не демагогічного, а справжнього порядку денного. Сьогодні надії на це мало. Але інакше - ніяк. Інакше або закріплення у статусі латиноамериканського типу </a:t>
            </a:r>
            <a:r>
              <a:rPr lang="uk-UA" sz="1800" dirty="0" err="1" smtClean="0">
                <a:latin typeface="Times New Roman" pitchFamily="18" charset="0"/>
                <a:cs typeface="Times New Roman" pitchFamily="18" charset="0"/>
              </a:rPr>
              <a:t>недодемократії</a:t>
            </a:r>
            <a:r>
              <a:rPr lang="uk-UA" sz="1800" dirty="0" smtClean="0">
                <a:latin typeface="Times New Roman" pitchFamily="18" charset="0"/>
                <a:cs typeface="Times New Roman" pitchFamily="18" charset="0"/>
              </a:rPr>
              <a:t> або розвал країни, у якому й заспокояться на якийсь час усі ці поділи.</a:t>
            </a:r>
          </a:p>
          <a:p>
            <a:endParaRPr lang="uk-UA" sz="1800" dirty="0"/>
          </a:p>
        </p:txBody>
      </p:sp>
      <p:pic>
        <p:nvPicPr>
          <p:cNvPr id="4" name="~PP3099.WAV">
            <a:hlinkClick r:id="" action="ppaction://media"/>
          </p:cNvPr>
          <p:cNvPicPr>
            <a:picLocks noRot="1" noChangeAspect="1"/>
          </p:cNvPicPr>
          <p:nvPr>
            <a:wavAudioFile r:embed="rId1" name="~PP3099.WAV"/>
          </p:nvPr>
        </p:nvPicPr>
        <p:blipFill>
          <a:blip r:embed="rId6" cstate="print"/>
          <a:stretch>
            <a:fillRect/>
          </a:stretch>
        </p:blipFill>
        <p:spPr>
          <a:xfrm>
            <a:off x="8632825" y="634682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6"/>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637</Words>
  <Application>Microsoft Office PowerPoint</Application>
  <PresentationFormat>Экран (4:3)</PresentationFormat>
  <Paragraphs>19</Paragraphs>
  <Slides>10</Slides>
  <Notes>0</Notes>
  <HiddenSlides>0</HiddenSlides>
  <MMClips>10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Презентація з історії України з теми: “Помаранчева революція” учениці 7(11)Б класу Одеського НВК №13 Бургелі Наталії</vt:lpstr>
      <vt:lpstr>Слайд 2</vt:lpstr>
      <vt:lpstr>Слайд 3</vt:lpstr>
      <vt:lpstr>Слайд 4</vt:lpstr>
      <vt:lpstr>Характеристика революції</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14</cp:revision>
  <dcterms:modified xsi:type="dcterms:W3CDTF">2014-03-05T21:41:49Z</dcterms:modified>
</cp:coreProperties>
</file>