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1" y="-26609"/>
            <a:ext cx="9734847" cy="68846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Козацьке бароко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69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b="1" dirty="0"/>
              <a:t>Баро́ко</a:t>
            </a:r>
            <a:r>
              <a:rPr lang="vi-VN" dirty="0"/>
              <a:t> </a:t>
            </a:r>
            <a:r>
              <a:rPr lang="vi-VN" dirty="0" smtClean="0"/>
              <a:t>(перлина </a:t>
            </a:r>
            <a:r>
              <a:rPr lang="vi-VN" dirty="0"/>
              <a:t>неправильної форми) — стиль у європейському мистецтві (живописі, скульптурі, </a:t>
            </a:r>
            <a:r>
              <a:rPr lang="vi-VN" dirty="0" smtClean="0"/>
              <a:t>музиці</a:t>
            </a:r>
            <a:r>
              <a:rPr lang="vi-VN" dirty="0"/>
              <a:t>, літературі) та архітектурі початку 16 — кінця 18 ст. Хронологічно бароко слідує за Ренесансом, за ним слідує Класицизм. </a:t>
            </a:r>
            <a:r>
              <a:rPr lang="vi-VN" dirty="0" smtClean="0"/>
              <a:t>Він </a:t>
            </a:r>
            <a:r>
              <a:rPr lang="vi-VN" dirty="0"/>
              <a:t>висловлює бажання насолоджуватись дарунками життя, мистецтва і природи</a:t>
            </a:r>
            <a:r>
              <a:rPr lang="vi-VN" dirty="0" smtClean="0"/>
              <a:t>.</a:t>
            </a:r>
            <a:endParaRPr lang="uk-UA" dirty="0" smtClean="0"/>
          </a:p>
          <a:p>
            <a:pPr marL="0" indent="0">
              <a:buNone/>
            </a:pPr>
            <a:r>
              <a:rPr lang="vi-VN" b="1" dirty="0"/>
              <a:t>Украї́нське баро́ко</a:t>
            </a:r>
            <a:r>
              <a:rPr lang="vi-VN" dirty="0"/>
              <a:t> або </a:t>
            </a:r>
            <a:r>
              <a:rPr lang="vi-VN" b="1" dirty="0"/>
              <a:t>Коза́цьке баро́ко</a:t>
            </a:r>
            <a:r>
              <a:rPr lang="vi-VN" dirty="0"/>
              <a:t> — назва мистецького стилю, що був поширений в українських землях Війська Запорозького у </a:t>
            </a:r>
            <a:r>
              <a:rPr lang="en-US" dirty="0"/>
              <a:t>XVII–XVIII </a:t>
            </a:r>
            <a:r>
              <a:rPr lang="vi-VN" dirty="0"/>
              <a:t>ст. Виник унаслідок поєднання місцевих архітектурних традицій та європейського бароко.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8473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Виборовши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 smtClean="0"/>
              <a:t>відносну</a:t>
            </a:r>
            <a:r>
              <a:rPr lang="ru-RU" dirty="0" smtClean="0"/>
              <a:t>  </a:t>
            </a:r>
            <a:r>
              <a:rPr lang="ru-RU" dirty="0" err="1" smtClean="0"/>
              <a:t>незалежність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гетьманування</a:t>
            </a:r>
            <a:r>
              <a:rPr lang="ru-RU" dirty="0" smtClean="0"/>
              <a:t> </a:t>
            </a:r>
            <a:r>
              <a:rPr lang="ru-RU" dirty="0" err="1" smtClean="0"/>
              <a:t>Івана</a:t>
            </a:r>
            <a:r>
              <a:rPr lang="ru-RU" dirty="0" smtClean="0"/>
              <a:t> </a:t>
            </a:r>
            <a:r>
              <a:rPr lang="ru-RU" dirty="0" err="1" smtClean="0"/>
              <a:t>Мазепи</a:t>
            </a:r>
            <a:r>
              <a:rPr lang="ru-RU" dirty="0" smtClean="0"/>
              <a:t>, </a:t>
            </a:r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наблизитись</a:t>
            </a:r>
            <a:r>
              <a:rPr lang="ru-RU" dirty="0"/>
              <a:t> до культурно-</a:t>
            </a:r>
            <a:r>
              <a:rPr lang="ru-RU" dirty="0" err="1"/>
              <a:t>мистецьких</a:t>
            </a:r>
            <a:r>
              <a:rPr lang="ru-RU" dirty="0"/>
              <a:t> </a:t>
            </a:r>
            <a:r>
              <a:rPr lang="ru-RU" dirty="0" err="1"/>
              <a:t>досягнень</a:t>
            </a:r>
            <a:r>
              <a:rPr lang="ru-RU" dirty="0"/>
              <a:t> </a:t>
            </a:r>
            <a:r>
              <a:rPr lang="ru-RU" dirty="0" err="1"/>
              <a:t>західної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 і </a:t>
            </a:r>
            <a:r>
              <a:rPr lang="ru-RU" dirty="0" err="1"/>
              <a:t>переймає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напрямки та </a:t>
            </a:r>
            <a:r>
              <a:rPr lang="ru-RU" dirty="0" err="1"/>
              <a:t>перетворює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у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традиційному</a:t>
            </a:r>
            <a:r>
              <a:rPr lang="ru-RU" dirty="0"/>
              <a:t> </a:t>
            </a:r>
            <a:r>
              <a:rPr lang="ru-RU" dirty="0" err="1"/>
              <a:t>дусі</a:t>
            </a:r>
            <a:r>
              <a:rPr lang="ru-RU" dirty="0"/>
              <a:t>. </a:t>
            </a:r>
            <a:r>
              <a:rPr lang="ru-RU" dirty="0" err="1"/>
              <a:t>Спокійні</a:t>
            </a:r>
            <a:r>
              <a:rPr lang="ru-RU" dirty="0"/>
              <a:t>, </a:t>
            </a:r>
            <a:r>
              <a:rPr lang="ru-RU" dirty="0" err="1"/>
              <a:t>зрівноважені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ренесансу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базувались</a:t>
            </a:r>
            <a:r>
              <a:rPr lang="ru-RU" dirty="0"/>
              <a:t> на </a:t>
            </a:r>
            <a:r>
              <a:rPr lang="ru-RU" dirty="0" err="1"/>
              <a:t>античності</a:t>
            </a:r>
            <a:r>
              <a:rPr lang="ru-RU" dirty="0"/>
              <a:t>, </a:t>
            </a:r>
            <a:r>
              <a:rPr lang="ru-RU" dirty="0" err="1"/>
              <a:t>вже</a:t>
            </a:r>
            <a:r>
              <a:rPr lang="ru-RU" dirty="0"/>
              <a:t> не </a:t>
            </a:r>
            <a:r>
              <a:rPr lang="ru-RU" dirty="0" err="1"/>
              <a:t>задовольняли</a:t>
            </a:r>
            <a:r>
              <a:rPr lang="ru-RU" dirty="0"/>
              <a:t> </a:t>
            </a:r>
            <a:r>
              <a:rPr lang="ru-RU" dirty="0" err="1"/>
              <a:t>сучасного</a:t>
            </a:r>
            <a:r>
              <a:rPr lang="ru-RU" dirty="0"/>
              <a:t> смаку. Для </a:t>
            </a:r>
            <a:r>
              <a:rPr lang="ru-RU" dirty="0" err="1"/>
              <a:t>розкішного</a:t>
            </a:r>
            <a:r>
              <a:rPr lang="ru-RU" dirty="0"/>
              <a:t>, </a:t>
            </a:r>
            <a:r>
              <a:rPr lang="ru-RU" dirty="0" err="1"/>
              <a:t>хоч</a:t>
            </a:r>
            <a:r>
              <a:rPr lang="ru-RU" dirty="0"/>
              <a:t> </a:t>
            </a:r>
            <a:r>
              <a:rPr lang="ru-RU" dirty="0" err="1"/>
              <a:t>інколи</a:t>
            </a:r>
            <a:r>
              <a:rPr lang="ru-RU" dirty="0"/>
              <a:t> </a:t>
            </a:r>
            <a:r>
              <a:rPr lang="ru-RU" dirty="0" err="1"/>
              <a:t>неспокійного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доби</a:t>
            </a:r>
            <a:r>
              <a:rPr lang="ru-RU" dirty="0"/>
              <a:t> </a:t>
            </a:r>
            <a:r>
              <a:rPr lang="ru-RU" dirty="0" err="1"/>
              <a:t>бароко</a:t>
            </a:r>
            <a:r>
              <a:rPr lang="ru-RU" dirty="0"/>
              <a:t>, </a:t>
            </a:r>
            <a:r>
              <a:rPr lang="ru-RU" dirty="0" err="1"/>
              <a:t>потрібні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пишні</a:t>
            </a:r>
            <a:r>
              <a:rPr lang="ru-RU" dirty="0"/>
              <a:t>, </a:t>
            </a:r>
            <a:r>
              <a:rPr lang="ru-RU" dirty="0" err="1"/>
              <a:t>багаті</a:t>
            </a:r>
            <a:r>
              <a:rPr lang="ru-RU" dirty="0"/>
              <a:t> </a:t>
            </a:r>
            <a:r>
              <a:rPr lang="ru-RU" dirty="0" err="1"/>
              <a:t>зовнішні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архітектури</a:t>
            </a:r>
            <a:r>
              <a:rPr lang="ru-RU" dirty="0"/>
              <a:t>, </a:t>
            </a:r>
            <a:r>
              <a:rPr lang="ru-RU" dirty="0" err="1"/>
              <a:t>просякнуті</a:t>
            </a:r>
            <a:r>
              <a:rPr lang="ru-RU" dirty="0"/>
              <a:t> пафосом, </a:t>
            </a:r>
            <a:r>
              <a:rPr lang="ru-RU" dirty="0" err="1"/>
              <a:t>надприродністю</a:t>
            </a:r>
            <a:r>
              <a:rPr lang="ru-RU" dirty="0"/>
              <a:t>. Тому в </a:t>
            </a:r>
            <a:r>
              <a:rPr lang="ru-RU" dirty="0" err="1"/>
              <a:t>архітектурі</a:t>
            </a:r>
            <a:r>
              <a:rPr lang="ru-RU" dirty="0"/>
              <a:t> </a:t>
            </a:r>
            <a:r>
              <a:rPr lang="ru-RU" dirty="0" err="1"/>
              <a:t>постають</a:t>
            </a:r>
            <a:r>
              <a:rPr lang="ru-RU" dirty="0"/>
              <a:t> </a:t>
            </a:r>
            <a:r>
              <a:rPr lang="ru-RU" dirty="0" err="1"/>
              <a:t>розкішні</a:t>
            </a:r>
            <a:r>
              <a:rPr lang="ru-RU" dirty="0"/>
              <a:t> </a:t>
            </a:r>
            <a:r>
              <a:rPr lang="ru-RU" dirty="0" err="1"/>
              <a:t>декоративні</a:t>
            </a:r>
            <a:r>
              <a:rPr lang="ru-RU" dirty="0"/>
              <a:t> </a:t>
            </a:r>
            <a:r>
              <a:rPr lang="ru-RU" dirty="0" err="1"/>
              <a:t>фронтони</a:t>
            </a:r>
            <a:r>
              <a:rPr lang="ru-RU" dirty="0"/>
              <a:t>, </a:t>
            </a:r>
            <a:r>
              <a:rPr lang="ru-RU" dirty="0" err="1"/>
              <a:t>портали</a:t>
            </a:r>
            <a:r>
              <a:rPr lang="ru-RU" dirty="0"/>
              <a:t>, </a:t>
            </a:r>
            <a:r>
              <a:rPr lang="ru-RU" dirty="0" err="1"/>
              <a:t>брами</a:t>
            </a:r>
            <a:r>
              <a:rPr lang="ru-RU" dirty="0"/>
              <a:t> </a:t>
            </a:r>
            <a:r>
              <a:rPr lang="ru-RU" dirty="0" err="1"/>
              <a:t>переладовані</a:t>
            </a:r>
            <a:r>
              <a:rPr lang="ru-RU" dirty="0"/>
              <a:t> </a:t>
            </a:r>
            <a:r>
              <a:rPr lang="ru-RU" dirty="0" err="1"/>
              <a:t>складними</a:t>
            </a:r>
            <a:r>
              <a:rPr lang="ru-RU" dirty="0"/>
              <a:t> </a:t>
            </a:r>
            <a:r>
              <a:rPr lang="ru-RU" dirty="0" err="1"/>
              <a:t>гзимсами</a:t>
            </a:r>
            <a:r>
              <a:rPr lang="ru-RU" dirty="0"/>
              <a:t>, </a:t>
            </a:r>
            <a:r>
              <a:rPr lang="ru-RU" dirty="0" err="1"/>
              <a:t>вигнутими</a:t>
            </a:r>
            <a:r>
              <a:rPr lang="ru-RU" dirty="0"/>
              <a:t> й </a:t>
            </a:r>
            <a:r>
              <a:rPr lang="ru-RU" dirty="0" err="1"/>
              <a:t>покрученими</a:t>
            </a:r>
            <a:r>
              <a:rPr lang="ru-RU" dirty="0"/>
              <a:t> „</a:t>
            </a:r>
            <a:r>
              <a:rPr lang="ru-RU" dirty="0" err="1"/>
              <a:t>слимаками</a:t>
            </a:r>
            <a:r>
              <a:rPr lang="ru-RU" dirty="0"/>
              <a:t>” та буйною орнаментикою. Стиль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прийшов</a:t>
            </a:r>
            <a:r>
              <a:rPr lang="ru-RU" dirty="0"/>
              <a:t> в </a:t>
            </a:r>
            <a:r>
              <a:rPr lang="ru-RU" dirty="0" err="1"/>
              <a:t>Україну</a:t>
            </a:r>
            <a:r>
              <a:rPr lang="ru-RU" dirty="0"/>
              <a:t> з </a:t>
            </a:r>
            <a:r>
              <a:rPr lang="ru-RU" dirty="0" err="1"/>
              <a:t>Італії</a:t>
            </a:r>
            <a:r>
              <a:rPr lang="ru-RU" dirty="0"/>
              <a:t> і зразу набрав </a:t>
            </a:r>
            <a:r>
              <a:rPr lang="ru-RU" dirty="0" err="1"/>
              <a:t>своєрідних</a:t>
            </a:r>
            <a:r>
              <a:rPr lang="ru-RU" dirty="0"/>
              <a:t> </a:t>
            </a:r>
            <a:r>
              <a:rPr lang="ru-RU" dirty="0" err="1"/>
              <a:t>мистецьких</a:t>
            </a:r>
            <a:r>
              <a:rPr lang="ru-RU" dirty="0"/>
              <a:t> форм і </a:t>
            </a:r>
            <a:r>
              <a:rPr lang="ru-RU" dirty="0" err="1"/>
              <a:t>національного</a:t>
            </a:r>
            <a:r>
              <a:rPr lang="ru-RU" dirty="0"/>
              <a:t> колориту.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947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3168352" cy="42228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91075"/>
            <a:ext cx="3024336" cy="4234069"/>
          </a:xfrm>
        </p:spPr>
      </p:pic>
      <p:sp>
        <p:nvSpPr>
          <p:cNvPr id="8" name="TextBox 7"/>
          <p:cNvSpPr txBox="1"/>
          <p:nvPr/>
        </p:nvSpPr>
        <p:spPr>
          <a:xfrm>
            <a:off x="4572000" y="515719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Покровський собор(Харків),1689 р.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515719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Георгіївська</a:t>
            </a:r>
            <a:r>
              <a:rPr lang="ru-RU" dirty="0"/>
              <a:t> </a:t>
            </a:r>
            <a:r>
              <a:rPr lang="ru-RU" dirty="0" err="1" smtClean="0"/>
              <a:t>церква</a:t>
            </a:r>
            <a:r>
              <a:rPr lang="ru-RU" dirty="0"/>
              <a:t> </a:t>
            </a:r>
            <a:r>
              <a:rPr lang="ru-RU" dirty="0" err="1" smtClean="0"/>
              <a:t>Видубицького</a:t>
            </a:r>
            <a:r>
              <a:rPr lang="ru-RU" dirty="0" smtClean="0"/>
              <a:t> </a:t>
            </a:r>
            <a:r>
              <a:rPr lang="ru-RU" dirty="0" err="1"/>
              <a:t>монастиря</a:t>
            </a:r>
            <a:r>
              <a:rPr lang="ru-RU" dirty="0"/>
              <a:t> в </a:t>
            </a:r>
            <a:r>
              <a:rPr lang="ru-RU" dirty="0" err="1"/>
              <a:t>Києві</a:t>
            </a:r>
            <a:r>
              <a:rPr lang="ru-RU" dirty="0"/>
              <a:t>. 1696 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6027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22" y="644914"/>
            <a:ext cx="3240360" cy="419950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792" y="644914"/>
            <a:ext cx="3175000" cy="4229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2369" y="4874014"/>
            <a:ext cx="35520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 err="1"/>
              <a:t>Петропавлівська</a:t>
            </a:r>
            <a:r>
              <a:rPr lang="ru-RU" dirty="0"/>
              <a:t> </a:t>
            </a:r>
            <a:r>
              <a:rPr lang="ru-RU" dirty="0" err="1"/>
              <a:t>церква</a:t>
            </a:r>
            <a:r>
              <a:rPr lang="ru-RU" dirty="0"/>
              <a:t> </a:t>
            </a:r>
            <a:r>
              <a:rPr lang="ru-RU" dirty="0" err="1"/>
              <a:t>Густинського</a:t>
            </a:r>
            <a:r>
              <a:rPr lang="ru-RU" dirty="0"/>
              <a:t> </a:t>
            </a:r>
            <a:r>
              <a:rPr lang="ru-RU" dirty="0" err="1"/>
              <a:t>монастиря</a:t>
            </a:r>
            <a:r>
              <a:rPr lang="ru-RU" dirty="0"/>
              <a:t> на </a:t>
            </a:r>
            <a:r>
              <a:rPr lang="ru-RU" dirty="0" err="1"/>
              <a:t>Чернігівщині</a:t>
            </a:r>
            <a:r>
              <a:rPr lang="ru-RU" dirty="0"/>
              <a:t>. 1693 р.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932040" y="5156230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Катерининська</a:t>
            </a:r>
            <a:r>
              <a:rPr lang="ru-RU" dirty="0"/>
              <a:t> </a:t>
            </a:r>
            <a:r>
              <a:rPr lang="ru-RU" dirty="0" err="1"/>
              <a:t>церква</a:t>
            </a:r>
            <a:r>
              <a:rPr lang="ru-RU" dirty="0"/>
              <a:t> в м. </a:t>
            </a:r>
            <a:r>
              <a:rPr lang="ru-RU" dirty="0" err="1"/>
              <a:t>Чернігів</a:t>
            </a:r>
            <a:r>
              <a:rPr lang="ru-RU" dirty="0"/>
              <a:t>. 1715 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251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6936"/>
            <a:ext cx="2977800" cy="3886200"/>
          </a:xfrm>
        </p:spPr>
      </p:pic>
      <p:sp>
        <p:nvSpPr>
          <p:cNvPr id="5" name="TextBox 4"/>
          <p:cNvSpPr txBox="1"/>
          <p:nvPr/>
        </p:nvSpPr>
        <p:spPr>
          <a:xfrm>
            <a:off x="183214" y="486916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Митрополит Петро Могила</a:t>
            </a:r>
          </a:p>
          <a:p>
            <a:r>
              <a:rPr lang="uk-UA" dirty="0" smtClean="0"/>
              <a:t>Художник невідомий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836712"/>
            <a:ext cx="5531710" cy="37479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79912" y="5013176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Смерть Яна </a:t>
            </a:r>
            <a:r>
              <a:rPr lang="uk-UA" dirty="0" err="1" smtClean="0"/>
              <a:t>Ходкевича</a:t>
            </a:r>
            <a:r>
              <a:rPr lang="uk-UA" dirty="0" smtClean="0"/>
              <a:t> в Хотині 1621р.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6038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692" y="361429"/>
            <a:ext cx="3763697" cy="282277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21" y="620688"/>
            <a:ext cx="4279435" cy="30243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74688" y="364502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 err="1"/>
              <a:t>Стоїть</a:t>
            </a:r>
            <a:r>
              <a:rPr lang="ru-RU" sz="2000" i="1" dirty="0"/>
              <a:t> в </a:t>
            </a:r>
            <a:r>
              <a:rPr lang="ru-RU" sz="2000" i="1" dirty="0" err="1"/>
              <a:t>селі</a:t>
            </a:r>
            <a:r>
              <a:rPr lang="ru-RU" sz="2000" i="1" dirty="0"/>
              <a:t> </a:t>
            </a:r>
            <a:r>
              <a:rPr lang="ru-RU" sz="2000" i="1" dirty="0" err="1"/>
              <a:t>Суботові</a:t>
            </a:r>
            <a:endParaRPr lang="ru-RU" sz="2000" i="1" dirty="0"/>
          </a:p>
          <a:p>
            <a:r>
              <a:rPr lang="ru-RU" sz="2000" i="1" dirty="0"/>
              <a:t>На </a:t>
            </a:r>
            <a:r>
              <a:rPr lang="ru-RU" sz="2000" i="1" dirty="0" err="1"/>
              <a:t>горі</a:t>
            </a:r>
            <a:r>
              <a:rPr lang="ru-RU" sz="2000" i="1" dirty="0"/>
              <a:t> </a:t>
            </a:r>
            <a:r>
              <a:rPr lang="ru-RU" sz="2000" i="1" dirty="0" err="1"/>
              <a:t>високій</a:t>
            </a:r>
            <a:endParaRPr lang="ru-RU" sz="2000" i="1" dirty="0"/>
          </a:p>
          <a:p>
            <a:r>
              <a:rPr lang="ru-RU" sz="2000" i="1" dirty="0"/>
              <a:t>Домовина </a:t>
            </a:r>
            <a:r>
              <a:rPr lang="ru-RU" sz="2000" i="1" dirty="0" err="1"/>
              <a:t>України</a:t>
            </a:r>
            <a:r>
              <a:rPr lang="ru-RU" sz="2000" i="1" dirty="0"/>
              <a:t>,</a:t>
            </a:r>
          </a:p>
          <a:p>
            <a:r>
              <a:rPr lang="ru-RU" sz="2000" i="1" dirty="0"/>
              <a:t>Широка, </a:t>
            </a:r>
            <a:r>
              <a:rPr lang="ru-RU" sz="2000" i="1" dirty="0" err="1"/>
              <a:t>глибока</a:t>
            </a:r>
            <a:r>
              <a:rPr lang="ru-RU" sz="2000" i="1" dirty="0"/>
              <a:t>.</a:t>
            </a:r>
          </a:p>
          <a:p>
            <a:r>
              <a:rPr lang="ru-RU" sz="2000" i="1" dirty="0"/>
              <a:t>Ото </a:t>
            </a:r>
            <a:r>
              <a:rPr lang="ru-RU" sz="2000" i="1" dirty="0" err="1"/>
              <a:t>церков</a:t>
            </a:r>
            <a:r>
              <a:rPr lang="ru-RU" sz="2000" i="1" dirty="0"/>
              <a:t> Богданова.</a:t>
            </a:r>
          </a:p>
          <a:p>
            <a:r>
              <a:rPr lang="ru-RU" sz="2000" i="1" dirty="0"/>
              <a:t>Там-то </a:t>
            </a:r>
            <a:r>
              <a:rPr lang="ru-RU" sz="2000" i="1" dirty="0" err="1"/>
              <a:t>він</a:t>
            </a:r>
            <a:r>
              <a:rPr lang="ru-RU" sz="2000" i="1" dirty="0"/>
              <a:t> </a:t>
            </a:r>
            <a:r>
              <a:rPr lang="ru-RU" sz="2000" i="1" dirty="0" err="1"/>
              <a:t>молився</a:t>
            </a:r>
            <a:r>
              <a:rPr lang="ru-RU" sz="2000" i="1" dirty="0"/>
              <a:t>,</a:t>
            </a:r>
          </a:p>
          <a:p>
            <a:r>
              <a:rPr lang="ru-RU" sz="2000" i="1" dirty="0" err="1"/>
              <a:t>Щоб</a:t>
            </a:r>
            <a:r>
              <a:rPr lang="ru-RU" sz="2000" i="1" dirty="0"/>
              <a:t> москаль добром і лихом</a:t>
            </a:r>
          </a:p>
          <a:p>
            <a:r>
              <a:rPr lang="ru-RU" sz="2000" i="1" dirty="0"/>
              <a:t>З </a:t>
            </a:r>
            <a:r>
              <a:rPr lang="ru-RU" sz="2000" i="1" dirty="0" err="1"/>
              <a:t>козаком</a:t>
            </a:r>
            <a:r>
              <a:rPr lang="ru-RU" sz="2000" i="1" dirty="0"/>
              <a:t> </a:t>
            </a:r>
            <a:r>
              <a:rPr lang="ru-RU" sz="2000" i="1" dirty="0" err="1"/>
              <a:t>ділився</a:t>
            </a:r>
            <a:r>
              <a:rPr lang="ru-RU" sz="2000" i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8724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1" y="0"/>
            <a:ext cx="9159521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19672" y="2060848"/>
            <a:ext cx="59766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Дякую за увагу!</a:t>
            </a:r>
            <a:endParaRPr lang="ru-RU" sz="66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9061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35</TotalTime>
  <Words>189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NewsPrint</vt:lpstr>
      <vt:lpstr>Козацьке бароко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Козацьке бароко</dc:title>
  <dc:creator>Владелец</dc:creator>
  <cp:lastModifiedBy>Владелец</cp:lastModifiedBy>
  <cp:revision>5</cp:revision>
  <dcterms:created xsi:type="dcterms:W3CDTF">2014-12-19T17:53:07Z</dcterms:created>
  <dcterms:modified xsi:type="dcterms:W3CDTF">2014-12-19T18:39:23Z</dcterms:modified>
</cp:coreProperties>
</file>