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8" r:id="rId2"/>
    <p:sldMasterId id="2147483720" r:id="rId3"/>
    <p:sldMasterId id="2147483732" r:id="rId4"/>
    <p:sldMasterId id="2147483744" r:id="rId5"/>
    <p:sldMasterId id="2147483756" r:id="rId6"/>
    <p:sldMasterId id="2147483816" r:id="rId7"/>
    <p:sldMasterId id="2147483828" r:id="rId8"/>
  </p:sld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F04A2-084E-4EEA-A707-C92CE81E5A7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5097B-D721-4450-A06F-703651B3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7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57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7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492896"/>
            <a:ext cx="85283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Живопис Київської Русі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79634" y="2967335"/>
            <a:ext cx="18473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uk-UA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52120" y="4509120"/>
            <a:ext cx="30243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i="1" dirty="0" smtClean="0"/>
              <a:t>підготувала</a:t>
            </a:r>
          </a:p>
          <a:p>
            <a:r>
              <a:rPr lang="uk-UA" sz="2000" b="1" i="1" dirty="0" smtClean="0"/>
              <a:t>учениця 6-А класу </a:t>
            </a:r>
          </a:p>
          <a:p>
            <a:r>
              <a:rPr lang="uk-UA" sz="2000" b="1" i="1" dirty="0" smtClean="0"/>
              <a:t>Маньківської гімназії</a:t>
            </a:r>
          </a:p>
          <a:p>
            <a:r>
              <a:rPr lang="uk-UA" sz="2000" b="1" i="1" dirty="0" smtClean="0"/>
              <a:t>Слюсаренко Анжели</a:t>
            </a:r>
            <a:endParaRPr lang="ru-RU" sz="2000" b="1" i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9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2204864"/>
            <a:ext cx="724589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8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Дякую за увагу!</a:t>
            </a:r>
            <a:endParaRPr lang="ru-RU" sz="8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дом\Pictures\Новая папка (2)\1042108610831086107610801084108010881089110010821072_11101082108610851072_10411086107810861111_105210721090107710881110_3_4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404664"/>
            <a:ext cx="3240360" cy="4500177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889181" y="5013176"/>
            <a:ext cx="825481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Володимирська Божа Матір</a:t>
            </a:r>
            <a:endParaRPr lang="ru-RU" sz="4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35088" y="587727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копія давнішої ікони, подарованої з Візантії молодому тоді Володимиру Мономаху на початку </a:t>
            </a:r>
            <a:r>
              <a:rPr lang="en-US" dirty="0" smtClean="0"/>
              <a:t>XII</a:t>
            </a:r>
            <a:r>
              <a:rPr lang="uk-UA" dirty="0" smtClean="0"/>
              <a:t> століття.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дом\Pictures\Новая папка (2)\лу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988840"/>
            <a:ext cx="3384376" cy="410503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763688" y="404664"/>
            <a:ext cx="55625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Євангеліст Лука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0"/>
            <a:ext cx="846186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2400" b="1" cap="none" spc="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/>
              </a:rPr>
              <a:t>Володимирську Божу матір було вивезено амбітним</a:t>
            </a:r>
          </a:p>
          <a:p>
            <a:pPr algn="ctr"/>
            <a:r>
              <a:rPr lang="uk-UA" sz="24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</a:rPr>
              <a:t>князем  Андрієм Боголюбським із Вишгорода до </a:t>
            </a:r>
          </a:p>
          <a:p>
            <a:pPr algn="ctr"/>
            <a:r>
              <a:rPr lang="uk-UA" sz="2400" b="1" cap="none" spc="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/>
              </a:rPr>
              <a:t>Володимира-на-Клязьмі </a:t>
            </a:r>
          </a:p>
          <a:p>
            <a:pPr algn="ctr"/>
            <a:endParaRPr lang="ru-RU" sz="36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3074" name="Picture 2" descr="C:\Users\дом\Pictures\Новая папка (2)\Dolgoruki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268760"/>
            <a:ext cx="3456384" cy="4176464"/>
          </a:xfrm>
          <a:prstGeom prst="rect">
            <a:avLst/>
          </a:prstGeom>
          <a:noFill/>
        </p:spPr>
      </p:pic>
      <p:pic>
        <p:nvPicPr>
          <p:cNvPr id="3075" name="Picture 3" descr="C:\Users\дом\Pictures\Новая папка (2)\andrijj-bogoljubskiу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268760"/>
            <a:ext cx="3815524" cy="417646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67544" y="5589240"/>
            <a:ext cx="3582455" cy="4616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4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Андрій Боголюбський</a:t>
            </a:r>
            <a:endParaRPr lang="ru-RU" sz="2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76056" y="5589240"/>
            <a:ext cx="3312368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4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Юрій Довгорукий</a:t>
            </a:r>
            <a:endParaRPr lang="ru-RU" sz="2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54868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468250"/>
            <a:ext cx="931216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Мистецтво масштабних мозаїчних композицій, як і саме слово </a:t>
            </a:r>
            <a:r>
              <a: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мозаїка</a:t>
            </a:r>
            <a:r>
              <a: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, 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також прийшло з Візантії. Це мистецтво й сьогодні справляє на людину неабияке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враження, а для середньовічних русичів воно було наочним чудом. Мозаїка несе 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собі ідею гармонійної єдності безлічі різноманітних одиничних компонентів, 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їх стрункої організації в цілісну картину,  де кожен камінчик взаємодіє із сусідніми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і взаємодоповнює їх, не втрачаючи своїх одиничних властивостей </a:t>
            </a:r>
            <a:r>
              <a: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кольору і блиску.</a:t>
            </a:r>
            <a:endParaRPr kumimoji="0" lang="uk-UA" sz="3200" b="1" i="1" u="none" strike="noStrike" cap="none" normalizeH="0" baseline="0" dirty="0" smtClean="0">
              <a:ln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дом\Pictures\Новая папка (2)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76872"/>
            <a:ext cx="3096344" cy="3024336"/>
          </a:xfrm>
          <a:prstGeom prst="rect">
            <a:avLst/>
          </a:prstGeom>
          <a:noFill/>
        </p:spPr>
      </p:pic>
      <p:pic>
        <p:nvPicPr>
          <p:cNvPr id="4099" name="Picture 3" descr="C:\Users\дом\Pictures\Новая папка (2)\мозаъка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2060848"/>
            <a:ext cx="4320480" cy="4417788"/>
          </a:xfrm>
          <a:prstGeom prst="rect">
            <a:avLst/>
          </a:prstGeom>
          <a:noFill/>
        </p:spPr>
      </p:pic>
      <p:pic>
        <p:nvPicPr>
          <p:cNvPr id="4100" name="Picture 4" descr="C:\Users\дом\Pictures\Новая папка (2)\мозаыка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2276872"/>
            <a:ext cx="3096344" cy="3115696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9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2" y="836712"/>
            <a:ext cx="403244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chemeClr val="tx2">
                    <a:lumMod val="25000"/>
                  </a:schemeClr>
                </a:solidFill>
              </a:rPr>
              <a:t>Безперечно, мозаїка </a:t>
            </a:r>
            <a:r>
              <a:rPr lang="uk-UA" sz="2800" dirty="0" err="1" smtClean="0">
                <a:solidFill>
                  <a:schemeClr val="tx2">
                    <a:lumMod val="25000"/>
                  </a:schemeClr>
                </a:solidFill>
              </a:rPr>
              <a:t>“Нерушимої</a:t>
            </a:r>
            <a:r>
              <a:rPr lang="uk-UA" sz="2800" dirty="0" smtClean="0">
                <a:solidFill>
                  <a:schemeClr val="tx2">
                    <a:lumMod val="25000"/>
                  </a:schemeClr>
                </a:solidFill>
              </a:rPr>
              <a:t> </a:t>
            </a:r>
            <a:r>
              <a:rPr lang="uk-UA" sz="2800" dirty="0" err="1" smtClean="0">
                <a:solidFill>
                  <a:schemeClr val="tx2">
                    <a:lumMod val="25000"/>
                  </a:schemeClr>
                </a:solidFill>
              </a:rPr>
              <a:t>стіни”</a:t>
            </a:r>
            <a:r>
              <a:rPr lang="uk-UA" sz="2800" dirty="0" smtClean="0">
                <a:solidFill>
                  <a:schemeClr val="tx2">
                    <a:lumMod val="25000"/>
                  </a:schemeClr>
                </a:solidFill>
              </a:rPr>
              <a:t> є перлиною давнього вітчизняного мистецтва , здатною задовольнити  найвибагливіші  художні смаки як минулого, так і майбутнього. </a:t>
            </a:r>
            <a:endParaRPr lang="ru-RU" sz="2800" dirty="0">
              <a:solidFill>
                <a:schemeClr val="tx2">
                  <a:lumMod val="25000"/>
                </a:schemeClr>
              </a:solidFill>
            </a:endParaRPr>
          </a:p>
        </p:txBody>
      </p:sp>
      <p:pic>
        <p:nvPicPr>
          <p:cNvPr id="55298" name="Picture 2" descr="C:\Users\дом\Pictures\Новая папка (2)\нерушима стын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692697"/>
            <a:ext cx="3537480" cy="496855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52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-315641" y="332656"/>
            <a:ext cx="9459641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Але оскільки мозаїки були дуже дорогими у виконанні, більшість зображень у храмах і в князівських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палатах</a:t>
            </a:r>
            <a:r>
              <a:rPr kumimoji="0" lang="uk-UA" sz="140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(до нашого часу, на жаль, не збереглися) виконувалися у вигляді розписів фарбою</a:t>
            </a:r>
            <a:r>
              <a:rPr kumimoji="0" lang="uk-UA" sz="14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4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— </a:t>
            </a:r>
            <a:r>
              <a:rPr kumimoji="0" lang="uk-UA" sz="14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фресок.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14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Майстри фрескових розписів працювали не лише над релігійними сюжетами. Світськими за 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характером були фрески, що прикрашали стіни княжих палат, а в церквах з'являлися розписи, 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побутові за тематикою, наприклад, сцени полювання та княжого життя в галереях Київської Софії.</a:t>
            </a:r>
            <a:endParaRPr kumimoji="0" lang="uk-UA" sz="32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6322" name="Picture 2" descr="C:\Users\дом\Pictures\Новая папка (2)\фрески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556792"/>
            <a:ext cx="2724303" cy="2664296"/>
          </a:xfrm>
          <a:prstGeom prst="rect">
            <a:avLst/>
          </a:prstGeom>
          <a:noFill/>
        </p:spPr>
      </p:pic>
      <p:pic>
        <p:nvPicPr>
          <p:cNvPr id="56323" name="Picture 3" descr="C:\Users\дом\Pictures\Новая папка (2)\фрески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4365104"/>
            <a:ext cx="3138054" cy="2304256"/>
          </a:xfrm>
          <a:prstGeom prst="rect">
            <a:avLst/>
          </a:prstGeom>
          <a:noFill/>
        </p:spPr>
      </p:pic>
      <p:pic>
        <p:nvPicPr>
          <p:cNvPr id="56324" name="Picture 4" descr="C:\Users\дом\Pictures\Новая папка (2)\фрески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1628800"/>
            <a:ext cx="2848316" cy="259228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6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2" descr="C:\Users\дом\Pictures\Новая папка (2)\графыт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836712"/>
            <a:ext cx="5452167" cy="25922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2123728" y="4221088"/>
            <a:ext cx="532859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Приклад графіті</a:t>
            </a:r>
            <a:endParaRPr lang="ru-RU" sz="4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19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 descr="C:\Users\дом\Pictures\Новая папка (2)\Боя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4"/>
            <a:ext cx="3456384" cy="461445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395536" y="5445224"/>
            <a:ext cx="383733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Пам'ятник Бояну </a:t>
            </a:r>
            <a:endParaRPr lang="ru-RU" sz="32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82947" name="Picture 3" descr="C:\Users\дом\Pictures\Новая папка (2)\images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620688"/>
            <a:ext cx="3096344" cy="4470657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4283968" y="5445224"/>
            <a:ext cx="456022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Слово о полку </a:t>
            </a:r>
            <a:r>
              <a:rPr lang="uk-UA" sz="320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Ігоревім</a:t>
            </a:r>
            <a:endParaRPr lang="ru-RU" sz="320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2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129</TotalTime>
  <Words>196</Words>
  <Application>Microsoft Office PowerPoint</Application>
  <PresentationFormat>Экран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8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Бумажная</vt:lpstr>
      <vt:lpstr>Солнцестояние</vt:lpstr>
      <vt:lpstr>Литейная</vt:lpstr>
      <vt:lpstr>Эркер</vt:lpstr>
      <vt:lpstr>Яркая</vt:lpstr>
      <vt:lpstr>1_Бумажная</vt:lpstr>
      <vt:lpstr>Трек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дом</cp:lastModifiedBy>
  <cp:revision>14</cp:revision>
  <dcterms:created xsi:type="dcterms:W3CDTF">2013-10-22T15:03:19Z</dcterms:created>
  <dcterms:modified xsi:type="dcterms:W3CDTF">2013-10-22T19:49:08Z</dcterms:modified>
</cp:coreProperties>
</file>