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57DCECB-A4C3-425D-8A1B-F28FADE11682}" type="datetimeFigureOut">
              <a:rPr lang="ru-RU" smtClean="0"/>
              <a:pPr/>
              <a:t>12.04.2013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18D0F84-8138-4AA4-A68C-AA3FBC74628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57DCECB-A4C3-425D-8A1B-F28FADE11682}" type="datetimeFigureOut">
              <a:rPr lang="ru-RU" smtClean="0"/>
              <a:pPr/>
              <a:t>12.04.2013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18D0F84-8138-4AA4-A68C-AA3FBC74628A}" type="slidenum">
              <a:rPr lang="ru-RU" smtClean="0"/>
              <a:pPr/>
              <a:t>‹#›</a:t>
            </a:fld>
            <a:endParaRPr lang="ru-R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57DCECB-A4C3-425D-8A1B-F28FADE11682}" type="datetimeFigureOut">
              <a:rPr lang="ru-RU" smtClean="0"/>
              <a:pPr/>
              <a:t>12.04.2013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18D0F84-8138-4AA4-A68C-AA3FBC74628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57DCECB-A4C3-425D-8A1B-F28FADE11682}" type="datetimeFigureOut">
              <a:rPr lang="ru-RU" smtClean="0"/>
              <a:pPr/>
              <a:t>12.04.2013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8D0F84-8138-4AA4-A68C-AA3FBC74628A}" type="slidenum">
              <a:rPr lang="ru-RU" smtClean="0"/>
              <a:pPr/>
              <a:t>‹#›</a:t>
            </a:fld>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57DCECB-A4C3-425D-8A1B-F28FADE11682}" type="datetimeFigureOut">
              <a:rPr lang="ru-RU" smtClean="0"/>
              <a:pPr/>
              <a:t>12.04.2013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8D0F84-8138-4AA4-A68C-AA3FBC74628A}"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57DCECB-A4C3-425D-8A1B-F28FADE11682}" type="datetimeFigureOut">
              <a:rPr lang="ru-RU" smtClean="0"/>
              <a:pPr/>
              <a:t>12.04.2013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18D0F84-8138-4AA4-A68C-AA3FBC74628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620688"/>
            <a:ext cx="1872208" cy="1080120"/>
          </a:xfrm>
        </p:spPr>
        <p:txBody>
          <a:bodyPr/>
          <a:lstStyle/>
          <a:p>
            <a:r>
              <a:rPr lang="en-GB" sz="6000" dirty="0" smtClean="0"/>
              <a:t>Kiev</a:t>
            </a:r>
            <a:endParaRPr lang="en-GB" sz="6000" dirty="0"/>
          </a:p>
        </p:txBody>
      </p:sp>
      <p:pic>
        <p:nvPicPr>
          <p:cNvPr id="1026" name="Picture 2" descr="C:\Users\Zevs\Desktop\68993317_1294578117_gor_kiev.jpg"/>
          <p:cNvPicPr>
            <a:picLocks noChangeAspect="1" noChangeArrowheads="1"/>
          </p:cNvPicPr>
          <p:nvPr/>
        </p:nvPicPr>
        <p:blipFill>
          <a:blip r:embed="rId2" cstate="print"/>
          <a:srcRect/>
          <a:stretch>
            <a:fillRect/>
          </a:stretch>
        </p:blipFill>
        <p:spPr bwMode="auto">
          <a:xfrm>
            <a:off x="0" y="3010744"/>
            <a:ext cx="5129675" cy="3847256"/>
          </a:xfrm>
          <a:prstGeom prst="rect">
            <a:avLst/>
          </a:prstGeom>
          <a:noFill/>
        </p:spPr>
      </p:pic>
      <p:pic>
        <p:nvPicPr>
          <p:cNvPr id="1027" name="Picture 3" descr="C:\Users\Zevs\Desktop\12.jpg"/>
          <p:cNvPicPr>
            <a:picLocks noChangeAspect="1" noChangeArrowheads="1"/>
          </p:cNvPicPr>
          <p:nvPr/>
        </p:nvPicPr>
        <p:blipFill>
          <a:blip r:embed="rId3" cstate="print"/>
          <a:srcRect/>
          <a:stretch>
            <a:fillRect/>
          </a:stretch>
        </p:blipFill>
        <p:spPr bwMode="auto">
          <a:xfrm>
            <a:off x="5076056" y="0"/>
            <a:ext cx="4067944" cy="3053994"/>
          </a:xfrm>
          <a:prstGeom prst="rect">
            <a:avLst/>
          </a:prstGeom>
          <a:noFill/>
        </p:spPr>
      </p:pic>
      <p:pic>
        <p:nvPicPr>
          <p:cNvPr id="1028" name="Picture 4" descr="C:\Users\Zevs\Desktop\navodnicky1.jpg"/>
          <p:cNvPicPr>
            <a:picLocks noChangeAspect="1" noChangeArrowheads="1"/>
          </p:cNvPicPr>
          <p:nvPr/>
        </p:nvPicPr>
        <p:blipFill>
          <a:blip r:embed="rId4" cstate="print"/>
          <a:srcRect/>
          <a:stretch>
            <a:fillRect/>
          </a:stretch>
        </p:blipFill>
        <p:spPr bwMode="auto">
          <a:xfrm>
            <a:off x="5046771" y="3068960"/>
            <a:ext cx="4097229" cy="378904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36712"/>
            <a:ext cx="8388424" cy="2808312"/>
          </a:xfrm>
        </p:spPr>
        <p:txBody>
          <a:bodyPr/>
          <a:lstStyle/>
          <a:p>
            <a:r>
              <a:rPr lang="en-US" dirty="0" smtClean="0"/>
              <a:t>Kiev is the capital of our country. It is the largest city in the Ukraine. More than three million people live there. Kiev was founded more than 1500 years ago. It is the political, economic, industrial and cultural centre of our country.</a:t>
            </a:r>
            <a:endParaRPr lang="ru-RU" dirty="0"/>
          </a:p>
        </p:txBody>
      </p:sp>
      <p:pic>
        <p:nvPicPr>
          <p:cNvPr id="2050" name="Picture 2" descr="http://axtung.tomsk.ru/uploads/posts/2011-01/1295185520_17_trave.jpg"/>
          <p:cNvPicPr>
            <a:picLocks noChangeAspect="1" noChangeArrowheads="1"/>
          </p:cNvPicPr>
          <p:nvPr/>
        </p:nvPicPr>
        <p:blipFill>
          <a:blip r:embed="rId2" cstate="print"/>
          <a:srcRect/>
          <a:stretch>
            <a:fillRect/>
          </a:stretch>
        </p:blipFill>
        <p:spPr bwMode="auto">
          <a:xfrm>
            <a:off x="4271865" y="3501008"/>
            <a:ext cx="4872135" cy="3356993"/>
          </a:xfrm>
          <a:prstGeom prst="rect">
            <a:avLst/>
          </a:prstGeom>
          <a:noFill/>
        </p:spPr>
      </p:pic>
      <p:pic>
        <p:nvPicPr>
          <p:cNvPr id="2051" name="Picture 3" descr="C:\Users\Zevs\Desktop\Sofia.jpg"/>
          <p:cNvPicPr>
            <a:picLocks noChangeAspect="1" noChangeArrowheads="1"/>
          </p:cNvPicPr>
          <p:nvPr/>
        </p:nvPicPr>
        <p:blipFill>
          <a:blip r:embed="rId3" cstate="print"/>
          <a:srcRect/>
          <a:stretch>
            <a:fillRect/>
          </a:stretch>
        </p:blipFill>
        <p:spPr bwMode="auto">
          <a:xfrm>
            <a:off x="0" y="3512071"/>
            <a:ext cx="4496505" cy="3345929"/>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3203848" cy="6741368"/>
          </a:xfrm>
        </p:spPr>
        <p:txBody>
          <a:bodyPr>
            <a:normAutofit lnSpcReduction="10000"/>
          </a:bodyPr>
          <a:lstStyle/>
          <a:p>
            <a:r>
              <a:rPr lang="en-US" dirty="0" smtClean="0"/>
              <a:t> There are many factories in Kiev. They make different products. In Kiev there are many museums, monuments, theatres, cinemas, libraries and palaces. Thousands of students study at Kiev-</a:t>
            </a:r>
            <a:r>
              <a:rPr lang="en-US" dirty="0" err="1" smtClean="0"/>
              <a:t>Mohila</a:t>
            </a:r>
            <a:r>
              <a:rPr lang="en-US" dirty="0" smtClean="0"/>
              <a:t> academy, at Kiev University, many institutes and colleges.</a:t>
            </a:r>
            <a:endParaRPr lang="ru-RU" dirty="0"/>
          </a:p>
        </p:txBody>
      </p:sp>
      <p:pic>
        <p:nvPicPr>
          <p:cNvPr id="15362" name="Picture 2" descr="http://im5-tub-ua.yandex.net/i?id=511609235-56-72&amp;n=21"/>
          <p:cNvPicPr>
            <a:picLocks noChangeAspect="1" noChangeArrowheads="1"/>
          </p:cNvPicPr>
          <p:nvPr/>
        </p:nvPicPr>
        <p:blipFill>
          <a:blip r:embed="rId2" cstate="print"/>
          <a:srcRect/>
          <a:stretch>
            <a:fillRect/>
          </a:stretch>
        </p:blipFill>
        <p:spPr bwMode="auto">
          <a:xfrm>
            <a:off x="6191672" y="0"/>
            <a:ext cx="2952328" cy="2192323"/>
          </a:xfrm>
          <a:prstGeom prst="rect">
            <a:avLst/>
          </a:prstGeom>
          <a:noFill/>
        </p:spPr>
      </p:pic>
      <p:pic>
        <p:nvPicPr>
          <p:cNvPr id="15366" name="Picture 6" descr="http://s41.radikal.ru/i093/1008/81/fcab1687c929.jpg"/>
          <p:cNvPicPr>
            <a:picLocks noChangeAspect="1" noChangeArrowheads="1"/>
          </p:cNvPicPr>
          <p:nvPr/>
        </p:nvPicPr>
        <p:blipFill>
          <a:blip r:embed="rId3" cstate="print"/>
          <a:srcRect/>
          <a:stretch>
            <a:fillRect/>
          </a:stretch>
        </p:blipFill>
        <p:spPr bwMode="auto">
          <a:xfrm>
            <a:off x="6167670" y="2204864"/>
            <a:ext cx="2976330" cy="2232248"/>
          </a:xfrm>
          <a:prstGeom prst="rect">
            <a:avLst/>
          </a:prstGeom>
          <a:noFill/>
        </p:spPr>
      </p:pic>
      <p:pic>
        <p:nvPicPr>
          <p:cNvPr id="15368" name="Picture 8" descr="http://operkor.files.wordpress.com/2011/10/5-d0bed0bfd0b5d180d0bdd18bd0b9-d182d0b5d0b0d182d180-d0b2-d0bad0b8d0b5d0b2d0b5.jpg"/>
          <p:cNvPicPr>
            <a:picLocks noChangeAspect="1" noChangeArrowheads="1"/>
          </p:cNvPicPr>
          <p:nvPr/>
        </p:nvPicPr>
        <p:blipFill>
          <a:blip r:embed="rId4" cstate="print"/>
          <a:srcRect/>
          <a:stretch>
            <a:fillRect/>
          </a:stretch>
        </p:blipFill>
        <p:spPr bwMode="auto">
          <a:xfrm>
            <a:off x="6108170" y="4437112"/>
            <a:ext cx="3035829" cy="2420888"/>
          </a:xfrm>
          <a:prstGeom prst="rect">
            <a:avLst/>
          </a:prstGeom>
          <a:noFill/>
        </p:spPr>
      </p:pic>
      <p:pic>
        <p:nvPicPr>
          <p:cNvPr id="15370" name="Picture 10" descr="http://www.bodo.ua/blog/wp-content/uploads/2011/09/Progulka-po-neobychnym-muzejam-v-podarok-parnju.jpg"/>
          <p:cNvPicPr>
            <a:picLocks noChangeAspect="1" noChangeArrowheads="1"/>
          </p:cNvPicPr>
          <p:nvPr/>
        </p:nvPicPr>
        <p:blipFill>
          <a:blip r:embed="rId5" cstate="print"/>
          <a:srcRect/>
          <a:stretch>
            <a:fillRect/>
          </a:stretch>
        </p:blipFill>
        <p:spPr bwMode="auto">
          <a:xfrm>
            <a:off x="3419872" y="2132856"/>
            <a:ext cx="2880320" cy="2348880"/>
          </a:xfrm>
          <a:prstGeom prst="rect">
            <a:avLst/>
          </a:prstGeom>
          <a:noFill/>
        </p:spPr>
      </p:pic>
      <p:pic>
        <p:nvPicPr>
          <p:cNvPr id="15374" name="Picture 14" descr="http://img413.imageshack.us/img413/4728/bv04916on.jpg"/>
          <p:cNvPicPr>
            <a:picLocks noChangeAspect="1" noChangeArrowheads="1"/>
          </p:cNvPicPr>
          <p:nvPr/>
        </p:nvPicPr>
        <p:blipFill>
          <a:blip r:embed="rId6" cstate="print"/>
          <a:srcRect/>
          <a:stretch>
            <a:fillRect/>
          </a:stretch>
        </p:blipFill>
        <p:spPr bwMode="auto">
          <a:xfrm>
            <a:off x="3419872" y="4365104"/>
            <a:ext cx="2880320" cy="2492896"/>
          </a:xfrm>
          <a:prstGeom prst="rect">
            <a:avLst/>
          </a:prstGeom>
          <a:noFill/>
        </p:spPr>
      </p:pic>
      <p:pic>
        <p:nvPicPr>
          <p:cNvPr id="15376" name="Picture 16" descr="http://img15.nnm.ru/8/1/b/2/f/a689f00938508c306cc0e4d27bc.jpg"/>
          <p:cNvPicPr>
            <a:picLocks noChangeAspect="1" noChangeArrowheads="1"/>
          </p:cNvPicPr>
          <p:nvPr/>
        </p:nvPicPr>
        <p:blipFill>
          <a:blip r:embed="rId7" cstate="print"/>
          <a:srcRect/>
          <a:stretch>
            <a:fillRect/>
          </a:stretch>
        </p:blipFill>
        <p:spPr bwMode="auto">
          <a:xfrm>
            <a:off x="3432381" y="0"/>
            <a:ext cx="2843808" cy="2132856"/>
          </a:xfrm>
          <a:prstGeom prst="rect">
            <a:avLst/>
          </a:prstGeom>
          <a:noFill/>
        </p:spPr>
      </p:pic>
    </p:spTree>
  </p:cSld>
  <p:clrMapOvr>
    <a:masterClrMapping/>
  </p:clrMapOvr>
  <p:transition spd="med">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4680520" cy="3043720"/>
          </a:xfrm>
        </p:spPr>
        <p:txBody>
          <a:bodyPr>
            <a:normAutofit/>
          </a:bodyPr>
          <a:lstStyle/>
          <a:p>
            <a:r>
              <a:rPr lang="en-US" dirty="0" smtClean="0"/>
              <a:t>Kiev is a large transport centre. Kiev metro is very beautiful. Kiev is situated on the banks of the river Dnieper. The city is very green. It is one of the most beautiful cities of Ukraine. </a:t>
            </a:r>
            <a:endParaRPr lang="ru-RU" dirty="0"/>
          </a:p>
        </p:txBody>
      </p:sp>
      <p:pic>
        <p:nvPicPr>
          <p:cNvPr id="16386" name="Picture 2" descr="http://dic.academic.ru/pictures/wiki/files/75/Kashtan_Dudka.jpg"/>
          <p:cNvPicPr>
            <a:picLocks noChangeAspect="1" noChangeArrowheads="1"/>
          </p:cNvPicPr>
          <p:nvPr/>
        </p:nvPicPr>
        <p:blipFill>
          <a:blip r:embed="rId2" cstate="print"/>
          <a:srcRect/>
          <a:stretch>
            <a:fillRect/>
          </a:stretch>
        </p:blipFill>
        <p:spPr bwMode="auto">
          <a:xfrm>
            <a:off x="4716016" y="0"/>
            <a:ext cx="4427984" cy="3645024"/>
          </a:xfrm>
          <a:prstGeom prst="rect">
            <a:avLst/>
          </a:prstGeom>
          <a:noFill/>
        </p:spPr>
      </p:pic>
      <p:pic>
        <p:nvPicPr>
          <p:cNvPr id="16388" name="Picture 4" descr="http://photobank.kiev.ua/Architecture/Img/03097.jpg"/>
          <p:cNvPicPr>
            <a:picLocks noChangeAspect="1" noChangeArrowheads="1"/>
          </p:cNvPicPr>
          <p:nvPr/>
        </p:nvPicPr>
        <p:blipFill>
          <a:blip r:embed="rId3" cstate="print"/>
          <a:srcRect/>
          <a:stretch>
            <a:fillRect/>
          </a:stretch>
        </p:blipFill>
        <p:spPr bwMode="auto">
          <a:xfrm>
            <a:off x="0" y="3717032"/>
            <a:ext cx="4286250" cy="3140968"/>
          </a:xfrm>
          <a:prstGeom prst="rect">
            <a:avLst/>
          </a:prstGeom>
          <a:noFill/>
        </p:spPr>
      </p:pic>
      <p:pic>
        <p:nvPicPr>
          <p:cNvPr id="16390" name="Picture 6" descr="http://forumkiev.com/attachments/12360d1272372351-a03403f9c652.jpg"/>
          <p:cNvPicPr>
            <a:picLocks noChangeAspect="1" noChangeArrowheads="1"/>
          </p:cNvPicPr>
          <p:nvPr/>
        </p:nvPicPr>
        <p:blipFill>
          <a:blip r:embed="rId4" cstate="print"/>
          <a:srcRect/>
          <a:stretch>
            <a:fillRect/>
          </a:stretch>
        </p:blipFill>
        <p:spPr bwMode="auto">
          <a:xfrm>
            <a:off x="4211960" y="3717032"/>
            <a:ext cx="4932040" cy="3140968"/>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60648"/>
            <a:ext cx="7128792" cy="2088232"/>
          </a:xfrm>
        </p:spPr>
        <p:txBody>
          <a:bodyPr/>
          <a:lstStyle/>
          <a:p>
            <a:r>
              <a:rPr lang="en-US" dirty="0" smtClean="0"/>
              <a:t>Ukrainian </a:t>
            </a:r>
            <a:r>
              <a:rPr lang="en-US" dirty="0" err="1" smtClean="0"/>
              <a:t>Verkhovna</a:t>
            </a:r>
            <a:r>
              <a:rPr lang="en-US" dirty="0" smtClean="0"/>
              <a:t> </a:t>
            </a:r>
            <a:r>
              <a:rPr lang="en-US" dirty="0" err="1" smtClean="0"/>
              <a:t>Rada</a:t>
            </a:r>
            <a:r>
              <a:rPr lang="en-US" dirty="0" smtClean="0"/>
              <a:t>, president and government are located in Kiev. Ambassadors of many countries live in the capital of Ukraine too. </a:t>
            </a:r>
            <a:endParaRPr lang="ru-RU" dirty="0"/>
          </a:p>
        </p:txBody>
      </p:sp>
      <p:pic>
        <p:nvPicPr>
          <p:cNvPr id="19460" name="Picture 4" descr="http://www.parubiy.org/UserFiles/Image/logo-rada.jpeg"/>
          <p:cNvPicPr>
            <a:picLocks noChangeAspect="1" noChangeArrowheads="1"/>
          </p:cNvPicPr>
          <p:nvPr/>
        </p:nvPicPr>
        <p:blipFill>
          <a:blip r:embed="rId2" cstate="print"/>
          <a:srcRect/>
          <a:stretch>
            <a:fillRect/>
          </a:stretch>
        </p:blipFill>
        <p:spPr bwMode="auto">
          <a:xfrm>
            <a:off x="1115616" y="2348880"/>
            <a:ext cx="5940152" cy="3886201"/>
          </a:xfrm>
          <a:prstGeom prst="rect">
            <a:avLst/>
          </a:prstGeom>
          <a:noFill/>
        </p:spPr>
      </p:pic>
    </p:spTree>
  </p:cSld>
  <p:clrMapOvr>
    <a:masterClrMapping/>
  </p:clrMapOvr>
  <p:transition spd="med">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620688"/>
            <a:ext cx="7239000" cy="4846320"/>
          </a:xfrm>
        </p:spPr>
        <p:txBody>
          <a:bodyPr>
            <a:normAutofit fontScale="92500" lnSpcReduction="10000"/>
          </a:bodyPr>
          <a:lstStyle/>
          <a:p>
            <a:r>
              <a:rPr lang="en-US" dirty="0" smtClean="0"/>
              <a:t>We are proud that our capital is one of the best and oldest cities in the world. </a:t>
            </a:r>
            <a:r>
              <a:rPr lang="en-US" dirty="0" err="1" smtClean="0"/>
              <a:t>Khreschatyk</a:t>
            </a:r>
            <a:r>
              <a:rPr lang="en-US" dirty="0" smtClean="0"/>
              <a:t> is the main street in Kiev. It is not very long, but it is wide and straight. You can see many cars and trolley buses on </a:t>
            </a:r>
            <a:r>
              <a:rPr lang="en-US" dirty="0" err="1" smtClean="0"/>
              <a:t>Khreschatyk</a:t>
            </a:r>
            <a:r>
              <a:rPr lang="en-US" dirty="0" smtClean="0"/>
              <a:t>. There are many big green trees in it. A lot of people go to </a:t>
            </a:r>
            <a:r>
              <a:rPr lang="en-US" dirty="0" err="1" smtClean="0"/>
              <a:t>Khreschatyk</a:t>
            </a:r>
            <a:r>
              <a:rPr lang="en-US" dirty="0" smtClean="0"/>
              <a:t> every day. Some of them go shopping because there are many good shops and big market there. Other people go to the cinema, look at the fountains or sit on the benches. In the evening many people walk in </a:t>
            </a:r>
            <a:r>
              <a:rPr lang="en-US" dirty="0" err="1" smtClean="0"/>
              <a:t>Khreschatyk</a:t>
            </a:r>
            <a:r>
              <a:rPr lang="en-US" dirty="0" smtClean="0"/>
              <a:t>. There you can see many bright lights. People like the main street of Kiev because it is nice and green.</a:t>
            </a:r>
            <a:endParaRPr lang="ru-RU" dirty="0"/>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7410" name="Picture 2" descr="http://www.volynnews.com/files/news/2011/09-02/26369-1u.jpg"/>
          <p:cNvPicPr>
            <a:picLocks noChangeAspect="1" noChangeArrowheads="1"/>
          </p:cNvPicPr>
          <p:nvPr/>
        </p:nvPicPr>
        <p:blipFill>
          <a:blip r:embed="rId2" cstate="print"/>
          <a:srcRect/>
          <a:stretch>
            <a:fillRect/>
          </a:stretch>
        </p:blipFill>
        <p:spPr bwMode="auto">
          <a:xfrm>
            <a:off x="0" y="0"/>
            <a:ext cx="4788024" cy="3068960"/>
          </a:xfrm>
          <a:prstGeom prst="rect">
            <a:avLst/>
          </a:prstGeom>
          <a:noFill/>
        </p:spPr>
      </p:pic>
      <p:pic>
        <p:nvPicPr>
          <p:cNvPr id="17412" name="Picture 4" descr="http://stat19.privet.ru/lr/0b15bd319b36ffcb16fe9f1d4e18196a"/>
          <p:cNvPicPr>
            <a:picLocks noChangeAspect="1" noChangeArrowheads="1"/>
          </p:cNvPicPr>
          <p:nvPr/>
        </p:nvPicPr>
        <p:blipFill>
          <a:blip r:embed="rId3" cstate="print"/>
          <a:srcRect/>
          <a:stretch>
            <a:fillRect/>
          </a:stretch>
        </p:blipFill>
        <p:spPr bwMode="auto">
          <a:xfrm>
            <a:off x="4788024" y="0"/>
            <a:ext cx="4355976" cy="3068960"/>
          </a:xfrm>
          <a:prstGeom prst="rect">
            <a:avLst/>
          </a:prstGeom>
          <a:noFill/>
        </p:spPr>
      </p:pic>
      <p:pic>
        <p:nvPicPr>
          <p:cNvPr id="17416" name="Picture 8" descr="http://www.royal-voyage.com/gallery/hotels/3692_15320.jpg"/>
          <p:cNvPicPr>
            <a:picLocks noChangeAspect="1" noChangeArrowheads="1"/>
          </p:cNvPicPr>
          <p:nvPr/>
        </p:nvPicPr>
        <p:blipFill>
          <a:blip r:embed="rId4" cstate="print"/>
          <a:srcRect/>
          <a:stretch>
            <a:fillRect/>
          </a:stretch>
        </p:blipFill>
        <p:spPr bwMode="auto">
          <a:xfrm>
            <a:off x="1" y="3068960"/>
            <a:ext cx="2267744" cy="3789040"/>
          </a:xfrm>
          <a:prstGeom prst="rect">
            <a:avLst/>
          </a:prstGeom>
          <a:noFill/>
        </p:spPr>
      </p:pic>
      <p:pic>
        <p:nvPicPr>
          <p:cNvPr id="17418" name="Picture 10" descr="http://stat18.privet.ru/lr/0a20ed952bc2c3222b79b58a3be1a855"/>
          <p:cNvPicPr>
            <a:picLocks noChangeAspect="1" noChangeArrowheads="1"/>
          </p:cNvPicPr>
          <p:nvPr/>
        </p:nvPicPr>
        <p:blipFill>
          <a:blip r:embed="rId5" cstate="print"/>
          <a:srcRect/>
          <a:stretch>
            <a:fillRect/>
          </a:stretch>
        </p:blipFill>
        <p:spPr bwMode="auto">
          <a:xfrm>
            <a:off x="2267744" y="3068960"/>
            <a:ext cx="3528392" cy="3789040"/>
          </a:xfrm>
          <a:prstGeom prst="rect">
            <a:avLst/>
          </a:prstGeom>
          <a:noFill/>
        </p:spPr>
      </p:pic>
      <p:pic>
        <p:nvPicPr>
          <p:cNvPr id="17420" name="Picture 12" descr="http://storage1.censor.net.ua/images/4/b/e/b/4beb219dd818b57fe9ad3f591533a762/640x480.jpg"/>
          <p:cNvPicPr>
            <a:picLocks noChangeAspect="1" noChangeArrowheads="1"/>
          </p:cNvPicPr>
          <p:nvPr/>
        </p:nvPicPr>
        <p:blipFill>
          <a:blip r:embed="rId6" cstate="print"/>
          <a:srcRect/>
          <a:stretch>
            <a:fillRect/>
          </a:stretch>
        </p:blipFill>
        <p:spPr bwMode="auto">
          <a:xfrm>
            <a:off x="5796136" y="3068960"/>
            <a:ext cx="3347864" cy="3789040"/>
          </a:xfrm>
          <a:prstGeom prst="rect">
            <a:avLst/>
          </a:prstGeom>
          <a:noFill/>
        </p:spPr>
      </p:pic>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davs-tour.ru/kyrorti/ukraine.jpg"/>
          <p:cNvPicPr>
            <a:picLocks noChangeAspect="1" noChangeArrowheads="1"/>
          </p:cNvPicPr>
          <p:nvPr/>
        </p:nvPicPr>
        <p:blipFill>
          <a:blip r:embed="rId2" cstate="print"/>
          <a:srcRect/>
          <a:stretch>
            <a:fillRect/>
          </a:stretch>
        </p:blipFill>
        <p:spPr bwMode="auto">
          <a:xfrm>
            <a:off x="0" y="17240"/>
            <a:ext cx="9144000" cy="6840760"/>
          </a:xfrm>
          <a:prstGeom prst="rect">
            <a:avLst/>
          </a:prstGeom>
          <a:noFill/>
        </p:spPr>
      </p:pic>
      <p:sp>
        <p:nvSpPr>
          <p:cNvPr id="2" name="Заголовок 1"/>
          <p:cNvSpPr>
            <a:spLocks noGrp="1"/>
          </p:cNvSpPr>
          <p:nvPr>
            <p:ph type="title"/>
          </p:nvPr>
        </p:nvSpPr>
        <p:spPr>
          <a:xfrm>
            <a:off x="683568" y="5517232"/>
            <a:ext cx="7959080" cy="1143000"/>
          </a:xfrm>
        </p:spPr>
        <p:txBody>
          <a:bodyPr>
            <a:normAutofit fontScale="90000"/>
          </a:bodyPr>
          <a:lstStyle/>
          <a:p>
            <a:r>
              <a:rPr lang="en-US" dirty="0" smtClean="0"/>
              <a:t>Thank you for your attention</a:t>
            </a:r>
            <a:r>
              <a:rPr lang="ru-RU" dirty="0" smtClean="0"/>
              <a:t>!!!</a:t>
            </a:r>
            <a:endParaRPr lang="ru-RU" dirty="0"/>
          </a:p>
        </p:txBody>
      </p:sp>
    </p:spTree>
  </p:cSld>
  <p:clrMapOvr>
    <a:masterClrMapping/>
  </p:clrMapOvr>
  <p:transition spd="med">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39</TotalTime>
  <Words>254</Words>
  <Application>Microsoft Office PowerPoint</Application>
  <PresentationFormat>Экран (4:3)</PresentationFormat>
  <Paragraphs>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Изящная</vt:lpstr>
      <vt:lpstr>Kiev</vt:lpstr>
      <vt:lpstr>Слайд 2</vt:lpstr>
      <vt:lpstr>Слайд 3</vt:lpstr>
      <vt:lpstr>Слайд 4</vt:lpstr>
      <vt:lpstr>Слайд 5</vt:lpstr>
      <vt:lpstr>Слайд 6</vt:lpstr>
      <vt:lpstr>Слайд 7</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Kiev</dc:title>
  <dc:creator>Zevs</dc:creator>
  <cp:lastModifiedBy>Zevs</cp:lastModifiedBy>
  <cp:revision>5</cp:revision>
  <dcterms:created xsi:type="dcterms:W3CDTF">2013-04-12T14:48:23Z</dcterms:created>
  <dcterms:modified xsi:type="dcterms:W3CDTF">2013-04-12T15:28:38Z</dcterms:modified>
</cp:coreProperties>
</file>