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6" r:id="rId3"/>
    <p:sldId id="264" r:id="rId4"/>
    <p:sldId id="282" r:id="rId5"/>
    <p:sldId id="261" r:id="rId6"/>
    <p:sldId id="262" r:id="rId7"/>
    <p:sldId id="265" r:id="rId8"/>
    <p:sldId id="284" r:id="rId9"/>
    <p:sldId id="277" r:id="rId10"/>
    <p:sldId id="285" r:id="rId11"/>
    <p:sldId id="266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57" r:id="rId20"/>
    <p:sldId id="267" r:id="rId21"/>
    <p:sldId id="268" r:id="rId22"/>
    <p:sldId id="258" r:id="rId23"/>
    <p:sldId id="259" r:id="rId24"/>
    <p:sldId id="287" r:id="rId25"/>
    <p:sldId id="289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11" autoAdjust="0"/>
    <p:restoredTop sz="94660"/>
  </p:normalViewPr>
  <p:slideViewPr>
    <p:cSldViewPr>
      <p:cViewPr>
        <p:scale>
          <a:sx n="75" d="100"/>
          <a:sy n="75" d="100"/>
        </p:scale>
        <p:origin x="-3252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02550-6270-4DF7-9012-AD14F055D451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F367D-C32E-4BAE-AF52-58D40F29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5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Кабукі (букв. «пісня, танець, майстерність») — один з видів традиційного театру Японії. Становить синтез співу, музики, танцю і драми, виконавці використовують складний грим і костюми з потужним символічним навантаженням.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F367D-C32E-4BAE-AF52-58D40F296FE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Театри</a:t>
            </a:r>
            <a:r>
              <a:rPr lang="ru-RU" dirty="0" smtClean="0"/>
              <a:t> </a:t>
            </a:r>
            <a:r>
              <a:rPr lang="ru-RU" dirty="0" err="1" smtClean="0"/>
              <a:t>кабукі</a:t>
            </a:r>
            <a:r>
              <a:rPr lang="ru-RU" dirty="0" smtClean="0"/>
              <a:t> 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покращені</a:t>
            </a:r>
            <a:r>
              <a:rPr lang="ru-RU" dirty="0" smtClean="0"/>
              <a:t> </a:t>
            </a:r>
            <a:r>
              <a:rPr lang="ru-RU" dirty="0" err="1" smtClean="0"/>
              <a:t>технічно</a:t>
            </a:r>
            <a:r>
              <a:rPr lang="ru-RU" dirty="0" smtClean="0"/>
              <a:t>, </a:t>
            </a:r>
            <a:r>
              <a:rPr lang="ru-RU" dirty="0" err="1" smtClean="0"/>
              <a:t>отримали</a:t>
            </a:r>
            <a:r>
              <a:rPr lang="ru-RU" dirty="0" smtClean="0"/>
              <a:t> </a:t>
            </a:r>
            <a:r>
              <a:rPr lang="ru-RU" dirty="0" err="1" smtClean="0"/>
              <a:t>сцени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обертаються</a:t>
            </a:r>
            <a:r>
              <a:rPr lang="ru-RU" dirty="0" smtClean="0"/>
              <a:t>, </a:t>
            </a:r>
            <a:r>
              <a:rPr lang="ru-RU" dirty="0" err="1" smtClean="0"/>
              <a:t>механічні</a:t>
            </a:r>
            <a:r>
              <a:rPr lang="ru-RU" dirty="0" smtClean="0"/>
              <a:t> люки,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з'явилися</a:t>
            </a:r>
            <a:r>
              <a:rPr lang="ru-RU" dirty="0" smtClean="0"/>
              <a:t> у </a:t>
            </a:r>
            <a:r>
              <a:rPr lang="en-US" dirty="0" smtClean="0"/>
              <a:t>XVIII </a:t>
            </a:r>
            <a:r>
              <a:rPr lang="ru-RU" dirty="0" err="1" smtClean="0"/>
              <a:t>столітті</a:t>
            </a:r>
            <a:r>
              <a:rPr lang="ru-RU" dirty="0" smtClean="0"/>
              <a:t>, і т. д.,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підвищили</a:t>
            </a:r>
            <a:r>
              <a:rPr lang="ru-RU" dirty="0" smtClean="0"/>
              <a:t> </a:t>
            </a:r>
            <a:r>
              <a:rPr lang="ru-RU" dirty="0" err="1" smtClean="0"/>
              <a:t>эфектність</a:t>
            </a:r>
            <a:r>
              <a:rPr lang="ru-RU" dirty="0" smtClean="0"/>
              <a:t> </a:t>
            </a:r>
            <a:r>
              <a:rPr lang="ru-RU" dirty="0" err="1" smtClean="0"/>
              <a:t>театральних</a:t>
            </a:r>
            <a:r>
              <a:rPr lang="ru-RU" dirty="0" smtClean="0"/>
              <a:t> </a:t>
            </a:r>
            <a:r>
              <a:rPr lang="ru-RU" dirty="0" err="1" smtClean="0"/>
              <a:t>вистав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 </a:t>
            </a:r>
            <a:r>
              <a:rPr lang="ru-RU" dirty="0" err="1" smtClean="0"/>
              <a:t>кабукі</a:t>
            </a:r>
            <a:r>
              <a:rPr lang="ru-RU" dirty="0" smtClean="0"/>
              <a:t> </a:t>
            </a:r>
            <a:r>
              <a:rPr lang="ru-RU" dirty="0" err="1" smtClean="0"/>
              <a:t>зміна</a:t>
            </a:r>
            <a:r>
              <a:rPr lang="ru-RU" dirty="0" smtClean="0"/>
              <a:t> </a:t>
            </a:r>
            <a:r>
              <a:rPr lang="ru-RU" dirty="0" err="1" smtClean="0"/>
              <a:t>декорації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 часом прямо </a:t>
            </a:r>
            <a:r>
              <a:rPr lang="ru-RU" dirty="0" err="1" smtClean="0"/>
              <a:t>посеред</a:t>
            </a:r>
            <a:r>
              <a:rPr lang="ru-RU" dirty="0" smtClean="0"/>
              <a:t> акту, </a:t>
            </a:r>
            <a:r>
              <a:rPr lang="ru-RU" dirty="0" err="1" smtClean="0"/>
              <a:t>актори</a:t>
            </a:r>
            <a:r>
              <a:rPr lang="ru-RU" dirty="0" smtClean="0"/>
              <a:t> </a:t>
            </a:r>
            <a:r>
              <a:rPr lang="ru-RU" dirty="0" err="1" smtClean="0"/>
              <a:t>продовжують</a:t>
            </a:r>
            <a:r>
              <a:rPr lang="ru-RU" dirty="0" smtClean="0"/>
              <a:t> </a:t>
            </a:r>
            <a:r>
              <a:rPr lang="ru-RU" dirty="0" err="1" smtClean="0"/>
              <a:t>грати</a:t>
            </a:r>
            <a:r>
              <a:rPr lang="ru-RU" dirty="0" smtClean="0"/>
              <a:t>, а </a:t>
            </a:r>
            <a:r>
              <a:rPr lang="ru-RU" dirty="0" err="1" smtClean="0"/>
              <a:t>завіса</a:t>
            </a:r>
            <a:r>
              <a:rPr lang="ru-RU" dirty="0" smtClean="0"/>
              <a:t> не </a:t>
            </a:r>
            <a:r>
              <a:rPr lang="ru-RU" dirty="0" err="1" smtClean="0"/>
              <a:t>опускається</a:t>
            </a:r>
            <a:r>
              <a:rPr lang="ru-RU" dirty="0" smtClean="0"/>
              <a:t>. </a:t>
            </a:r>
            <a:r>
              <a:rPr lang="ru-RU" dirty="0" err="1" smtClean="0"/>
              <a:t>Робітники</a:t>
            </a:r>
            <a:r>
              <a:rPr lang="ru-RU" dirty="0" smtClean="0"/>
              <a:t> </a:t>
            </a:r>
            <a:r>
              <a:rPr lang="ru-RU" dirty="0" err="1" smtClean="0"/>
              <a:t>сцени</a:t>
            </a:r>
            <a:r>
              <a:rPr lang="ru-RU" dirty="0" smtClean="0"/>
              <a:t> (</a:t>
            </a:r>
            <a:r>
              <a:rPr lang="ru-RU" dirty="0" err="1" smtClean="0"/>
              <a:t>куроко</a:t>
            </a:r>
            <a:r>
              <a:rPr lang="ru-RU" dirty="0" smtClean="0"/>
              <a:t>), </a:t>
            </a:r>
            <a:r>
              <a:rPr lang="ru-RU" dirty="0" err="1" smtClean="0"/>
              <a:t>одягнені</a:t>
            </a:r>
            <a:r>
              <a:rPr lang="ru-RU" dirty="0" smtClean="0"/>
              <a:t> у </a:t>
            </a:r>
            <a:r>
              <a:rPr lang="ru-RU" dirty="0" err="1" smtClean="0"/>
              <a:t>чорне</a:t>
            </a:r>
            <a:r>
              <a:rPr lang="ru-RU" dirty="0" smtClean="0"/>
              <a:t> і </a:t>
            </a:r>
            <a:r>
              <a:rPr lang="ru-RU" dirty="0" err="1" smtClean="0"/>
              <a:t>вважаються</a:t>
            </a:r>
            <a:r>
              <a:rPr lang="ru-RU" dirty="0" smtClean="0"/>
              <a:t> «</a:t>
            </a:r>
            <a:r>
              <a:rPr lang="ru-RU" dirty="0" err="1" smtClean="0"/>
              <a:t>невидимими</a:t>
            </a:r>
            <a:r>
              <a:rPr lang="ru-RU" dirty="0" smtClean="0"/>
              <a:t>», у </a:t>
            </a:r>
            <a:r>
              <a:rPr lang="ru-RU" dirty="0" err="1" smtClean="0"/>
              <a:t>цей</a:t>
            </a:r>
            <a:r>
              <a:rPr lang="ru-RU" dirty="0" smtClean="0"/>
              <a:t> час </a:t>
            </a:r>
            <a:r>
              <a:rPr lang="ru-RU" dirty="0" err="1" smtClean="0"/>
              <a:t>спішно</a:t>
            </a:r>
            <a:r>
              <a:rPr lang="ru-RU" dirty="0" smtClean="0"/>
              <a:t> </a:t>
            </a:r>
            <a:r>
              <a:rPr lang="ru-RU" dirty="0" err="1" smtClean="0"/>
              <a:t>міняють</a:t>
            </a:r>
            <a:r>
              <a:rPr lang="ru-RU" dirty="0" smtClean="0"/>
              <a:t> антураж.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F367D-C32E-4BAE-AF52-58D40F296FE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95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.wikipedia.org/wiki/%D0%90%D0%B2%D0%B0%D0%BD%D1%81%D1%86%D0%B5%D0%BD%D0%B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Театр в 19 стол</a:t>
            </a:r>
            <a:r>
              <a:rPr lang="uk-UA" dirty="0" err="1" smtClean="0"/>
              <a:t>ітті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37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Актор англійського театру: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5"/>
            <a:ext cx="2736304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80526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Едмунд</a:t>
            </a:r>
            <a:r>
              <a:rPr lang="ru-RU" dirty="0"/>
              <a:t> </a:t>
            </a:r>
            <a:r>
              <a:rPr lang="ru-RU" dirty="0" err="1"/>
              <a:t>Кін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7008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Лондоні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володарював</a:t>
            </a:r>
            <a:r>
              <a:rPr lang="ru-RU" dirty="0"/>
              <a:t> </a:t>
            </a:r>
            <a:r>
              <a:rPr lang="ru-RU" dirty="0" err="1"/>
              <a:t>Едмунд</a:t>
            </a:r>
            <a:r>
              <a:rPr lang="ru-RU" dirty="0"/>
              <a:t> </a:t>
            </a:r>
            <a:r>
              <a:rPr lang="ru-RU" dirty="0" err="1"/>
              <a:t>Кін</a:t>
            </a:r>
            <a:r>
              <a:rPr lang="ru-RU" dirty="0"/>
              <a:t> — </a:t>
            </a:r>
            <a:r>
              <a:rPr lang="ru-RU" dirty="0" err="1"/>
              <a:t>актор</a:t>
            </a:r>
            <a:r>
              <a:rPr lang="ru-RU" dirty="0"/>
              <a:t>, в </a:t>
            </a:r>
            <a:r>
              <a:rPr lang="ru-RU" dirty="0" err="1"/>
              <a:t>мистецтві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відчувалася</a:t>
            </a:r>
            <a:r>
              <a:rPr lang="ru-RU" dirty="0"/>
              <a:t> </a:t>
            </a:r>
            <a:r>
              <a:rPr lang="ru-RU" dirty="0" err="1"/>
              <a:t>глибока</a:t>
            </a:r>
            <a:r>
              <a:rPr lang="ru-RU" dirty="0"/>
              <a:t> духовна </a:t>
            </a:r>
            <a:r>
              <a:rPr lang="ru-RU" dirty="0" err="1"/>
              <a:t>близькість</a:t>
            </a:r>
            <a:r>
              <a:rPr lang="ru-RU" dirty="0"/>
              <a:t> з Байроном.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сценічних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</a:t>
            </a:r>
            <a:r>
              <a:rPr lang="ru-RU" dirty="0" err="1"/>
              <a:t>найбільша</a:t>
            </a:r>
            <a:r>
              <a:rPr lang="ru-RU" dirty="0"/>
              <a:t> слава </a:t>
            </a:r>
            <a:r>
              <a:rPr lang="ru-RU" dirty="0" err="1"/>
              <a:t>випала</a:t>
            </a:r>
            <a:r>
              <a:rPr lang="ru-RU" dirty="0"/>
              <a:t>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романтичне</a:t>
            </a:r>
            <a:r>
              <a:rPr lang="ru-RU" dirty="0"/>
              <a:t> </a:t>
            </a:r>
            <a:r>
              <a:rPr lang="ru-RU" dirty="0" err="1"/>
              <a:t>трактування</a:t>
            </a:r>
            <a:r>
              <a:rPr lang="ru-RU" dirty="0"/>
              <a:t> </a:t>
            </a:r>
            <a:r>
              <a:rPr lang="ru-RU" dirty="0" err="1"/>
              <a:t>образів</a:t>
            </a:r>
            <a:r>
              <a:rPr lang="ru-RU" dirty="0"/>
              <a:t> Гамлета і Отелло. </a:t>
            </a:r>
            <a:r>
              <a:rPr lang="ru-RU" dirty="0" err="1"/>
              <a:t>Кін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легендою за </a:t>
            </a:r>
            <a:r>
              <a:rPr lang="ru-RU" dirty="0" err="1"/>
              <a:t>життя</a:t>
            </a:r>
            <a:r>
              <a:rPr lang="ru-RU" dirty="0"/>
              <a:t>, легендою стала і </a:t>
            </a:r>
            <a:r>
              <a:rPr lang="ru-RU" dirty="0" err="1"/>
              <a:t>його</a:t>
            </a:r>
            <a:r>
              <a:rPr lang="ru-RU" dirty="0"/>
              <a:t> смерть на </a:t>
            </a:r>
            <a:r>
              <a:rPr lang="ru-RU" dirty="0" err="1"/>
              <a:t>сцені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966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Російські театри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943907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На початку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XIX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століття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склалася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 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мережа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 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російських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Імператорських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театрів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які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управлялися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«</a:t>
            </a:r>
            <a:r>
              <a:rPr lang="ru-RU" dirty="0" err="1" smtClean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Міністерством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двору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Його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Імператорської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Величності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». У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підпорядкуванні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двору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було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3 театру в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Петербурзі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-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Олександрійський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Маріїнський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і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Михайлівський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 - і 2 у </a:t>
            </a:r>
            <a:r>
              <a:rPr lang="ru-RU" dirty="0" err="1" smtClean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Москві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-Великий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і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/>
              </a:rPr>
              <a:t>Малий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/>
              </a:rPr>
              <a:t>.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5793645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8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204864"/>
            <a:ext cx="2472336" cy="1371600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/>
              <a:t>Олександрійський театр</a:t>
            </a:r>
            <a:endParaRPr lang="ru-RU" sz="2000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665"/>
            <a:ext cx="542696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4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Маріїнський</a:t>
            </a:r>
            <a:br>
              <a:rPr lang="uk-UA" dirty="0" smtClean="0"/>
            </a:br>
            <a:r>
              <a:rPr lang="uk-UA" dirty="0" smtClean="0"/>
              <a:t>театр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571271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83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/>
              <a:t>Михайлівський театр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6087455" cy="59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12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69950"/>
            <a:ext cx="2377440" cy="1371600"/>
          </a:xfrm>
        </p:spPr>
        <p:txBody>
          <a:bodyPr/>
          <a:lstStyle/>
          <a:p>
            <a:pPr algn="ctr"/>
            <a:r>
              <a:rPr lang="uk-UA" dirty="0" smtClean="0"/>
              <a:t>Великий театр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5684833" cy="592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2842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132856"/>
            <a:ext cx="2377440" cy="1371600"/>
          </a:xfrm>
        </p:spPr>
        <p:txBody>
          <a:bodyPr/>
          <a:lstStyle/>
          <a:p>
            <a:pPr algn="ctr"/>
            <a:r>
              <a:rPr lang="uk-UA" dirty="0" smtClean="0"/>
              <a:t>Малий театр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648"/>
            <a:ext cx="5833981" cy="590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530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054" y="5620569"/>
            <a:ext cx="2912417" cy="696415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uk-UA" sz="1800" b="0" dirty="0" err="1" smtClean="0">
                <a:solidFill>
                  <a:schemeClr val="accent1">
                    <a:lumMod val="75000"/>
                  </a:schemeClr>
                </a:solidFill>
              </a:rPr>
              <a:t>Каратигін</a:t>
            </a:r>
            <a:r>
              <a:rPr lang="uk-UA" sz="1800" b="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1800" b="0" dirty="0" err="1" smtClean="0">
                <a:solidFill>
                  <a:schemeClr val="accent1">
                    <a:lumMod val="75000"/>
                  </a:schemeClr>
                </a:solidFill>
              </a:rPr>
              <a:t>Василій</a:t>
            </a:r>
            <a:r>
              <a:rPr lang="uk-UA" sz="1800" b="0" dirty="0" smtClean="0">
                <a:solidFill>
                  <a:schemeClr val="accent1">
                    <a:lumMod val="75000"/>
                  </a:schemeClr>
                </a:solidFill>
              </a:rPr>
              <a:t> Андрійович</a:t>
            </a:r>
            <a:endParaRPr lang="ru-RU" sz="18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5589240"/>
            <a:ext cx="3024336" cy="639762"/>
          </a:xfrm>
        </p:spPr>
        <p:txBody>
          <a:bodyPr>
            <a:normAutofit lnSpcReduction="10000"/>
          </a:bodyPr>
          <a:lstStyle/>
          <a:p>
            <a:r>
              <a:rPr lang="uk-UA" sz="1800" dirty="0" err="1" smtClean="0">
                <a:solidFill>
                  <a:schemeClr val="accent1">
                    <a:lumMod val="75000"/>
                  </a:schemeClr>
                </a:solidFill>
              </a:rPr>
              <a:t>Щепкін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Михайло Семенович 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3024336" cy="3951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50084" y="5620196"/>
            <a:ext cx="2457971" cy="639762"/>
          </a:xfrm>
        </p:spPr>
        <p:txBody>
          <a:bodyPr>
            <a:normAutofit lnSpcReduction="10000"/>
          </a:bodyPr>
          <a:lstStyle/>
          <a:p>
            <a:r>
              <a:rPr lang="uk-UA" sz="1800" dirty="0" err="1" smtClean="0">
                <a:solidFill>
                  <a:schemeClr val="accent1">
                    <a:lumMod val="75000"/>
                  </a:schemeClr>
                </a:solidFill>
              </a:rPr>
              <a:t>Мочалов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Павло Степанович 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08055" y="1615356"/>
            <a:ext cx="2827337" cy="3951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8803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256019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55" y="1628801"/>
            <a:ext cx="291241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692696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spc="20" dirty="0">
                <a:ln w="12700" cmpd="sng">
                  <a:solidFill>
                    <a:srgbClr val="AEB795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AEB795">
                    <a:tint val="1000"/>
                  </a:srgbClr>
                </a:solidFill>
                <a:effectLst>
                  <a:glow rad="53100">
                    <a:srgbClr val="AEB795">
                      <a:satMod val="180000"/>
                      <a:alpha val="30000"/>
                    </a:srgbClr>
                  </a:glow>
                </a:effectLst>
                <a:ea typeface="+mj-ea"/>
                <a:cs typeface="+mj-cs"/>
              </a:rPr>
              <a:t>Актори російських театрів: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1503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ставилося: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П’єси Мольєра, Гоголя, Тургенєва, Шекспіра,  Островського.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7704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949280"/>
            <a:ext cx="6192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67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Театр Японії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Кабукі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554461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36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Театр 19 століття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У XIX ст. </a:t>
            </a:r>
            <a:r>
              <a:rPr lang="ru-RU" dirty="0" err="1"/>
              <a:t>народився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драматичний</a:t>
            </a:r>
            <a:r>
              <a:rPr lang="ru-RU" dirty="0"/>
              <a:t> театр. </a:t>
            </a:r>
            <a:r>
              <a:rPr lang="ru-RU" dirty="0" err="1"/>
              <a:t>Вільна</a:t>
            </a:r>
            <a:r>
              <a:rPr lang="ru-RU" dirty="0"/>
              <a:t> </a:t>
            </a:r>
            <a:r>
              <a:rPr lang="ru-RU" dirty="0" err="1"/>
              <a:t>конкуренція</a:t>
            </a:r>
            <a:r>
              <a:rPr lang="ru-RU" dirty="0"/>
              <a:t> буржуазного </a:t>
            </a:r>
            <a:r>
              <a:rPr lang="ru-RU" dirty="0" err="1"/>
              <a:t>суспільства</a:t>
            </a:r>
            <a:r>
              <a:rPr lang="ru-RU" dirty="0"/>
              <a:t> покликала до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приватні</a:t>
            </a:r>
            <a:r>
              <a:rPr lang="ru-RU" dirty="0"/>
              <a:t> </a:t>
            </a:r>
            <a:r>
              <a:rPr lang="ru-RU" dirty="0" err="1"/>
              <a:t>театри</a:t>
            </a:r>
            <a:r>
              <a:rPr lang="ru-RU" dirty="0"/>
              <a:t>, </a:t>
            </a:r>
            <a:r>
              <a:rPr lang="ru-RU" dirty="0" err="1"/>
              <a:t>столичні</a:t>
            </a:r>
            <a:r>
              <a:rPr lang="ru-RU" dirty="0"/>
              <a:t> і </a:t>
            </a:r>
            <a:r>
              <a:rPr lang="ru-RU" dirty="0" err="1"/>
              <a:t>провінційні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орієнтувалися</a:t>
            </a:r>
            <a:r>
              <a:rPr lang="ru-RU" dirty="0"/>
              <a:t> на </a:t>
            </a:r>
            <a:r>
              <a:rPr lang="ru-RU" dirty="0" err="1"/>
              <a:t>масового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 smtClean="0"/>
              <a:t>. </a:t>
            </a:r>
            <a:r>
              <a:rPr lang="ru-RU" dirty="0" err="1" smtClean="0"/>
              <a:t>Поступово</a:t>
            </a:r>
            <a:r>
              <a:rPr lang="ru-RU" dirty="0" smtClean="0"/>
              <a:t> </a:t>
            </a:r>
            <a:r>
              <a:rPr lang="ru-RU" dirty="0"/>
              <a:t>головною </a:t>
            </a:r>
            <a:r>
              <a:rPr lang="ru-RU" dirty="0" err="1"/>
              <a:t>фігурою</a:t>
            </a:r>
            <a:r>
              <a:rPr lang="ru-RU" dirty="0"/>
              <a:t> в </a:t>
            </a:r>
            <a:r>
              <a:rPr lang="ru-RU" dirty="0" err="1"/>
              <a:t>театрі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не </a:t>
            </a:r>
            <a:r>
              <a:rPr lang="ru-RU" dirty="0" err="1"/>
              <a:t>актор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найгеніальніший</a:t>
            </a:r>
            <a:r>
              <a:rPr lang="ru-RU" dirty="0"/>
              <a:t>, а </a:t>
            </a:r>
            <a:r>
              <a:rPr lang="ru-RU" dirty="0" err="1"/>
              <a:t>режисер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створював</a:t>
            </a:r>
            <a:r>
              <a:rPr lang="ru-RU" dirty="0"/>
              <a:t> </a:t>
            </a:r>
            <a:r>
              <a:rPr lang="ru-RU" dirty="0" err="1"/>
              <a:t>художньо</a:t>
            </a:r>
            <a:r>
              <a:rPr lang="ru-RU" dirty="0"/>
              <a:t> </a:t>
            </a:r>
            <a:r>
              <a:rPr lang="ru-RU" dirty="0" err="1"/>
              <a:t>цілісні</a:t>
            </a:r>
            <a:r>
              <a:rPr lang="ru-RU" dirty="0"/>
              <a:t> твори на </a:t>
            </a:r>
            <a:r>
              <a:rPr lang="ru-RU" dirty="0" err="1"/>
              <a:t>сцені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повинен </a:t>
            </a:r>
            <a:r>
              <a:rPr lang="ru-RU" dirty="0" err="1"/>
              <a:t>був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відпрацьовувати</a:t>
            </a:r>
            <a:r>
              <a:rPr lang="ru-RU" dirty="0"/>
              <a:t> </a:t>
            </a:r>
            <a:r>
              <a:rPr lang="ru-RU" dirty="0" err="1"/>
              <a:t>мізансцени</a:t>
            </a:r>
            <a:r>
              <a:rPr lang="ru-RU" dirty="0"/>
              <a:t> з </a:t>
            </a:r>
            <a:r>
              <a:rPr lang="ru-RU" dirty="0" err="1"/>
              <a:t>акторами</a:t>
            </a:r>
            <a:r>
              <a:rPr lang="ru-RU" dirty="0"/>
              <a:t>, але й </a:t>
            </a:r>
            <a:r>
              <a:rPr lang="ru-RU" dirty="0" err="1"/>
              <a:t>співпрацювати</a:t>
            </a:r>
            <a:r>
              <a:rPr lang="ru-RU" dirty="0"/>
              <a:t> з </a:t>
            </a:r>
            <a:r>
              <a:rPr lang="ru-RU" dirty="0" err="1"/>
              <a:t>музикантами</a:t>
            </a:r>
            <a:r>
              <a:rPr lang="ru-RU" dirty="0"/>
              <a:t> і художниками-</a:t>
            </a:r>
            <a:r>
              <a:rPr lang="ru-RU" dirty="0" err="1"/>
              <a:t>оформлювачами</a:t>
            </a:r>
            <a:r>
              <a:rPr lang="ru-RU" dirty="0"/>
              <a:t>. З таких </a:t>
            </a:r>
            <a:r>
              <a:rPr lang="ru-RU" dirty="0" err="1"/>
              <a:t>режисерів</a:t>
            </a:r>
            <a:r>
              <a:rPr lang="ru-RU" dirty="0"/>
              <a:t> в той час </a:t>
            </a:r>
            <a:r>
              <a:rPr lang="ru-RU" dirty="0" err="1"/>
              <a:t>виділявся</a:t>
            </a:r>
            <a:r>
              <a:rPr lang="ru-RU" dirty="0"/>
              <a:t> </a:t>
            </a:r>
            <a:r>
              <a:rPr lang="ru-RU" dirty="0" err="1"/>
              <a:t>Людвіг</a:t>
            </a:r>
            <a:r>
              <a:rPr lang="ru-RU" dirty="0"/>
              <a:t> </a:t>
            </a:r>
            <a:r>
              <a:rPr lang="ru-RU" dirty="0" err="1"/>
              <a:t>Кронек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знаменитого </a:t>
            </a:r>
            <a:r>
              <a:rPr lang="ru-RU" dirty="0" err="1"/>
              <a:t>німецького</a:t>
            </a:r>
            <a:r>
              <a:rPr lang="ru-RU" dirty="0"/>
              <a:t> </a:t>
            </a:r>
            <a:r>
              <a:rPr lang="ru-RU" dirty="0" err="1"/>
              <a:t>Мейнінгенського</a:t>
            </a:r>
            <a:r>
              <a:rPr lang="ru-RU" dirty="0"/>
              <a:t> театру. У </a:t>
            </a:r>
            <a:r>
              <a:rPr lang="ru-RU" dirty="0" err="1"/>
              <a:t>своїх</a:t>
            </a:r>
            <a:r>
              <a:rPr lang="ru-RU" dirty="0"/>
              <a:t> постановках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прагнув</a:t>
            </a:r>
            <a:r>
              <a:rPr lang="ru-RU" dirty="0"/>
              <a:t> до </a:t>
            </a:r>
            <a:r>
              <a:rPr lang="ru-RU" dirty="0" err="1"/>
              <a:t>ансамблевості</a:t>
            </a:r>
            <a:r>
              <a:rPr lang="ru-RU" dirty="0"/>
              <a:t> у </a:t>
            </a:r>
            <a:r>
              <a:rPr lang="ru-RU" dirty="0" err="1"/>
              <a:t>постановці</a:t>
            </a:r>
            <a:r>
              <a:rPr lang="ru-RU" dirty="0"/>
              <a:t> </a:t>
            </a:r>
            <a:r>
              <a:rPr lang="ru-RU" dirty="0" err="1"/>
              <a:t>п'єс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єдності</a:t>
            </a:r>
            <a:r>
              <a:rPr lang="ru-RU" dirty="0"/>
              <a:t>, </a:t>
            </a:r>
            <a:r>
              <a:rPr lang="ru-RU" dirty="0" err="1"/>
              <a:t>узгодженості</a:t>
            </a:r>
            <a:r>
              <a:rPr lang="ru-RU" dirty="0"/>
              <a:t> </a:t>
            </a:r>
            <a:r>
              <a:rPr lang="ru-RU" dirty="0" err="1"/>
              <a:t>акторської</a:t>
            </a:r>
            <a:r>
              <a:rPr lang="ru-RU" dirty="0"/>
              <a:t> </a:t>
            </a:r>
            <a:r>
              <a:rPr lang="ru-RU" dirty="0" err="1"/>
              <a:t>гри</a:t>
            </a:r>
            <a:r>
              <a:rPr lang="ru-RU" dirty="0"/>
              <a:t>, </a:t>
            </a:r>
            <a:r>
              <a:rPr lang="ru-RU" dirty="0" err="1"/>
              <a:t>історичної</a:t>
            </a:r>
            <a:r>
              <a:rPr lang="ru-RU" dirty="0"/>
              <a:t> </a:t>
            </a:r>
            <a:r>
              <a:rPr lang="ru-RU" dirty="0" err="1"/>
              <a:t>правдивості</a:t>
            </a:r>
            <a:r>
              <a:rPr lang="ru-RU" dirty="0"/>
              <a:t> </a:t>
            </a:r>
            <a:r>
              <a:rPr lang="ru-RU" dirty="0" err="1"/>
              <a:t>декорацій</a:t>
            </a:r>
            <a:r>
              <a:rPr lang="ru-RU" dirty="0"/>
              <a:t>, </a:t>
            </a:r>
            <a:r>
              <a:rPr lang="ru-RU" dirty="0" err="1"/>
              <a:t>ретельної</a:t>
            </a:r>
            <a:r>
              <a:rPr lang="ru-RU" dirty="0"/>
              <a:t> </a:t>
            </a:r>
            <a:r>
              <a:rPr lang="ru-RU" dirty="0" err="1"/>
              <a:t>продуманості</a:t>
            </a:r>
            <a:r>
              <a:rPr lang="ru-RU" dirty="0"/>
              <a:t> </a:t>
            </a:r>
            <a:r>
              <a:rPr lang="ru-RU" dirty="0" err="1"/>
              <a:t>світлових</a:t>
            </a:r>
            <a:r>
              <a:rPr lang="ru-RU" dirty="0"/>
              <a:t> і </a:t>
            </a:r>
            <a:r>
              <a:rPr lang="ru-RU" dirty="0" err="1"/>
              <a:t>звукових</a:t>
            </a:r>
            <a:r>
              <a:rPr lang="ru-RU" dirty="0"/>
              <a:t> </a:t>
            </a:r>
            <a:r>
              <a:rPr lang="ru-RU" dirty="0" err="1"/>
              <a:t>ефектів</a:t>
            </a:r>
            <a:r>
              <a:rPr lang="ru-RU" dirty="0"/>
              <a:t>. Особливо </a:t>
            </a:r>
            <a:r>
              <a:rPr lang="ru-RU" dirty="0" err="1"/>
              <a:t>жвавими</a:t>
            </a:r>
            <a:r>
              <a:rPr lang="ru-RU" dirty="0"/>
              <a:t> і </a:t>
            </a:r>
            <a:r>
              <a:rPr lang="ru-RU" dirty="0" err="1"/>
              <a:t>різноманітними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у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масові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. Театр все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синтетичним</a:t>
            </a:r>
            <a:r>
              <a:rPr lang="ru-RU" dirty="0"/>
              <a:t> видом </a:t>
            </a:r>
            <a:r>
              <a:rPr lang="ru-RU" dirty="0" err="1"/>
              <a:t>мистецтва</a:t>
            </a:r>
            <a:r>
              <a:rPr lang="ru-RU" dirty="0"/>
              <a:t>. </a:t>
            </a:r>
            <a:r>
              <a:rPr lang="ru-RU" dirty="0" err="1"/>
              <a:t>Що</a:t>
            </a:r>
            <a:r>
              <a:rPr lang="ru-RU" dirty="0"/>
              <a:t> ж до зачинателя </a:t>
            </a:r>
            <a:r>
              <a:rPr lang="ru-RU" dirty="0" err="1"/>
              <a:t>сучасного</a:t>
            </a:r>
            <a:r>
              <a:rPr lang="ru-RU" dirty="0"/>
              <a:t> нам «</a:t>
            </a:r>
            <a:r>
              <a:rPr lang="ru-RU" dirty="0" err="1"/>
              <a:t>режисерського</a:t>
            </a:r>
            <a:r>
              <a:rPr lang="ru-RU" dirty="0"/>
              <a:t>» театру, то ним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Анре</a:t>
            </a:r>
            <a:r>
              <a:rPr lang="ru-RU" dirty="0"/>
              <a:t> Антуан, </a:t>
            </a:r>
            <a:r>
              <a:rPr lang="ru-RU" dirty="0" err="1"/>
              <a:t>який</a:t>
            </a:r>
            <a:r>
              <a:rPr lang="ru-RU" dirty="0"/>
              <a:t> створив у </a:t>
            </a:r>
            <a:r>
              <a:rPr lang="ru-RU" dirty="0" err="1"/>
              <a:t>Парижі</a:t>
            </a:r>
            <a:r>
              <a:rPr lang="ru-RU" dirty="0"/>
              <a:t> в 1887 «</a:t>
            </a:r>
            <a:r>
              <a:rPr lang="ru-RU" dirty="0" err="1"/>
              <a:t>Вільний</a:t>
            </a:r>
            <a:r>
              <a:rPr lang="ru-RU" dirty="0"/>
              <a:t> театр» —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студійний</a:t>
            </a:r>
            <a:r>
              <a:rPr lang="ru-RU" dirty="0"/>
              <a:t>, </a:t>
            </a:r>
            <a:r>
              <a:rPr lang="ru-RU" dirty="0" err="1"/>
              <a:t>напівзакритий</a:t>
            </a:r>
            <a:r>
              <a:rPr lang="ru-RU" dirty="0"/>
              <a:t>, </a:t>
            </a:r>
            <a:r>
              <a:rPr lang="ru-RU" dirty="0" err="1"/>
              <a:t>відвідувати</a:t>
            </a:r>
            <a:r>
              <a:rPr lang="ru-RU" dirty="0"/>
              <a:t> </a:t>
            </a:r>
            <a:r>
              <a:rPr lang="ru-RU" dirty="0" err="1"/>
              <a:t>який</a:t>
            </a:r>
            <a:r>
              <a:rPr lang="ru-RU" dirty="0"/>
              <a:t> могли </a:t>
            </a:r>
            <a:r>
              <a:rPr lang="ru-RU" dirty="0" err="1"/>
              <a:t>лише</a:t>
            </a:r>
            <a:r>
              <a:rPr lang="ru-RU" dirty="0"/>
              <a:t> особи, </a:t>
            </a:r>
            <a:r>
              <a:rPr lang="ru-RU" dirty="0" err="1"/>
              <a:t>які</a:t>
            </a:r>
            <a:r>
              <a:rPr lang="ru-RU" dirty="0"/>
              <a:t> купили </a:t>
            </a:r>
            <a:r>
              <a:rPr lang="ru-RU" dirty="0" err="1"/>
              <a:t>абонементи</a:t>
            </a:r>
            <a:r>
              <a:rPr lang="ru-RU" dirty="0"/>
              <a:t> на весь сезон. </a:t>
            </a:r>
            <a:r>
              <a:rPr lang="ru-RU" dirty="0" err="1"/>
              <a:t>Це</a:t>
            </a:r>
            <a:r>
              <a:rPr lang="ru-RU" dirty="0"/>
              <a:t> дозволяло </a:t>
            </a:r>
            <a:r>
              <a:rPr lang="ru-RU" dirty="0" err="1"/>
              <a:t>режисеру</a:t>
            </a:r>
            <a:r>
              <a:rPr lang="ru-RU" dirty="0"/>
              <a:t> </a:t>
            </a:r>
            <a:r>
              <a:rPr lang="ru-RU" dirty="0" err="1"/>
              <a:t>обійти</a:t>
            </a:r>
            <a:r>
              <a:rPr lang="ru-RU" dirty="0"/>
              <a:t> цензуру і </a:t>
            </a:r>
            <a:r>
              <a:rPr lang="ru-RU" dirty="0" err="1"/>
              <a:t>відкривало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 для </a:t>
            </a:r>
            <a:r>
              <a:rPr lang="ru-RU" dirty="0" err="1"/>
              <a:t>вибору</a:t>
            </a:r>
            <a:r>
              <a:rPr lang="ru-RU" dirty="0"/>
              <a:t> </a:t>
            </a:r>
            <a:r>
              <a:rPr lang="ru-RU" dirty="0" err="1"/>
              <a:t>п'єс</a:t>
            </a:r>
            <a:r>
              <a:rPr lang="ru-RU" dirty="0"/>
              <a:t> для театрального репертуару.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боровся</a:t>
            </a:r>
            <a:r>
              <a:rPr lang="ru-RU" dirty="0"/>
              <a:t> за </a:t>
            </a:r>
            <a:r>
              <a:rPr lang="ru-RU" dirty="0" err="1"/>
              <a:t>правдивий</a:t>
            </a:r>
            <a:r>
              <a:rPr lang="ru-RU" dirty="0"/>
              <a:t> показ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Найповніше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в театральному </a:t>
            </a:r>
            <a:r>
              <a:rPr lang="ru-RU" dirty="0" err="1"/>
              <a:t>мистецтві</a:t>
            </a:r>
            <a:r>
              <a:rPr lang="ru-RU" dirty="0"/>
              <a:t> </a:t>
            </a:r>
            <a:r>
              <a:rPr lang="ru-RU" dirty="0" err="1"/>
              <a:t>втілилися</a:t>
            </a:r>
            <a:r>
              <a:rPr lang="ru-RU" dirty="0"/>
              <a:t> у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створеного</a:t>
            </a:r>
            <a:r>
              <a:rPr lang="ru-RU" dirty="0"/>
              <a:t> в </a:t>
            </a:r>
            <a:r>
              <a:rPr lang="ru-RU" dirty="0" err="1"/>
              <a:t>Росії</a:t>
            </a:r>
            <a:r>
              <a:rPr lang="ru-RU" dirty="0"/>
              <a:t> в 1898 р. </a:t>
            </a:r>
            <a:r>
              <a:rPr lang="ru-RU" dirty="0" err="1"/>
              <a:t>Московського</a:t>
            </a:r>
            <a:r>
              <a:rPr lang="ru-RU" dirty="0"/>
              <a:t> </a:t>
            </a:r>
            <a:r>
              <a:rPr lang="ru-RU" dirty="0" err="1"/>
              <a:t>художнього</a:t>
            </a:r>
            <a:r>
              <a:rPr lang="ru-RU" dirty="0"/>
              <a:t> театру — </a:t>
            </a:r>
            <a:r>
              <a:rPr lang="ru-RU" dirty="0" err="1"/>
              <a:t>дітища</a:t>
            </a:r>
            <a:r>
              <a:rPr lang="ru-RU" dirty="0"/>
              <a:t> К. С. </a:t>
            </a:r>
            <a:r>
              <a:rPr lang="ru-RU" dirty="0" err="1"/>
              <a:t>Станіславського</a:t>
            </a:r>
            <a:r>
              <a:rPr lang="ru-RU" dirty="0"/>
              <a:t>, В. І. Немировича-</a:t>
            </a:r>
            <a:r>
              <a:rPr lang="ru-RU" dirty="0" err="1"/>
              <a:t>Данченка</a:t>
            </a:r>
            <a:r>
              <a:rPr lang="ru-RU" dirty="0"/>
              <a:t>, А. П. Чехова, О. М. Горького і </a:t>
            </a:r>
            <a:r>
              <a:rPr lang="ru-RU" dirty="0" err="1"/>
              <a:t>цілої</a:t>
            </a:r>
            <a:r>
              <a:rPr lang="ru-RU" dirty="0"/>
              <a:t> </a:t>
            </a:r>
            <a:r>
              <a:rPr lang="ru-RU" dirty="0" err="1"/>
              <a:t>плеяди</a:t>
            </a:r>
            <a:r>
              <a:rPr lang="ru-RU" dirty="0"/>
              <a:t> </a:t>
            </a:r>
            <a:r>
              <a:rPr lang="ru-RU" dirty="0" err="1"/>
              <a:t>прекрасних</a:t>
            </a:r>
            <a:r>
              <a:rPr lang="ru-RU" dirty="0"/>
              <a:t> </a:t>
            </a:r>
            <a:r>
              <a:rPr lang="ru-RU" dirty="0" err="1"/>
              <a:t>акторів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65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83106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Autofit/>
          </a:bodyPr>
          <a:lstStyle/>
          <a:p>
            <a:pPr lvl="0" algn="just">
              <a:spcBef>
                <a:spcPts val="0"/>
              </a:spcBef>
              <a:tabLst/>
            </a:pPr>
            <a:r>
              <a:rPr lang="uk-UA" sz="2000" b="0" spc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a typeface="+mn-ea"/>
                <a:cs typeface="+mn-cs"/>
              </a:rPr>
              <a:t>Кабукі (букв. «пісня, танець, майстерність») — один з видів традиційного театру Японії. Становить синтез співу, музики, танцю і драми, виконавці використовують складний грим і костюми з потужним символічним навантаженням.</a:t>
            </a:r>
            <a:r>
              <a:rPr lang="ru-RU" sz="2000" b="0" spc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2000" b="0" spc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a typeface="+mn-ea"/>
                <a:cs typeface="+mn-cs"/>
              </a:rPr>
            </a:b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7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589240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Сцена в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театрі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ru-RU" i="1" dirty="0" err="1">
                <a:solidFill>
                  <a:schemeClr val="accent3">
                    <a:lumMod val="75000"/>
                  </a:schemeClr>
                </a:solidFill>
              </a:rPr>
              <a:t>кабукі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має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своєрідну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будову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. 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Її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hlinkClick r:id="rId4" tooltip="Авансцена"/>
              </a:rPr>
              <a:t>авансцена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ru-RU" i="1" dirty="0" err="1">
                <a:solidFill>
                  <a:schemeClr val="accent3">
                    <a:lumMod val="75000"/>
                  </a:schemeClr>
                </a:solidFill>
              </a:rPr>
              <a:t>ханаміті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(букв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 «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квіткова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стежка»),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якою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актори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виходять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на сцену та з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неї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під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час театрального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дійства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розташована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просто у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глядацькому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залі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6376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51382"/>
            <a:ext cx="2377440" cy="1080120"/>
          </a:xfrm>
        </p:spPr>
        <p:txBody>
          <a:bodyPr/>
          <a:lstStyle/>
          <a:p>
            <a:r>
              <a:rPr lang="uk-UA" dirty="0" smtClean="0"/>
              <a:t>Актори театру </a:t>
            </a:r>
            <a:br>
              <a:rPr lang="uk-UA" dirty="0" smtClean="0"/>
            </a:br>
            <a:r>
              <a:rPr lang="uk-UA" dirty="0" smtClean="0"/>
              <a:t>Кабукі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9134"/>
            <a:ext cx="55446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66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Маски театру Кабукі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1027"/>
            <a:ext cx="5544616" cy="56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94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3203848" y="404664"/>
            <a:ext cx="5562600" cy="5638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err="1" smtClean="0"/>
              <a:t>Но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50" y="489372"/>
            <a:ext cx="5472607" cy="555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44371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Но </a:t>
            </a:r>
            <a:r>
              <a:rPr lang="ru-RU" dirty="0" smtClean="0"/>
              <a:t>( </a:t>
            </a:r>
            <a:r>
              <a:rPr lang="en-US" altLang="ja-JP" dirty="0" smtClean="0"/>
              <a:t>«</a:t>
            </a:r>
            <a:r>
              <a:rPr lang="ru-RU" dirty="0" err="1"/>
              <a:t>ефектність</a:t>
            </a:r>
            <a:r>
              <a:rPr lang="ru-RU" dirty="0"/>
              <a:t>», «</a:t>
            </a:r>
            <a:r>
              <a:rPr lang="ru-RU" dirty="0" err="1"/>
              <a:t>майстерність</a:t>
            </a:r>
            <a:r>
              <a:rPr lang="ru-RU" dirty="0"/>
              <a:t>») — </a:t>
            </a:r>
            <a:r>
              <a:rPr lang="ru-RU" dirty="0" err="1"/>
              <a:t>традиційний</a:t>
            </a:r>
            <a:r>
              <a:rPr lang="ru-RU" dirty="0"/>
              <a:t> театр в </a:t>
            </a:r>
            <a:r>
              <a:rPr lang="ru-RU" dirty="0" err="1"/>
              <a:t>Японії</a:t>
            </a:r>
            <a:r>
              <a:rPr lang="ru-RU" dirty="0"/>
              <a:t>. </a:t>
            </a:r>
            <a:r>
              <a:rPr lang="ru-RU" dirty="0" err="1"/>
              <a:t>Розвинувся</a:t>
            </a:r>
            <a:r>
              <a:rPr lang="ru-RU" dirty="0"/>
              <a:t> з </a:t>
            </a:r>
            <a:r>
              <a:rPr lang="ru-RU" dirty="0" err="1"/>
              <a:t>середньовічного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</a:t>
            </a:r>
            <a:r>
              <a:rPr lang="ru-RU" dirty="0" err="1"/>
              <a:t>співу</a:t>
            </a:r>
            <a:r>
              <a:rPr lang="ru-RU" dirty="0"/>
              <a:t> й </a:t>
            </a:r>
            <a:r>
              <a:rPr lang="ru-RU" dirty="0" err="1"/>
              <a:t>танцю</a:t>
            </a:r>
            <a:r>
              <a:rPr lang="ru-RU" dirty="0"/>
              <a:t> </a:t>
            </a:r>
            <a:r>
              <a:rPr lang="ru-RU" dirty="0" err="1"/>
              <a:t>саруґаку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78222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880" y="546903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2D050"/>
                </a:solidFill>
              </a:rPr>
              <a:t>У </a:t>
            </a:r>
            <a:r>
              <a:rPr lang="ru-RU" dirty="0" err="1">
                <a:solidFill>
                  <a:srgbClr val="92D050"/>
                </a:solidFill>
              </a:rPr>
              <a:t>виставі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кожній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Но </a:t>
            </a:r>
            <a:r>
              <a:rPr lang="ru-RU" dirty="0" err="1">
                <a:solidFill>
                  <a:srgbClr val="92D050"/>
                </a:solidFill>
              </a:rPr>
              <a:t>бере</a:t>
            </a:r>
            <a:r>
              <a:rPr lang="ru-RU" dirty="0">
                <a:solidFill>
                  <a:srgbClr val="92D050"/>
                </a:solidFill>
              </a:rPr>
              <a:t> участь </a:t>
            </a:r>
            <a:r>
              <a:rPr lang="ru-RU" dirty="0" err="1">
                <a:solidFill>
                  <a:srgbClr val="92D050"/>
                </a:solidFill>
              </a:rPr>
              <a:t>декілька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осіб</a:t>
            </a:r>
            <a:r>
              <a:rPr lang="ru-RU" dirty="0">
                <a:solidFill>
                  <a:srgbClr val="92D050"/>
                </a:solidFill>
              </a:rPr>
              <a:t>: </a:t>
            </a:r>
            <a:r>
              <a:rPr lang="ru-RU" dirty="0" err="1">
                <a:solidFill>
                  <a:srgbClr val="92D050"/>
                </a:solidFill>
              </a:rPr>
              <a:t>актори</a:t>
            </a:r>
            <a:r>
              <a:rPr lang="ru-RU" dirty="0">
                <a:solidFill>
                  <a:srgbClr val="92D050"/>
                </a:solidFill>
              </a:rPr>
              <a:t> (</a:t>
            </a:r>
            <a:r>
              <a:rPr lang="ru-RU" dirty="0" err="1">
                <a:solidFill>
                  <a:srgbClr val="92D050"/>
                </a:solidFill>
              </a:rPr>
              <a:t>таті</a:t>
            </a:r>
            <a:r>
              <a:rPr lang="ru-RU" dirty="0">
                <a:solidFill>
                  <a:srgbClr val="92D050"/>
                </a:solidFill>
              </a:rPr>
              <a:t>-ката), </a:t>
            </a:r>
            <a:r>
              <a:rPr lang="ru-RU" dirty="0" err="1">
                <a:solidFill>
                  <a:srgbClr val="92D050"/>
                </a:solidFill>
              </a:rPr>
              <a:t>співаки</a:t>
            </a:r>
            <a:r>
              <a:rPr lang="ru-RU" dirty="0">
                <a:solidFill>
                  <a:srgbClr val="92D050"/>
                </a:solidFill>
              </a:rPr>
              <a:t> (</a:t>
            </a:r>
            <a:r>
              <a:rPr lang="ru-RU" dirty="0" err="1">
                <a:solidFill>
                  <a:srgbClr val="92D050"/>
                </a:solidFill>
              </a:rPr>
              <a:t>дзіута</a:t>
            </a:r>
            <a:r>
              <a:rPr lang="ru-RU" dirty="0">
                <a:solidFill>
                  <a:srgbClr val="92D050"/>
                </a:solidFill>
              </a:rPr>
              <a:t>-ката) та </a:t>
            </a:r>
            <a:r>
              <a:rPr lang="ru-RU" dirty="0" err="1">
                <a:solidFill>
                  <a:srgbClr val="92D050"/>
                </a:solidFill>
              </a:rPr>
              <a:t>музики</a:t>
            </a:r>
            <a:r>
              <a:rPr lang="ru-RU" dirty="0">
                <a:solidFill>
                  <a:srgbClr val="92D050"/>
                </a:solidFill>
              </a:rPr>
              <a:t> (</a:t>
            </a:r>
            <a:r>
              <a:rPr lang="ru-RU" dirty="0" err="1">
                <a:solidFill>
                  <a:srgbClr val="92D050"/>
                </a:solidFill>
              </a:rPr>
              <a:t>хаясі</a:t>
            </a:r>
            <a:r>
              <a:rPr lang="ru-RU" dirty="0">
                <a:solidFill>
                  <a:srgbClr val="92D050"/>
                </a:solidFill>
              </a:rPr>
              <a:t>-ката). </a:t>
            </a:r>
            <a:r>
              <a:rPr lang="ru-RU" dirty="0" err="1">
                <a:solidFill>
                  <a:srgbClr val="92D050"/>
                </a:solidFill>
              </a:rPr>
              <a:t>Актори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поділяються</a:t>
            </a:r>
            <a:r>
              <a:rPr lang="ru-RU" dirty="0">
                <a:solidFill>
                  <a:srgbClr val="92D050"/>
                </a:solidFill>
              </a:rPr>
              <a:t> на три </a:t>
            </a:r>
            <a:r>
              <a:rPr lang="ru-RU" dirty="0" err="1">
                <a:solidFill>
                  <a:srgbClr val="92D050"/>
                </a:solidFill>
              </a:rPr>
              <a:t>категорії</a:t>
            </a:r>
            <a:r>
              <a:rPr lang="ru-RU" dirty="0">
                <a:solidFill>
                  <a:srgbClr val="92D050"/>
                </a:solidFill>
              </a:rPr>
              <a:t>: </a:t>
            </a:r>
            <a:r>
              <a:rPr lang="ru-RU" dirty="0" err="1">
                <a:solidFill>
                  <a:srgbClr val="92D050"/>
                </a:solidFill>
              </a:rPr>
              <a:t>виконавців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головних</a:t>
            </a:r>
            <a:r>
              <a:rPr lang="ru-RU" dirty="0">
                <a:solidFill>
                  <a:srgbClr val="92D050"/>
                </a:solidFill>
              </a:rPr>
              <a:t> ролей (</a:t>
            </a:r>
            <a:r>
              <a:rPr lang="ru-RU" dirty="0" err="1">
                <a:solidFill>
                  <a:srgbClr val="92D050"/>
                </a:solidFill>
              </a:rPr>
              <a:t>сіте</a:t>
            </a:r>
            <a:r>
              <a:rPr lang="ru-RU" dirty="0">
                <a:solidFill>
                  <a:srgbClr val="92D050"/>
                </a:solidFill>
              </a:rPr>
              <a:t>-ката), </a:t>
            </a:r>
            <a:r>
              <a:rPr lang="ru-RU" dirty="0" err="1">
                <a:solidFill>
                  <a:srgbClr val="92D050"/>
                </a:solidFill>
              </a:rPr>
              <a:t>виконавців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допоміжних</a:t>
            </a:r>
            <a:r>
              <a:rPr lang="ru-RU" dirty="0">
                <a:solidFill>
                  <a:srgbClr val="92D050"/>
                </a:solidFill>
              </a:rPr>
              <a:t> ролей (</a:t>
            </a:r>
            <a:r>
              <a:rPr lang="ru-RU" dirty="0" err="1">
                <a:solidFill>
                  <a:srgbClr val="92D050"/>
                </a:solidFill>
              </a:rPr>
              <a:t>вакі</a:t>
            </a:r>
            <a:r>
              <a:rPr lang="ru-RU" dirty="0">
                <a:solidFill>
                  <a:srgbClr val="92D050"/>
                </a:solidFill>
              </a:rPr>
              <a:t>-ката) і </a:t>
            </a:r>
            <a:r>
              <a:rPr lang="ru-RU" dirty="0" err="1">
                <a:solidFill>
                  <a:srgbClr val="92D050"/>
                </a:solidFill>
              </a:rPr>
              <a:t>виконавців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інтермедій</a:t>
            </a:r>
            <a:r>
              <a:rPr lang="ru-RU" dirty="0">
                <a:solidFill>
                  <a:srgbClr val="92D050"/>
                </a:solidFill>
              </a:rPr>
              <a:t> (</a:t>
            </a:r>
            <a:r>
              <a:rPr lang="ru-RU" dirty="0" err="1">
                <a:solidFill>
                  <a:srgbClr val="92D050"/>
                </a:solidFill>
              </a:rPr>
              <a:t>кьоґен</a:t>
            </a:r>
            <a:r>
              <a:rPr lang="ru-RU" dirty="0">
                <a:solidFill>
                  <a:srgbClr val="92D050"/>
                </a:solidFill>
              </a:rPr>
              <a:t>-ката). </a:t>
            </a:r>
            <a:r>
              <a:rPr lang="ru-RU" dirty="0" err="1">
                <a:solidFill>
                  <a:srgbClr val="92D050"/>
                </a:solidFill>
              </a:rPr>
              <a:t>Співаки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перебувають</a:t>
            </a:r>
            <a:r>
              <a:rPr lang="ru-RU" dirty="0">
                <a:solidFill>
                  <a:srgbClr val="92D050"/>
                </a:solidFill>
              </a:rPr>
              <a:t> в </a:t>
            </a:r>
            <a:r>
              <a:rPr lang="ru-RU" dirty="0" err="1">
                <a:solidFill>
                  <a:srgbClr val="92D050"/>
                </a:solidFill>
              </a:rPr>
              <a:t>ролі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головних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виконавців</a:t>
            </a:r>
            <a:r>
              <a:rPr lang="ru-RU" dirty="0">
                <a:solidFill>
                  <a:srgbClr val="92D050"/>
                </a:solidFill>
              </a:rPr>
              <a:t> (</a:t>
            </a:r>
            <a:r>
              <a:rPr lang="ru-RU" dirty="0" err="1">
                <a:solidFill>
                  <a:srgbClr val="92D050"/>
                </a:solidFill>
              </a:rPr>
              <a:t>сіте</a:t>
            </a:r>
            <a:r>
              <a:rPr lang="ru-RU" dirty="0">
                <a:solidFill>
                  <a:srgbClr val="92D050"/>
                </a:solidFill>
              </a:rPr>
              <a:t>-ката). </a:t>
            </a:r>
          </a:p>
        </p:txBody>
      </p:sp>
    </p:spTree>
    <p:extLst>
      <p:ext uri="{BB962C8B-B14F-4D97-AF65-F5344CB8AC3E}">
        <p14:creationId xmlns:p14="http://schemas.microsoft.com/office/powerpoint/2010/main" val="18942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Маски театру </a:t>
            </a:r>
            <a:r>
              <a:rPr lang="uk-UA" dirty="0" err="1" smtClean="0"/>
              <a:t>Но</a:t>
            </a:r>
            <a:r>
              <a:rPr lang="uk-UA" dirty="0" smtClean="0"/>
              <a:t>:</a:t>
            </a:r>
            <a:endParaRPr lang="ru-RU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58417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2753" y="3429000"/>
            <a:ext cx="159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Театральна маска «</a:t>
            </a:r>
            <a:r>
              <a:rPr lang="ru-RU" dirty="0" err="1"/>
              <a:t>Жінки</a:t>
            </a:r>
            <a:r>
              <a:rPr lang="ru-RU" dirty="0"/>
              <a:t>»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76" y="1632248"/>
            <a:ext cx="151216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3573016"/>
            <a:ext cx="1524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Театральна маска «Юнака»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632248"/>
            <a:ext cx="1450493" cy="17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3613666"/>
            <a:ext cx="1450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Театральна маска «</a:t>
            </a:r>
            <a:r>
              <a:rPr lang="ru-RU" dirty="0" err="1"/>
              <a:t>Відьми</a:t>
            </a:r>
            <a:r>
              <a:rPr lang="ru-RU" dirty="0"/>
              <a:t>»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50" y="1632248"/>
            <a:ext cx="1390573" cy="17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72326" y="3705999"/>
            <a:ext cx="1416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Театральна маска «</a:t>
            </a:r>
            <a:r>
              <a:rPr lang="ru-RU" dirty="0" err="1"/>
              <a:t>Баби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06863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Театри Франції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/>
              <a:t>Театри</a:t>
            </a:r>
            <a:r>
              <a:rPr lang="ru-RU" dirty="0"/>
              <a:t> Великих </a:t>
            </a:r>
            <a:r>
              <a:rPr lang="ru-RU" dirty="0" err="1"/>
              <a:t>бульварів</a:t>
            </a:r>
            <a:r>
              <a:rPr lang="ru-RU" dirty="0"/>
              <a:t>: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3466"/>
            <a:ext cx="5486400" cy="54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787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Театри</a:t>
            </a:r>
            <a:r>
              <a:rPr lang="ru-RU" dirty="0" smtClean="0"/>
              <a:t> </a:t>
            </a:r>
            <a:r>
              <a:rPr lang="ru-RU" dirty="0" err="1" smtClean="0"/>
              <a:t>бульварів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  <a:p>
            <a:r>
              <a:rPr lang="ru-RU" sz="1600" dirty="0"/>
              <a:t>«</a:t>
            </a:r>
            <a:r>
              <a:rPr lang="ru-RU" sz="1600" dirty="0" err="1"/>
              <a:t>Театри</a:t>
            </a:r>
            <a:r>
              <a:rPr lang="ru-RU" sz="1600" dirty="0"/>
              <a:t> </a:t>
            </a:r>
            <a:r>
              <a:rPr lang="ru-RU" sz="1600" dirty="0" err="1"/>
              <a:t>бульварів</a:t>
            </a:r>
            <a:r>
              <a:rPr lang="ru-RU" sz="1600" dirty="0"/>
              <a:t>» («</a:t>
            </a:r>
            <a:r>
              <a:rPr lang="en-US" sz="1600" dirty="0" err="1"/>
              <a:t>Théâtres</a:t>
            </a:r>
            <a:r>
              <a:rPr lang="en-US" sz="1600" dirty="0"/>
              <a:t> des Boulevards») . </a:t>
            </a:r>
            <a:r>
              <a:rPr lang="ru-RU" sz="1600" dirty="0" err="1"/>
              <a:t>театри</a:t>
            </a:r>
            <a:r>
              <a:rPr lang="ru-RU" sz="1600" dirty="0"/>
              <a:t> в </a:t>
            </a:r>
            <a:r>
              <a:rPr lang="ru-RU" sz="1600" dirty="0" err="1"/>
              <a:t>Парижі</a:t>
            </a:r>
            <a:r>
              <a:rPr lang="ru-RU" sz="1600" dirty="0"/>
              <a:t>, </a:t>
            </a:r>
            <a:r>
              <a:rPr lang="ru-RU" sz="1600" dirty="0" err="1"/>
              <a:t>розташовані</a:t>
            </a:r>
            <a:r>
              <a:rPr lang="ru-RU" sz="1600" dirty="0"/>
              <a:t> на так </a:t>
            </a:r>
            <a:r>
              <a:rPr lang="ru-RU" sz="1600" dirty="0" err="1"/>
              <a:t>званих</a:t>
            </a:r>
            <a:r>
              <a:rPr lang="ru-RU" sz="1600" dirty="0"/>
              <a:t> Великих бульварах, </a:t>
            </a:r>
            <a:r>
              <a:rPr lang="ru-RU" sz="1600" dirty="0" err="1"/>
              <a:t>розбитих</a:t>
            </a:r>
            <a:r>
              <a:rPr lang="ru-RU" sz="1600" dirty="0"/>
              <a:t> в 2-ій </a:t>
            </a:r>
            <a:r>
              <a:rPr lang="ru-RU" sz="1600" dirty="0" err="1"/>
              <a:t>половині</a:t>
            </a:r>
            <a:r>
              <a:rPr lang="ru-RU" sz="1600" dirty="0"/>
              <a:t> 17—18 </a:t>
            </a:r>
            <a:r>
              <a:rPr lang="ru-RU" sz="1600" dirty="0" err="1" smtClean="0"/>
              <a:t>століть</a:t>
            </a:r>
            <a:r>
              <a:rPr lang="ru-RU" sz="1600" dirty="0" smtClean="0"/>
              <a:t>. </a:t>
            </a:r>
            <a:r>
              <a:rPr lang="ru-RU" sz="1600" dirty="0" err="1"/>
              <a:t>Наступний</a:t>
            </a:r>
            <a:r>
              <a:rPr lang="ru-RU" sz="1600" dirty="0"/>
              <a:t> </a:t>
            </a:r>
            <a:r>
              <a:rPr lang="ru-RU" sz="1600" dirty="0" err="1"/>
              <a:t>пов'язані</a:t>
            </a:r>
            <a:r>
              <a:rPr lang="ru-RU" sz="1600" dirty="0"/>
              <a:t> з </a:t>
            </a:r>
            <a:r>
              <a:rPr lang="ru-RU" sz="1600" dirty="0" err="1"/>
              <a:t>ярмарковими</a:t>
            </a:r>
            <a:r>
              <a:rPr lang="ru-RU" sz="1600" dirty="0"/>
              <a:t> </a:t>
            </a:r>
            <a:r>
              <a:rPr lang="ru-RU" sz="1600" dirty="0" err="1"/>
              <a:t>театрамі</a:t>
            </a:r>
            <a:r>
              <a:rPr lang="ru-RU" sz="1600" dirty="0"/>
              <a:t> . </a:t>
            </a:r>
            <a:r>
              <a:rPr lang="ru-RU" sz="1600" dirty="0" err="1"/>
              <a:t>Виникнення</a:t>
            </a:r>
            <a:r>
              <a:rPr lang="ru-RU" sz="1600" dirty="0"/>
              <a:t> перших «Т. б.» </a:t>
            </a:r>
            <a:r>
              <a:rPr lang="ru-RU" sz="1600" dirty="0" err="1"/>
              <a:t>відноситься</a:t>
            </a:r>
            <a:r>
              <a:rPr lang="ru-RU" sz="1600" dirty="0"/>
              <a:t> до </a:t>
            </a:r>
            <a:r>
              <a:rPr lang="ru-RU" sz="1600" dirty="0" err="1"/>
              <a:t>середини</a:t>
            </a:r>
            <a:r>
              <a:rPr lang="ru-RU" sz="1600" dirty="0"/>
              <a:t> 18 </a:t>
            </a:r>
            <a:r>
              <a:rPr lang="ru-RU" sz="1600" dirty="0" smtClean="0"/>
              <a:t>ст. </a:t>
            </a:r>
            <a:r>
              <a:rPr lang="ru-RU" sz="1600" dirty="0" err="1" smtClean="0"/>
              <a:t>Серед</a:t>
            </a:r>
            <a:r>
              <a:rPr lang="ru-RU" sz="1600" dirty="0" smtClean="0"/>
              <a:t> </a:t>
            </a:r>
            <a:r>
              <a:rPr lang="ru-RU" sz="1600" dirty="0" err="1"/>
              <a:t>найбільш</a:t>
            </a:r>
            <a:r>
              <a:rPr lang="ru-RU" sz="1600" dirty="0"/>
              <a:t> </a:t>
            </a:r>
            <a:r>
              <a:rPr lang="ru-RU" sz="1600" dirty="0" err="1"/>
              <a:t>відомих</a:t>
            </a:r>
            <a:r>
              <a:rPr lang="ru-RU" sz="1600" dirty="0"/>
              <a:t>: «</a:t>
            </a:r>
            <a:r>
              <a:rPr lang="ru-RU" sz="1600" dirty="0" err="1"/>
              <a:t>Амбігю</a:t>
            </a:r>
            <a:r>
              <a:rPr lang="ru-RU" sz="1600" dirty="0"/>
              <a:t> </a:t>
            </a:r>
            <a:r>
              <a:rPr lang="ru-RU" sz="1600" dirty="0" err="1"/>
              <a:t>комік</a:t>
            </a:r>
            <a:r>
              <a:rPr lang="ru-RU" sz="1600" dirty="0"/>
              <a:t>», «</a:t>
            </a:r>
            <a:r>
              <a:rPr lang="ru-RU" sz="1600" dirty="0" err="1"/>
              <a:t>Вар'єте</a:t>
            </a:r>
            <a:r>
              <a:rPr lang="ru-RU" sz="1600" dirty="0"/>
              <a:t> </a:t>
            </a:r>
            <a:r>
              <a:rPr lang="ru-RU" sz="1600" dirty="0" err="1"/>
              <a:t>амюзант</a:t>
            </a:r>
            <a:r>
              <a:rPr lang="ru-RU" sz="1600" dirty="0"/>
              <a:t>», «Гете», «Порт-Сен-Мартен», «</a:t>
            </a:r>
            <a:r>
              <a:rPr lang="ru-RU" sz="1600" dirty="0" err="1"/>
              <a:t>Фюнамбюль</a:t>
            </a:r>
            <a:r>
              <a:rPr lang="ru-RU" sz="1600" dirty="0"/>
              <a:t>», «</a:t>
            </a:r>
            <a:r>
              <a:rPr lang="ru-RU" sz="1600" dirty="0" err="1"/>
              <a:t>Ренесанс</a:t>
            </a:r>
            <a:r>
              <a:rPr lang="ru-RU" sz="1600" dirty="0"/>
              <a:t>». У 18 </a:t>
            </a:r>
            <a:r>
              <a:rPr lang="ru-RU" sz="1600" dirty="0" err="1"/>
              <a:t>ст</a:t>
            </a:r>
            <a:r>
              <a:rPr lang="ru-RU" sz="1600" dirty="0"/>
              <a:t> тут </a:t>
            </a:r>
            <a:r>
              <a:rPr lang="ru-RU" sz="1600" dirty="0" err="1"/>
              <a:t>ставилися</a:t>
            </a:r>
            <a:r>
              <a:rPr lang="ru-RU" sz="1600" dirty="0"/>
              <a:t> </a:t>
            </a:r>
            <a:r>
              <a:rPr lang="ru-RU" sz="1600" dirty="0" err="1"/>
              <a:t>пантоміми</a:t>
            </a:r>
            <a:r>
              <a:rPr lang="ru-RU" sz="1600" dirty="0"/>
              <a:t>, «</a:t>
            </a:r>
            <a:r>
              <a:rPr lang="ru-RU" sz="1600" dirty="0" err="1"/>
              <a:t>паради</a:t>
            </a:r>
            <a:r>
              <a:rPr lang="ru-RU" sz="1600" dirty="0"/>
              <a:t>», </a:t>
            </a:r>
            <a:r>
              <a:rPr lang="ru-RU" sz="1600" dirty="0" err="1"/>
              <a:t>арлекінади</a:t>
            </a:r>
            <a:r>
              <a:rPr lang="ru-RU" sz="1600" dirty="0"/>
              <a:t>, </a:t>
            </a:r>
            <a:r>
              <a:rPr lang="ru-RU" sz="1600" dirty="0" err="1"/>
              <a:t>комедії-водевілі</a:t>
            </a:r>
            <a:r>
              <a:rPr lang="ru-RU" sz="1600" dirty="0"/>
              <a:t>, </a:t>
            </a:r>
            <a:r>
              <a:rPr lang="ru-RU" sz="1600" dirty="0" err="1"/>
              <a:t>комічні</a:t>
            </a:r>
            <a:r>
              <a:rPr lang="ru-RU" sz="1600" dirty="0"/>
              <a:t> опери, в </a:t>
            </a:r>
            <a:r>
              <a:rPr lang="ru-RU" sz="1600" dirty="0" err="1"/>
              <a:t>яких</a:t>
            </a:r>
            <a:r>
              <a:rPr lang="ru-RU" sz="1600" dirty="0"/>
              <a:t> </a:t>
            </a:r>
            <a:r>
              <a:rPr lang="ru-RU" sz="1600" dirty="0" err="1"/>
              <a:t>висміювалися</a:t>
            </a:r>
            <a:r>
              <a:rPr lang="ru-RU" sz="1600" dirty="0"/>
              <a:t> </a:t>
            </a:r>
            <a:r>
              <a:rPr lang="ru-RU" sz="1600" dirty="0" err="1"/>
              <a:t>вдачі</a:t>
            </a:r>
            <a:r>
              <a:rPr lang="ru-RU" sz="1600" dirty="0"/>
              <a:t> </a:t>
            </a:r>
            <a:r>
              <a:rPr lang="ru-RU" sz="1600" dirty="0" err="1"/>
              <a:t>вищих</a:t>
            </a:r>
            <a:r>
              <a:rPr lang="ru-RU" sz="1600" dirty="0"/>
              <a:t> </a:t>
            </a:r>
            <a:r>
              <a:rPr lang="ru-RU" sz="1600" dirty="0" err="1"/>
              <a:t>станів</a:t>
            </a:r>
            <a:r>
              <a:rPr lang="ru-RU" sz="1600" dirty="0"/>
              <a:t>, </a:t>
            </a:r>
            <a:r>
              <a:rPr lang="ru-RU" sz="1600" dirty="0" err="1"/>
              <a:t>співчутливо</a:t>
            </a:r>
            <a:r>
              <a:rPr lang="ru-RU" sz="1600" dirty="0"/>
              <a:t> </a:t>
            </a:r>
            <a:r>
              <a:rPr lang="ru-RU" sz="1600" dirty="0" err="1"/>
              <a:t>зображалися</a:t>
            </a:r>
            <a:r>
              <a:rPr lang="ru-RU" sz="1600" dirty="0"/>
              <a:t> люди з народу. </a:t>
            </a:r>
            <a:r>
              <a:rPr lang="ru-RU" sz="1600" dirty="0" err="1"/>
              <a:t>Під</a:t>
            </a:r>
            <a:r>
              <a:rPr lang="ru-RU" sz="1600" dirty="0"/>
              <a:t> час </a:t>
            </a:r>
            <a:r>
              <a:rPr lang="ru-RU" sz="1600" dirty="0" err="1"/>
              <a:t>Великої</a:t>
            </a:r>
            <a:r>
              <a:rPr lang="ru-RU" sz="1600" dirty="0"/>
              <a:t> </a:t>
            </a:r>
            <a:r>
              <a:rPr lang="ru-RU" sz="1600" dirty="0" err="1"/>
              <a:t>французької</a:t>
            </a:r>
            <a:r>
              <a:rPr lang="ru-RU" sz="1600" dirty="0"/>
              <a:t> </a:t>
            </a:r>
            <a:r>
              <a:rPr lang="ru-RU" sz="1600" dirty="0" err="1"/>
              <a:t>революції</a:t>
            </a:r>
            <a:r>
              <a:rPr lang="ru-RU" sz="1600" dirty="0"/>
              <a:t> на </a:t>
            </a:r>
            <a:r>
              <a:rPr lang="ru-RU" sz="1600" dirty="0" err="1"/>
              <a:t>сцені</a:t>
            </a:r>
            <a:r>
              <a:rPr lang="ru-RU" sz="1600" dirty="0"/>
              <a:t> «Т. б.» </a:t>
            </a:r>
            <a:r>
              <a:rPr lang="ru-RU" sz="1600" dirty="0" err="1"/>
              <a:t>сформувалися</a:t>
            </a:r>
            <a:r>
              <a:rPr lang="ru-RU" sz="1600" dirty="0"/>
              <a:t> </a:t>
            </a:r>
            <a:r>
              <a:rPr lang="ru-RU" sz="1600" dirty="0" err="1"/>
              <a:t>жанри</a:t>
            </a:r>
            <a:r>
              <a:rPr lang="ru-RU" sz="1600" dirty="0"/>
              <a:t> </a:t>
            </a:r>
            <a:r>
              <a:rPr lang="ru-RU" sz="1600" dirty="0" err="1"/>
              <a:t>мелодрами</a:t>
            </a:r>
            <a:r>
              <a:rPr lang="ru-RU" sz="1600" dirty="0"/>
              <a:t> і </a:t>
            </a:r>
            <a:r>
              <a:rPr lang="ru-RU" sz="1600" dirty="0" err="1"/>
              <a:t>водевіля</a:t>
            </a:r>
            <a:r>
              <a:rPr lang="ru-RU" sz="1600" dirty="0"/>
              <a:t>, в 1-ій </a:t>
            </a:r>
            <a:r>
              <a:rPr lang="ru-RU" sz="1600" dirty="0" err="1"/>
              <a:t>половині</a:t>
            </a:r>
            <a:r>
              <a:rPr lang="ru-RU" sz="1600" dirty="0"/>
              <a:t> 19 </a:t>
            </a:r>
            <a:r>
              <a:rPr lang="ru-RU" sz="1600" dirty="0" err="1"/>
              <a:t>ст</a:t>
            </a:r>
            <a:r>
              <a:rPr lang="ru-RU" sz="1600" dirty="0"/>
              <a:t> в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діяльності</a:t>
            </a:r>
            <a:r>
              <a:rPr lang="ru-RU" sz="1600" dirty="0"/>
              <a:t> </a:t>
            </a:r>
            <a:r>
              <a:rPr lang="ru-RU" sz="1600" dirty="0" err="1"/>
              <a:t>виявилося</a:t>
            </a:r>
            <a:r>
              <a:rPr lang="ru-RU" sz="1600" dirty="0"/>
              <a:t> </a:t>
            </a:r>
            <a:r>
              <a:rPr lang="ru-RU" sz="1600" dirty="0" err="1"/>
              <a:t>вплив</a:t>
            </a:r>
            <a:r>
              <a:rPr lang="ru-RU" sz="1600" dirty="0"/>
              <a:t> </a:t>
            </a:r>
            <a:r>
              <a:rPr lang="ru-RU" sz="1600" dirty="0" err="1"/>
              <a:t>опозиційних</a:t>
            </a:r>
            <a:r>
              <a:rPr lang="ru-RU" sz="1600" dirty="0"/>
              <a:t> </a:t>
            </a:r>
            <a:r>
              <a:rPr lang="ru-RU" sz="1600" dirty="0" err="1"/>
              <a:t>правлячим</a:t>
            </a:r>
            <a:r>
              <a:rPr lang="ru-RU" sz="1600" dirty="0"/>
              <a:t> кругам </a:t>
            </a:r>
            <a:r>
              <a:rPr lang="ru-RU" sz="1600" dirty="0" err="1"/>
              <a:t>суспільних</a:t>
            </a:r>
            <a:r>
              <a:rPr lang="ru-RU" sz="1600" dirty="0"/>
              <a:t> </a:t>
            </a:r>
            <a:r>
              <a:rPr lang="ru-RU" sz="1600" dirty="0" err="1"/>
              <a:t>настроїв</a:t>
            </a:r>
            <a:r>
              <a:rPr lang="ru-RU" sz="1600" dirty="0"/>
              <a:t>. З «Т. б.» </a:t>
            </a:r>
            <a:r>
              <a:rPr lang="ru-RU" sz="1600" dirty="0" err="1"/>
              <a:t>зв'язане</a:t>
            </a:r>
            <a:r>
              <a:rPr lang="ru-RU" sz="1600" dirty="0"/>
              <a:t> </a:t>
            </a:r>
            <a:r>
              <a:rPr lang="ru-RU" sz="1600" dirty="0" err="1"/>
              <a:t>творчість</a:t>
            </a:r>
            <a:r>
              <a:rPr lang="ru-RU" sz="1600" dirty="0"/>
              <a:t> </a:t>
            </a:r>
            <a:r>
              <a:rPr lang="ru-RU" sz="1600" dirty="0" err="1"/>
              <a:t>видатних</a:t>
            </a:r>
            <a:r>
              <a:rPr lang="ru-RU" sz="1600" dirty="0"/>
              <a:t> </a:t>
            </a:r>
            <a:r>
              <a:rPr lang="ru-RU" sz="1600" dirty="0" err="1"/>
              <a:t>акторів</a:t>
            </a:r>
            <a:r>
              <a:rPr lang="ru-RU" sz="1600" dirty="0"/>
              <a:t> демократичного театрального </a:t>
            </a:r>
            <a:r>
              <a:rPr lang="ru-RU" sz="1600" dirty="0" err="1"/>
              <a:t>мистецтва</a:t>
            </a:r>
            <a:r>
              <a:rPr lang="ru-RU" sz="1600" dirty="0"/>
              <a:t> — Же. Б. Р. </a:t>
            </a:r>
            <a:r>
              <a:rPr lang="ru-RU" sz="1600" dirty="0" err="1"/>
              <a:t>Дебюро</a:t>
            </a:r>
            <a:r>
              <a:rPr lang="ru-RU" sz="1600" dirty="0"/>
              <a:t>, </a:t>
            </a:r>
            <a:r>
              <a:rPr lang="ru-RU" sz="1600" dirty="0" err="1"/>
              <a:t>Фредеріка-Леметра</a:t>
            </a:r>
            <a:r>
              <a:rPr lang="ru-RU" sz="1600" dirty="0"/>
              <a:t>, М. </a:t>
            </a:r>
            <a:r>
              <a:rPr lang="ru-RU" sz="1600" dirty="0" err="1"/>
              <a:t>Дорваль</a:t>
            </a:r>
            <a:r>
              <a:rPr lang="ru-RU" sz="1600" dirty="0"/>
              <a:t>, П. </a:t>
            </a:r>
            <a:r>
              <a:rPr lang="ru-RU" sz="1600" dirty="0" err="1"/>
              <a:t>Бокажа</a:t>
            </a:r>
            <a:r>
              <a:rPr lang="ru-RU" sz="1600" dirty="0"/>
              <a:t> і </a:t>
            </a:r>
            <a:r>
              <a:rPr lang="ru-RU" sz="1600" dirty="0" err="1" smtClean="0"/>
              <a:t>ін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5661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uk-UA" dirty="0" smtClean="0"/>
              <a:t>Театр Вар’єте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4" y="764704"/>
            <a:ext cx="26642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501601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752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276872"/>
            <a:ext cx="2377440" cy="1371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ru-RU" dirty="0"/>
              <a:t>Театр Порт-Сен-Мартен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13" y="2780928"/>
            <a:ext cx="547072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13" y="692696"/>
            <a:ext cx="5470723" cy="202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39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204864"/>
            <a:ext cx="2377440" cy="1371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uk-UA" dirty="0" smtClean="0"/>
              <a:t>Театр </a:t>
            </a:r>
            <a:r>
              <a:rPr lang="uk-UA" dirty="0" err="1" smtClean="0"/>
              <a:t>Жимназ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36712"/>
            <a:ext cx="584215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09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/>
          <a:lstStyle/>
          <a:p>
            <a:r>
              <a:rPr lang="uk-UA" dirty="0" smtClean="0"/>
              <a:t>Актори французьких театрів: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3752"/>
            <a:ext cx="201622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844" y="5468369"/>
            <a:ext cx="2030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Жан-Гаспа́р-Батист </a:t>
            </a:r>
            <a:r>
              <a:rPr lang="vi-VN" b="1" dirty="0"/>
              <a:t>Дебюро́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23752"/>
            <a:ext cx="234405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2" y="5468369"/>
            <a:ext cx="2344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Фредерік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Леметр</a:t>
            </a:r>
            <a:endParaRPr lang="ru-RU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11" y="1523752"/>
            <a:ext cx="226445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83810" y="5557438"/>
            <a:ext cx="2264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Мар</a:t>
            </a:r>
            <a:r>
              <a:rPr lang="uk-UA" b="1" dirty="0" smtClean="0"/>
              <a:t>і</a:t>
            </a:r>
            <a:r>
              <a:rPr lang="vi-VN" b="1" dirty="0" smtClean="0"/>
              <a:t> </a:t>
            </a:r>
            <a:r>
              <a:rPr lang="vi-VN" b="1" dirty="0"/>
              <a:t>Дорва́ль</a:t>
            </a:r>
            <a:endParaRPr lang="ru-RU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23752"/>
            <a:ext cx="19145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48264" y="5468369"/>
            <a:ext cx="1914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П'єр</a:t>
            </a:r>
            <a:r>
              <a:rPr lang="ru-RU" sz="2000" b="1" dirty="0"/>
              <a:t> </a:t>
            </a:r>
            <a:r>
              <a:rPr lang="ru-RU" sz="2000" b="1" dirty="0" err="1"/>
              <a:t>Бокажа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3300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Театри Англії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err="1" smtClean="0"/>
              <a:t>Ковент-Гарден</a:t>
            </a:r>
            <a:r>
              <a:rPr lang="uk-UA" dirty="0" smtClean="0"/>
              <a:t> у </a:t>
            </a:r>
            <a:r>
              <a:rPr lang="uk-UA" dirty="0" smtClean="0"/>
              <a:t>Лондоні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5850227" cy="588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664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767</TotalTime>
  <Words>762</Words>
  <Application>Microsoft Office PowerPoint</Application>
  <PresentationFormat>Экран (4:3)</PresentationFormat>
  <Paragraphs>54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Паркет</vt:lpstr>
      <vt:lpstr>Театр в 19 столітті</vt:lpstr>
      <vt:lpstr>Театр 19 століття</vt:lpstr>
      <vt:lpstr>Театри Франції</vt:lpstr>
      <vt:lpstr>Театри бульварів</vt:lpstr>
      <vt:lpstr>Театр Вар’єте</vt:lpstr>
      <vt:lpstr>Театр Порт-Сен-Мартен</vt:lpstr>
      <vt:lpstr>Театр Жимназ</vt:lpstr>
      <vt:lpstr>Актори французьких театрів:</vt:lpstr>
      <vt:lpstr>Театри Англії</vt:lpstr>
      <vt:lpstr>Актор англійського театру:</vt:lpstr>
      <vt:lpstr>Російські театри</vt:lpstr>
      <vt:lpstr>Олександрійський театр</vt:lpstr>
      <vt:lpstr>Маріїнський театр</vt:lpstr>
      <vt:lpstr>Михайлівський театр</vt:lpstr>
      <vt:lpstr>Великий театр</vt:lpstr>
      <vt:lpstr>Малий театр</vt:lpstr>
      <vt:lpstr>Каратигін  Василій Андрійович</vt:lpstr>
      <vt:lpstr>Що ставилося:</vt:lpstr>
      <vt:lpstr>Театр Японії</vt:lpstr>
      <vt:lpstr>Кабукі (букв. «пісня, танець, майстерність») — один з видів традиційного театру Японії. Становить синтез співу, музики, танцю і драми, виконавці використовують складний грим і костюми з потужним символічним навантаженням. </vt:lpstr>
      <vt:lpstr>Презентация PowerPoint</vt:lpstr>
      <vt:lpstr>Актори театру  Кабукі</vt:lpstr>
      <vt:lpstr>Маски театру Кабукі</vt:lpstr>
      <vt:lpstr>Презентация PowerPoint</vt:lpstr>
      <vt:lpstr>Презентация PowerPoint</vt:lpstr>
      <vt:lpstr>Маски театру Но: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 в 19 століття</dc:title>
  <dc:creator>Андрей</dc:creator>
  <cp:lastModifiedBy>Андрей</cp:lastModifiedBy>
  <cp:revision>39</cp:revision>
  <dcterms:created xsi:type="dcterms:W3CDTF">2014-04-14T18:12:30Z</dcterms:created>
  <dcterms:modified xsi:type="dcterms:W3CDTF">2014-04-21T20:49:51Z</dcterms:modified>
</cp:coreProperties>
</file>