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61" r:id="rId2"/>
    <p:sldId id="262" r:id="rId3"/>
    <p:sldId id="263" r:id="rId4"/>
    <p:sldId id="264" r:id="rId5"/>
    <p:sldId id="266" r:id="rId6"/>
    <p:sldId id="268" r:id="rId7"/>
    <p:sldId id="269" r:id="rId8"/>
    <p:sldId id="270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60" autoAdjust="0"/>
    <p:restoredTop sz="94624" autoAdjust="0"/>
  </p:normalViewPr>
  <p:slideViewPr>
    <p:cSldViewPr>
      <p:cViewPr>
        <p:scale>
          <a:sx n="63" d="100"/>
          <a:sy n="63" d="100"/>
        </p:scale>
        <p:origin x="-1596" y="-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38" d="100"/>
          <a:sy n="38" d="100"/>
        </p:scale>
        <p:origin x="-2214" y="-12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42DEC-AF84-477E-AD48-F06927CCF1B7}" type="datetimeFigureOut">
              <a:rPr lang="ru-RU" smtClean="0"/>
              <a:pPr/>
              <a:t>01.09.2014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D8234-FA64-4F41-B555-955142EFA4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30837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57C20E-80D6-4D70-ABE4-1199CE5168A7}" type="datetimeFigureOut">
              <a:rPr lang="ru-RU" smtClean="0"/>
              <a:pPr/>
              <a:t>01.09.2014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D91E7D-E3F2-44D9-96FA-6FCFF600B4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43359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gradFill flip="none" rotWithShape="1">
            <a:gsLst>
              <a:gs pos="89000">
                <a:srgbClr val="FFEFD1">
                  <a:lumMod val="11000"/>
                  <a:lumOff val="89000"/>
                  <a:alpha val="4000"/>
                </a:srgbClr>
              </a:gs>
              <a:gs pos="95000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effectLst>
            <a:outerShdw blurRad="88900" dist="88900" dir="600000" sx="101000" sy="101000" algn="tl" rotWithShape="0">
              <a:prstClr val="black">
                <a:alpha val="13000"/>
              </a:prstClr>
            </a:outerShdw>
          </a:effectLst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gradFill flip="none" rotWithShape="1">
            <a:gsLst>
              <a:gs pos="87000">
                <a:srgbClr val="FFEFD1">
                  <a:lumMod val="18000"/>
                  <a:lumOff val="82000"/>
                  <a:alpha val="8000"/>
                </a:srgbClr>
              </a:gs>
              <a:gs pos="93000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18" Type="http://schemas.openxmlformats.org/officeDocument/2006/relationships/image" Target="../media/image7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6.gi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 Образец текста</a:t>
            </a:r>
          </a:p>
          <a:p>
            <a:pPr lvl="1"/>
            <a:r>
              <a:rPr lang="ru-RU" dirty="0" smtClean="0"/>
              <a:t> Второй уровень</a:t>
            </a:r>
          </a:p>
          <a:p>
            <a:pPr lvl="2"/>
            <a:r>
              <a:rPr lang="ru-RU" dirty="0" smtClean="0"/>
              <a:t> 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4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5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7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8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0;&#1076;&#1084;&#1080;&#1085;&#1080;&#1089;&#1090;&#1088;&#1072;&#1090;&#1086;&#1088;\Desktop\maydan_-_gey_pline_kacha_po_tisin_(zaycev.net).mp3" TargetMode="Externa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4vlada.com/rivne/33546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71546"/>
            <a:ext cx="8229600" cy="2214570"/>
          </a:xfrm>
        </p:spPr>
        <p:txBody>
          <a:bodyPr>
            <a:normAutofit/>
          </a:bodyPr>
          <a:lstStyle/>
          <a:p>
            <a:endParaRPr lang="ru-RU" sz="6600" b="1" dirty="0"/>
          </a:p>
        </p:txBody>
      </p:sp>
      <p:pic>
        <p:nvPicPr>
          <p:cNvPr id="4" name="Содержимое 3" descr="b6df2627f5e5bc0e1b9ac5d98cb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285852" y="571480"/>
            <a:ext cx="67866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b="1" dirty="0" smtClean="0">
                <a:solidFill>
                  <a:schemeClr val="bg1"/>
                </a:solidFill>
              </a:rPr>
              <a:t>Революція гідності</a:t>
            </a:r>
            <a:endParaRPr lang="ru-RU" sz="6600" b="1" dirty="0">
              <a:solidFill>
                <a:schemeClr val="bg1"/>
              </a:solidFill>
            </a:endParaRPr>
          </a:p>
        </p:txBody>
      </p:sp>
      <p:pic>
        <p:nvPicPr>
          <p:cNvPr id="6" name="maydan_-_gey_pline_kacha_po_tisin_(zaycev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572528" y="357166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91021998"/>
      </p:ext>
    </p:extLst>
  </p:cSld>
  <p:clrMapOvr>
    <a:masterClrMapping/>
  </p:clrMapOvr>
  <p:transition advTm="530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C4D707E9-69EF-4C72-906F-B07AD9894727_cx0_cy0_cw0_w800_r1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2500" r="12500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5102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00s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636" r="5636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4992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01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636" r="5636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5086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04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636" r="5636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5085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05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636" r="5636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5054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7a68c6681b142e1cf783c4be5678625a49cc4dcc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842" r="584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5071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640x427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521" r="5521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5023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835DFBB9-500B-4886-B85B-5F1EFF16E7B6_cx0_cy0_cw0_w800_r1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2500" r="12500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5132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3291594.jpe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556" r="5556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5086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279882_original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636" r="5636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5039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Небесна-Сотня-655x43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advTm="5164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393002339_0be0fe5aefc80c11703f235629543eb314f06b46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842" r="584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5085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393148387-8799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591" r="5591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5023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B-HKoNBR30A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104" r="1104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5117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C4D707E9-69EF-4C72-906F-B07AD9894727_cx0_cy0_cw0_w800_r1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2500" r="12500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5054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071678"/>
            <a:ext cx="8229600" cy="1143000"/>
          </a:xfrm>
        </p:spPr>
        <p:txBody>
          <a:bodyPr>
            <a:normAutofit/>
          </a:bodyPr>
          <a:lstStyle/>
          <a:p>
            <a:endParaRPr lang="ru-RU" sz="6000" b="1" dirty="0"/>
          </a:p>
        </p:txBody>
      </p:sp>
      <p:pic>
        <p:nvPicPr>
          <p:cNvPr id="1026" name="Picture 2" descr="C:\Users\Администратор\Desktop\referen.jp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00166" y="2928934"/>
            <a:ext cx="62150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 smtClean="0">
                <a:solidFill>
                  <a:srgbClr val="002060"/>
                </a:solidFill>
              </a:rPr>
              <a:t>Майдан у Рівному</a:t>
            </a:r>
            <a:endParaRPr lang="ru-RU" sz="6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Tm="4961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385905417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5195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A596XvBsTYE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5101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k17Y9SgbUsc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5008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YoWTpyJdNwQ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1875" b="21875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4882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48df3b8c51726d312044adcdbd8152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596" y="285728"/>
            <a:ext cx="65008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 smtClean="0"/>
              <a:t>Загиблі у час АТО</a:t>
            </a:r>
            <a:endParaRPr lang="ru-RU" sz="5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929058" y="6000768"/>
            <a:ext cx="4714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/>
              <a:t>Герої не вмирають!</a:t>
            </a:r>
            <a:endParaRPr lang="ru-RU" sz="3600" b="1" dirty="0"/>
          </a:p>
        </p:txBody>
      </p:sp>
    </p:spTree>
  </p:cSld>
  <p:clrMapOvr>
    <a:masterClrMapping/>
  </p:clrMapOvr>
  <p:transition advTm="5195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3008313" cy="116205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Арутюнян </a:t>
            </a:r>
            <a:r>
              <a:rPr lang="ru-RU" sz="3200" dirty="0" err="1" smtClean="0"/>
              <a:t>Георгій</a:t>
            </a:r>
            <a:endParaRPr lang="ru-RU" sz="3200" dirty="0"/>
          </a:p>
        </p:txBody>
      </p:sp>
      <p:pic>
        <p:nvPicPr>
          <p:cNvPr id="5" name="Содержимое 4" descr="97C1F3E6-E0BA-4427-9712-4DF04A815B2E_w640_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49600" y="273050"/>
            <a:ext cx="4051490" cy="629922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58" y="1142984"/>
            <a:ext cx="3008313" cy="4691063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53 роки,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Рівного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вірменин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громадянин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Грузії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отримав</a:t>
            </a:r>
            <a:r>
              <a:rPr lang="ru-RU" sz="2000" b="1" dirty="0" smtClean="0"/>
              <a:t> вид на </a:t>
            </a:r>
            <a:r>
              <a:rPr lang="ru-RU" sz="2000" b="1" dirty="0" err="1" smtClean="0"/>
              <a:t>проживання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Україні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активіст</a:t>
            </a:r>
            <a:r>
              <a:rPr lang="ru-RU" sz="2000" b="1" dirty="0" smtClean="0"/>
              <a:t> ВО «Свобода». 20 лютого 2014 року </a:t>
            </a:r>
            <a:r>
              <a:rPr lang="ru-RU" sz="2000" b="1" dirty="0" err="1" smtClean="0"/>
              <a:t>був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убитий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пострілом</a:t>
            </a:r>
            <a:r>
              <a:rPr lang="ru-RU" sz="2000" b="1" dirty="0" smtClean="0"/>
              <a:t> снайпера </a:t>
            </a:r>
            <a:r>
              <a:rPr lang="ru-RU" sz="2000" b="1" dirty="0" err="1" smtClean="0"/>
              <a:t>біля</a:t>
            </a:r>
            <a:r>
              <a:rPr lang="ru-RU" sz="2000" b="1" dirty="0" smtClean="0"/>
              <a:t> Монумента </a:t>
            </a:r>
            <a:r>
              <a:rPr lang="ru-RU" sz="2000" b="1" dirty="0" err="1" smtClean="0"/>
              <a:t>Незалежності</a:t>
            </a:r>
            <a:r>
              <a:rPr lang="ru-RU" sz="2000" b="1" dirty="0" smtClean="0"/>
              <a:t> у </a:t>
            </a:r>
            <a:r>
              <a:rPr lang="ru-RU" sz="2000" b="1" dirty="0" err="1" smtClean="0"/>
              <a:t>Києві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Має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трьох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дочок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Найменшій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дочці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від</a:t>
            </a:r>
            <a:r>
              <a:rPr lang="ru-RU" sz="2000" b="1" dirty="0" smtClean="0"/>
              <a:t> другого </a:t>
            </a:r>
            <a:r>
              <a:rPr lang="ru-RU" sz="2000" b="1" dirty="0" err="1" smtClean="0"/>
              <a:t>шлюбу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¬лише</a:t>
            </a:r>
            <a:r>
              <a:rPr lang="ru-RU" sz="2000" b="1" dirty="0" smtClean="0"/>
              <a:t> три роки. У 2012 </a:t>
            </a:r>
            <a:r>
              <a:rPr lang="ru-RU" sz="2000" b="1" dirty="0" err="1" smtClean="0"/>
              <a:t>році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його</a:t>
            </a:r>
            <a:r>
              <a:rPr lang="ru-RU" sz="2000" b="1" dirty="0" smtClean="0"/>
              <a:t> дружина померла в </a:t>
            </a:r>
            <a:r>
              <a:rPr lang="ru-RU" sz="2000" b="1" dirty="0" err="1" smtClean="0"/>
              <a:t>Рівному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відтак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тепер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трьохлітня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Ашхен</a:t>
            </a:r>
            <a:r>
              <a:rPr lang="ru-RU" sz="2000" b="1" dirty="0" smtClean="0"/>
              <a:t> Арутюнян </a:t>
            </a:r>
            <a:r>
              <a:rPr lang="ru-RU" sz="2000" b="1" dirty="0" err="1" smtClean="0"/>
              <a:t>Ашхен</a:t>
            </a:r>
            <a:r>
              <a:rPr lang="ru-RU" sz="2000" b="1" dirty="0" smtClean="0"/>
              <a:t> (2010 р. н.) </a:t>
            </a:r>
            <a:r>
              <a:rPr lang="ru-RU" sz="2000" b="1" dirty="0" err="1" smtClean="0"/>
              <a:t>залишилася</a:t>
            </a:r>
            <a:r>
              <a:rPr lang="ru-RU" sz="2000" b="1" dirty="0" smtClean="0"/>
              <a:t> круглою сиротою.</a:t>
            </a:r>
          </a:p>
          <a:p>
            <a:endParaRPr lang="ru-RU" sz="2000" dirty="0"/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3008313" cy="1162050"/>
          </a:xfrm>
        </p:spPr>
        <p:txBody>
          <a:bodyPr>
            <a:noAutofit/>
          </a:bodyPr>
          <a:lstStyle/>
          <a:p>
            <a:r>
              <a:rPr lang="ru-RU" sz="2800" dirty="0" err="1" smtClean="0"/>
              <a:t>Прокопчук</a:t>
            </a:r>
            <a:r>
              <a:rPr lang="ru-RU" sz="2800" dirty="0" smtClean="0"/>
              <a:t> </a:t>
            </a:r>
            <a:r>
              <a:rPr lang="ru-RU" sz="2800" dirty="0" err="1" smtClean="0"/>
              <a:t>Володимир</a:t>
            </a:r>
            <a:r>
              <a:rPr lang="ru-RU" sz="2800" dirty="0" smtClean="0"/>
              <a:t> </a:t>
            </a:r>
            <a:r>
              <a:rPr lang="ru-RU" sz="2800" dirty="0" err="1" smtClean="0"/>
              <a:t>Іванович</a:t>
            </a:r>
            <a:r>
              <a:rPr lang="ru-RU" sz="2800" dirty="0" smtClean="0"/>
              <a:t> 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5" name="Содержимое 4" descr="g4Yj4WAgFZ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83117" y="273050"/>
            <a:ext cx="3895615" cy="58531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sz="2400" b="1" dirty="0" smtClean="0"/>
          </a:p>
          <a:p>
            <a:r>
              <a:rPr lang="ru-RU" sz="2400" b="1" dirty="0" err="1" smtClean="0"/>
              <a:t>Механік-водій</a:t>
            </a:r>
            <a:r>
              <a:rPr lang="ru-RU" sz="2400" b="1" dirty="0" smtClean="0"/>
              <a:t>, солдат 3-го </a:t>
            </a:r>
            <a:r>
              <a:rPr lang="ru-RU" sz="2400" b="1" dirty="0" err="1" smtClean="0"/>
              <a:t>батальйону</a:t>
            </a:r>
            <a:r>
              <a:rPr lang="ru-RU" sz="2400" b="1" dirty="0" smtClean="0"/>
              <a:t> 51-ї </a:t>
            </a:r>
            <a:r>
              <a:rPr lang="ru-RU" sz="2400" b="1" dirty="0" err="1" smtClean="0"/>
              <a:t>омбр</a:t>
            </a:r>
            <a:r>
              <a:rPr lang="ru-RU" sz="2400" b="1" dirty="0" smtClean="0"/>
              <a:t> </a:t>
            </a:r>
          </a:p>
          <a:p>
            <a:endParaRPr lang="ru-RU" sz="2400" b="1" dirty="0" smtClean="0"/>
          </a:p>
          <a:p>
            <a:r>
              <a:rPr lang="ru-RU" sz="2400" b="1" dirty="0" err="1" smtClean="0"/>
              <a:t>Після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обстрілу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терористами</a:t>
            </a:r>
            <a:r>
              <a:rPr lang="ru-RU" sz="2400" b="1" dirty="0" smtClean="0"/>
              <a:t> блокпоста </a:t>
            </a:r>
            <a:r>
              <a:rPr lang="ru-RU" sz="2400" b="1" dirty="0" err="1" smtClean="0"/>
              <a:t>під</a:t>
            </a:r>
            <a:r>
              <a:rPr lang="ru-RU" sz="2400" b="1" dirty="0" smtClean="0"/>
              <a:t> Волновахою, </a:t>
            </a:r>
            <a:r>
              <a:rPr lang="ru-RU" sz="2400" b="1" dirty="0" err="1" smtClean="0"/>
              <a:t>був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убитий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</p:spTree>
  </p:cSld>
  <p:clrMapOvr>
    <a:masterClrMapping/>
  </p:clrMapOvr>
  <p:transition advTm="10156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Руслан </a:t>
            </a:r>
            <a:r>
              <a:rPr lang="ru-RU" sz="2800" dirty="0" err="1" smtClean="0"/>
              <a:t>Гіржеу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5" name="Содержимое 4" descr="bpkuRIGviuU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5050" y="591923"/>
            <a:ext cx="5111750" cy="521536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Служив у 25-й </a:t>
            </a:r>
            <a:r>
              <a:rPr lang="ru-RU" sz="2400" b="1" dirty="0" err="1" smtClean="0"/>
              <a:t>аеромобільній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бригаді</a:t>
            </a:r>
            <a:r>
              <a:rPr lang="ru-RU" sz="2400" b="1" dirty="0" smtClean="0"/>
              <a:t> (ВДВ) за контрактом </a:t>
            </a:r>
            <a:r>
              <a:rPr lang="ru-RU" sz="2400" b="1" dirty="0" err="1" smtClean="0"/>
              <a:t>після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проходження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строкової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служби</a:t>
            </a:r>
            <a:r>
              <a:rPr lang="ru-RU" sz="2400" b="1" dirty="0" smtClean="0"/>
              <a:t> </a:t>
            </a:r>
          </a:p>
          <a:p>
            <a:endParaRPr lang="ru-RU" sz="2400" b="1" dirty="0" smtClean="0"/>
          </a:p>
          <a:p>
            <a:r>
              <a:rPr lang="ru-RU" sz="2400" b="1" dirty="0" err="1" smtClean="0"/>
              <a:t>Загинув</a:t>
            </a:r>
            <a:r>
              <a:rPr lang="ru-RU" sz="2400" b="1" dirty="0" smtClean="0"/>
              <a:t> 16 </a:t>
            </a:r>
            <a:r>
              <a:rPr lang="ru-RU" sz="2400" b="1" dirty="0" err="1" smtClean="0"/>
              <a:t>травня</a:t>
            </a:r>
            <a:r>
              <a:rPr lang="ru-RU" sz="2400" b="1" dirty="0" smtClean="0"/>
              <a:t> в </a:t>
            </a:r>
            <a:r>
              <a:rPr lang="ru-RU" sz="2400" b="1" dirty="0" err="1" smtClean="0"/>
              <a:t>госпіталі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від</a:t>
            </a:r>
            <a:r>
              <a:rPr lang="ru-RU" sz="2400" b="1" dirty="0" smtClean="0"/>
              <a:t> ран, </a:t>
            </a:r>
            <a:r>
              <a:rPr lang="ru-RU" sz="2400" b="1" dirty="0" err="1" smtClean="0"/>
              <a:t>отриманих</a:t>
            </a:r>
            <a:r>
              <a:rPr lang="ru-RU" sz="2400" b="1" dirty="0" smtClean="0"/>
              <a:t> в бою </a:t>
            </a:r>
            <a:r>
              <a:rPr lang="ru-RU" sz="2400" b="1" dirty="0" err="1" smtClean="0"/>
              <a:t>з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терористами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під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Краматорському</a:t>
            </a:r>
            <a:endParaRPr lang="ru-RU" sz="2400" b="1" dirty="0"/>
          </a:p>
        </p:txBody>
      </p:sp>
    </p:spTree>
  </p:cSld>
  <p:clrMapOvr>
    <a:masterClrMapping/>
  </p:clrMapOvr>
  <p:transition advTm="10218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Шумаков </a:t>
            </a:r>
            <a:r>
              <a:rPr lang="ru-RU" sz="2400" dirty="0" err="1" smtClean="0"/>
              <a:t>Сергій</a:t>
            </a:r>
            <a:r>
              <a:rPr lang="ru-RU" sz="2400" dirty="0" smtClean="0"/>
              <a:t> </a:t>
            </a:r>
            <a:r>
              <a:rPr lang="ru-RU" sz="2400" dirty="0" err="1" smtClean="0"/>
              <a:t>Вікторович</a:t>
            </a:r>
            <a:r>
              <a:rPr lang="ru-RU" sz="2400" dirty="0" smtClean="0"/>
              <a:t> 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5" name="Содержимое 4" descr="fgXhXK5Oma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36007" y="273050"/>
            <a:ext cx="4389835" cy="58531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Старший </a:t>
            </a:r>
            <a:r>
              <a:rPr lang="ru-RU" sz="2400" b="1" dirty="0" err="1" smtClean="0"/>
              <a:t>стрілець</a:t>
            </a:r>
            <a:r>
              <a:rPr lang="ru-RU" sz="2400" b="1" dirty="0" smtClean="0"/>
              <a:t>, сержант 25-ї </a:t>
            </a:r>
            <a:r>
              <a:rPr lang="ru-RU" sz="2400" b="1" dirty="0" err="1" smtClean="0"/>
              <a:t>окремої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Дніпропетровської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повітряно-десантної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бригади</a:t>
            </a:r>
            <a:r>
              <a:rPr lang="ru-RU" sz="2400" b="1" dirty="0" smtClean="0"/>
              <a:t> </a:t>
            </a:r>
          </a:p>
          <a:p>
            <a:endParaRPr lang="ru-RU" sz="2400" b="1" dirty="0" smtClean="0"/>
          </a:p>
          <a:p>
            <a:r>
              <a:rPr lang="ru-RU" sz="2400" b="1" dirty="0" err="1" smtClean="0"/>
              <a:t>Перебував</a:t>
            </a:r>
            <a:r>
              <a:rPr lang="ru-RU" sz="2400" b="1" dirty="0" smtClean="0"/>
              <a:t> у </a:t>
            </a:r>
            <a:r>
              <a:rPr lang="ru-RU" sz="2400" b="1" dirty="0" err="1" smtClean="0"/>
              <a:t>збитому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бойовиками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військово-транспортному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літаку</a:t>
            </a:r>
            <a:r>
              <a:rPr lang="ru-RU" sz="2400" b="1" dirty="0" smtClean="0"/>
              <a:t> Іл-76</a:t>
            </a:r>
            <a:endParaRPr lang="ru-RU" sz="2400" b="1" dirty="0"/>
          </a:p>
        </p:txBody>
      </p:sp>
    </p:spTree>
  </p:cSld>
  <p:clrMapOvr>
    <a:masterClrMapping/>
  </p:clrMapOvr>
  <p:transition advTm="10186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Савченко Максим </a:t>
            </a:r>
            <a:endParaRPr lang="ru-RU" sz="2800" dirty="0"/>
          </a:p>
        </p:txBody>
      </p:sp>
      <p:pic>
        <p:nvPicPr>
          <p:cNvPr id="5" name="Содержимое 4" descr="7MGKiE3o8h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5050" y="1282700"/>
            <a:ext cx="5111750" cy="38338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Старший лейтенант 95-ї </a:t>
            </a:r>
            <a:r>
              <a:rPr lang="ru-RU" sz="2400" b="1" dirty="0" err="1" smtClean="0"/>
              <a:t>окремої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аеромобільної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бригади</a:t>
            </a:r>
            <a:r>
              <a:rPr lang="ru-RU" sz="2400" b="1" dirty="0" smtClean="0"/>
              <a:t> </a:t>
            </a:r>
          </a:p>
          <a:p>
            <a:endParaRPr lang="ru-RU" sz="2400" b="1" dirty="0" smtClean="0"/>
          </a:p>
          <a:p>
            <a:r>
              <a:rPr lang="ru-RU" sz="2400" b="1" dirty="0" err="1" smtClean="0"/>
              <a:t>Загинув</a:t>
            </a:r>
            <a:r>
              <a:rPr lang="ru-RU" sz="2400" b="1" dirty="0" smtClean="0"/>
              <a:t> в бою </a:t>
            </a:r>
            <a:r>
              <a:rPr lang="ru-RU" sz="2400" b="1" dirty="0" err="1" smtClean="0"/>
              <a:t>під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Лисичанському</a:t>
            </a:r>
            <a:r>
              <a:rPr lang="ru-RU" sz="2400" b="1" dirty="0" smtClean="0"/>
              <a:t> в </a:t>
            </a:r>
            <a:r>
              <a:rPr lang="ru-RU" sz="2400" b="1" dirty="0" err="1" smtClean="0"/>
              <a:t>Луганській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області</a:t>
            </a:r>
            <a:endParaRPr lang="ru-RU" sz="2400" b="1" dirty="0"/>
          </a:p>
        </p:txBody>
      </p:sp>
    </p:spTree>
  </p:cSld>
  <p:clrMapOvr>
    <a:masterClrMapping/>
  </p:clrMapOvr>
  <p:transition advTm="9968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err="1" smtClean="0"/>
              <a:t>Білик</a:t>
            </a:r>
            <a:r>
              <a:rPr lang="ru-RU" sz="2800" dirty="0" smtClean="0"/>
              <a:t> Василь </a:t>
            </a:r>
            <a:endParaRPr lang="ru-RU" sz="2800" dirty="0"/>
          </a:p>
        </p:txBody>
      </p:sp>
      <p:pic>
        <p:nvPicPr>
          <p:cNvPr id="5" name="Содержимое 4" descr="QnDPc6tTH6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15283" y="273050"/>
            <a:ext cx="4031283" cy="58531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800" b="1" dirty="0" err="1" smtClean="0"/>
              <a:t>Боєць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батальйону</a:t>
            </a:r>
            <a:r>
              <a:rPr lang="ru-RU" sz="2800" b="1" dirty="0" smtClean="0"/>
              <a:t> «Айдар» </a:t>
            </a:r>
          </a:p>
          <a:p>
            <a:endParaRPr lang="ru-RU" sz="2800" b="1" dirty="0" smtClean="0"/>
          </a:p>
          <a:p>
            <a:r>
              <a:rPr lang="ru-RU" sz="2800" b="1" dirty="0" err="1" smtClean="0"/>
              <a:t>Загинув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під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Луганськом</a:t>
            </a:r>
            <a:endParaRPr lang="ru-RU" sz="2800" b="1" dirty="0"/>
          </a:p>
        </p:txBody>
      </p:sp>
    </p:spTree>
  </p:cSld>
  <p:clrMapOvr>
    <a:masterClrMapping/>
  </p:clrMapOvr>
  <p:transition advTm="8222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истратор\Desktop\RAke2-I3Mu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2910" y="428604"/>
            <a:ext cx="7858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00B0F0"/>
                </a:solidFill>
              </a:rPr>
              <a:t>Світла </a:t>
            </a:r>
            <a:r>
              <a:rPr lang="uk-UA" sz="4000" b="1" dirty="0" err="1" smtClean="0">
                <a:solidFill>
                  <a:srgbClr val="00B0F0"/>
                </a:solidFill>
              </a:rPr>
              <a:t>пам</a:t>
            </a:r>
            <a:r>
              <a:rPr lang="uk-UA" sz="4000" b="1" dirty="0" smtClean="0">
                <a:solidFill>
                  <a:srgbClr val="00B0F0"/>
                </a:solidFill>
              </a:rPr>
              <a:t>*ять загиблим на майдані  і в час АТО</a:t>
            </a:r>
            <a:endParaRPr lang="ru-RU" sz="40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 advTm="5007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err="1" smtClean="0"/>
              <a:t>Городнюк</a:t>
            </a:r>
            <a:r>
              <a:rPr lang="ru-RU" sz="3200" dirty="0" smtClean="0"/>
              <a:t> </a:t>
            </a:r>
            <a:r>
              <a:rPr lang="ru-RU" sz="3200" dirty="0" err="1" smtClean="0"/>
              <a:t>Іван</a:t>
            </a:r>
            <a:endParaRPr lang="ru-RU" sz="3200" dirty="0"/>
          </a:p>
        </p:txBody>
      </p:sp>
      <p:pic>
        <p:nvPicPr>
          <p:cNvPr id="5" name="Содержимое 4" descr="C5A6D7EC-A6AE-4C86-80EA-A48CA133B407_w640_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38498" y="273050"/>
            <a:ext cx="3505402" cy="629922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/>
              <a:t>29 </a:t>
            </a:r>
            <a:r>
              <a:rPr lang="ru-RU" sz="2000" b="1" dirty="0" err="1" smtClean="0"/>
              <a:t>років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Березного </a:t>
            </a:r>
            <a:r>
              <a:rPr lang="ru-RU" sz="2000" b="1" dirty="0" err="1" smtClean="0"/>
              <a:t>Рівненської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області</a:t>
            </a:r>
            <a:r>
              <a:rPr lang="ru-RU" sz="2000" b="1" dirty="0" smtClean="0"/>
              <a:t>. 19 лютого </a:t>
            </a:r>
            <a:r>
              <a:rPr lang="ru-RU" sz="2000" b="1" dirty="0" err="1" smtClean="0"/>
              <a:t>Іван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повернувся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додому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Майдану, </a:t>
            </a:r>
            <a:r>
              <a:rPr lang="ru-RU" sz="2000" b="1" dirty="0" err="1" smtClean="0"/>
              <a:t>під</a:t>
            </a:r>
            <a:r>
              <a:rPr lang="ru-RU" sz="2000" b="1" dirty="0" smtClean="0"/>
              <a:t> час штурму «</a:t>
            </a:r>
            <a:r>
              <a:rPr lang="ru-RU" sz="2000" b="1" dirty="0" err="1" smtClean="0"/>
              <a:t>беркутівцями</a:t>
            </a:r>
            <a:r>
              <a:rPr lang="ru-RU" sz="2000" b="1" dirty="0" smtClean="0"/>
              <a:t>» </a:t>
            </a:r>
            <a:r>
              <a:rPr lang="ru-RU" sz="2000" b="1" dirty="0" err="1" smtClean="0"/>
              <a:t>його</a:t>
            </a:r>
            <a:r>
              <a:rPr lang="ru-RU" sz="2000" b="1" dirty="0" smtClean="0"/>
              <a:t> облили водою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водометів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побили. </a:t>
            </a:r>
            <a:r>
              <a:rPr lang="ru-RU" sz="2000" b="1" dirty="0" err="1" smtClean="0"/>
              <a:t>Звернувся</a:t>
            </a:r>
            <a:r>
              <a:rPr lang="ru-RU" sz="2000" b="1" dirty="0" smtClean="0"/>
              <a:t> до </a:t>
            </a:r>
            <a:r>
              <a:rPr lang="ru-RU" sz="2000" b="1" dirty="0" err="1" smtClean="0"/>
              <a:t>лікарів</a:t>
            </a:r>
            <a:r>
              <a:rPr lang="ru-RU" sz="2000" b="1" dirty="0" smtClean="0"/>
              <a:t>, почав </a:t>
            </a:r>
            <a:r>
              <a:rPr lang="ru-RU" sz="2000" b="1" dirty="0" err="1" smtClean="0"/>
              <a:t>лікуватися</a:t>
            </a:r>
            <a:r>
              <a:rPr lang="ru-RU" sz="2000" b="1" dirty="0" smtClean="0"/>
              <a:t>. Але </a:t>
            </a:r>
            <a:r>
              <a:rPr lang="ru-RU" sz="2000" b="1" dirty="0" err="1" smtClean="0"/>
              <a:t>вночі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серце</a:t>
            </a:r>
            <a:r>
              <a:rPr lang="ru-RU" sz="2000" b="1" dirty="0" smtClean="0"/>
              <a:t> молодого </a:t>
            </a:r>
            <a:r>
              <a:rPr lang="ru-RU" sz="2000" b="1" dirty="0" err="1" smtClean="0"/>
              <a:t>чоловіка</a:t>
            </a:r>
            <a:r>
              <a:rPr lang="ru-RU" sz="2000" b="1" dirty="0" smtClean="0"/>
              <a:t> не </a:t>
            </a:r>
            <a:r>
              <a:rPr lang="ru-RU" sz="2000" b="1" dirty="0" err="1" smtClean="0"/>
              <a:t>витримало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зупинилося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Його</a:t>
            </a:r>
            <a:r>
              <a:rPr lang="ru-RU" sz="2000" b="1" dirty="0" smtClean="0"/>
              <a:t> ховало все Березне. </a:t>
            </a:r>
            <a:r>
              <a:rPr lang="ru-RU" sz="2000" b="1" dirty="0" err="1" smtClean="0"/>
              <a:t>Він</a:t>
            </a:r>
            <a:r>
              <a:rPr lang="ru-RU" sz="2000" b="1" dirty="0" smtClean="0"/>
              <a:t> активно </a:t>
            </a:r>
            <a:r>
              <a:rPr lang="ru-RU" sz="2000" b="1" dirty="0" err="1" smtClean="0"/>
              <a:t>займався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громадською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діяльністю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захоплювався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музикою</a:t>
            </a:r>
            <a:r>
              <a:rPr lang="ru-RU" sz="2000" b="1" dirty="0" smtClean="0"/>
              <a:t> та </a:t>
            </a:r>
            <a:r>
              <a:rPr lang="ru-RU" sz="2000" b="1" dirty="0" err="1" smtClean="0"/>
              <a:t>танцями</a:t>
            </a:r>
            <a:r>
              <a:rPr lang="ru-RU" sz="2000" b="1" dirty="0" smtClean="0"/>
              <a:t>.</a:t>
            </a:r>
          </a:p>
          <a:p>
            <a:endParaRPr lang="ru-RU" sz="2000" dirty="0"/>
          </a:p>
        </p:txBody>
      </p:sp>
    </p:spTree>
  </p:cSld>
  <p:clrMapOvr>
    <a:masterClrMapping/>
  </p:clrMapOvr>
  <p:transition advTm="10124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-285776"/>
            <a:ext cx="3008313" cy="1162050"/>
          </a:xfrm>
        </p:spPr>
        <p:txBody>
          <a:bodyPr>
            <a:normAutofit/>
          </a:bodyPr>
          <a:lstStyle/>
          <a:p>
            <a:r>
              <a:rPr lang="ru-RU" sz="2400" dirty="0" err="1"/>
              <a:t>Зубенко</a:t>
            </a:r>
            <a:r>
              <a:rPr lang="ru-RU" sz="2400" dirty="0"/>
              <a:t> Владислав</a:t>
            </a:r>
          </a:p>
        </p:txBody>
      </p:sp>
      <p:pic>
        <p:nvPicPr>
          <p:cNvPr id="5" name="Содержимое 4" descr="2005BE92-5C67-46CE-88E8-47FA151BD6EE_w640_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9190" y="785795"/>
            <a:ext cx="4071966" cy="35719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58" y="857232"/>
            <a:ext cx="4143404" cy="6000768"/>
          </a:xfrm>
        </p:spPr>
        <p:txBody>
          <a:bodyPr>
            <a:noAutofit/>
          </a:bodyPr>
          <a:lstStyle/>
          <a:p>
            <a:r>
              <a:rPr lang="ru-RU" sz="1800" b="1" dirty="0"/>
              <a:t>22 роки, </a:t>
            </a:r>
            <a:r>
              <a:rPr lang="ru-RU" sz="1800" b="1" dirty="0" err="1"/>
              <a:t>з</a:t>
            </a:r>
            <a:r>
              <a:rPr lang="ru-RU" sz="1800" b="1" dirty="0"/>
              <a:t> </a:t>
            </a:r>
            <a:r>
              <a:rPr lang="ru-RU" sz="1800" b="1" dirty="0" err="1"/>
              <a:t>Харкова</a:t>
            </a:r>
            <a:r>
              <a:rPr lang="ru-RU" sz="1800" b="1" dirty="0"/>
              <a:t>. </a:t>
            </a:r>
            <a:r>
              <a:rPr lang="ru-RU" sz="1800" b="1" dirty="0" err="1"/>
              <a:t>Хлопець</a:t>
            </a:r>
            <a:r>
              <a:rPr lang="ru-RU" sz="1800" b="1" dirty="0"/>
              <a:t> </a:t>
            </a:r>
            <a:r>
              <a:rPr lang="ru-RU" sz="1800" b="1" dirty="0" err="1"/>
              <a:t>працював</a:t>
            </a:r>
            <a:r>
              <a:rPr lang="ru-RU" sz="1800" b="1" dirty="0"/>
              <a:t> на </a:t>
            </a:r>
            <a:r>
              <a:rPr lang="ru-RU" sz="1800" b="1" dirty="0" err="1"/>
              <a:t>Південній</a:t>
            </a:r>
            <a:r>
              <a:rPr lang="ru-RU" sz="1800" b="1" dirty="0"/>
              <a:t> </a:t>
            </a:r>
            <a:r>
              <a:rPr lang="ru-RU" sz="1800" b="1" dirty="0" err="1"/>
              <a:t>залізниці</a:t>
            </a:r>
            <a:r>
              <a:rPr lang="ru-RU" sz="1800" b="1" dirty="0"/>
              <a:t>, </a:t>
            </a:r>
            <a:r>
              <a:rPr lang="ru-RU" sz="1800" b="1" dirty="0" err="1"/>
              <a:t>займався</a:t>
            </a:r>
            <a:r>
              <a:rPr lang="ru-RU" sz="1800" b="1" dirty="0"/>
              <a:t> </a:t>
            </a:r>
            <a:r>
              <a:rPr lang="ru-RU" sz="1800" b="1" dirty="0" err="1"/>
              <a:t>реконструкцією</a:t>
            </a:r>
            <a:r>
              <a:rPr lang="ru-RU" sz="1800" b="1" dirty="0"/>
              <a:t> </a:t>
            </a:r>
            <a:r>
              <a:rPr lang="ru-RU" sz="1800" b="1" dirty="0" err="1"/>
              <a:t>середньовічних</a:t>
            </a:r>
            <a:r>
              <a:rPr lang="ru-RU" sz="1800" b="1" dirty="0"/>
              <a:t> битв, </a:t>
            </a:r>
            <a:r>
              <a:rPr lang="ru-RU" sz="1800" b="1" dirty="0" err="1"/>
              <a:t>був</a:t>
            </a:r>
            <a:r>
              <a:rPr lang="ru-RU" sz="1800" b="1" dirty="0"/>
              <a:t> скаутом. На Майдан </a:t>
            </a:r>
            <a:r>
              <a:rPr lang="ru-RU" sz="1800" b="1" dirty="0" err="1"/>
              <a:t>приїхав</a:t>
            </a:r>
            <a:r>
              <a:rPr lang="ru-RU" sz="1800" b="1" dirty="0"/>
              <a:t> у лютому, </a:t>
            </a:r>
            <a:r>
              <a:rPr lang="ru-RU" sz="1800" b="1" dirty="0" err="1"/>
              <a:t>записався</a:t>
            </a:r>
            <a:r>
              <a:rPr lang="ru-RU" sz="1800" b="1" dirty="0"/>
              <a:t> до </a:t>
            </a:r>
            <a:r>
              <a:rPr lang="ru-RU" sz="1800" b="1" dirty="0" err="1"/>
              <a:t>Самооборони</a:t>
            </a:r>
            <a:r>
              <a:rPr lang="ru-RU" sz="1800" b="1" dirty="0"/>
              <a:t>. 20 лютого </a:t>
            </a:r>
            <a:r>
              <a:rPr lang="ru-RU" sz="1800" b="1" dirty="0" err="1"/>
              <a:t>його</a:t>
            </a:r>
            <a:r>
              <a:rPr lang="ru-RU" sz="1800" b="1" dirty="0"/>
              <a:t> смертельно поранили на </a:t>
            </a:r>
            <a:r>
              <a:rPr lang="ru-RU" sz="1800" b="1" dirty="0" err="1"/>
              <a:t>Майдані</a:t>
            </a:r>
            <a:r>
              <a:rPr lang="ru-RU" sz="1800" b="1" dirty="0"/>
              <a:t>. </a:t>
            </a:r>
            <a:r>
              <a:rPr lang="ru-RU" sz="1800" b="1" dirty="0" err="1"/>
              <a:t>Снайперська</a:t>
            </a:r>
            <a:r>
              <a:rPr lang="ru-RU" sz="1800" b="1" dirty="0"/>
              <a:t> куля "7,62" поранила </a:t>
            </a:r>
            <a:r>
              <a:rPr lang="ru-RU" sz="1800" b="1" dirty="0" err="1"/>
              <a:t>нирки</a:t>
            </a:r>
            <a:r>
              <a:rPr lang="ru-RU" sz="1800" b="1" dirty="0"/>
              <a:t>, </a:t>
            </a:r>
            <a:r>
              <a:rPr lang="ru-RU" sz="1800" b="1" dirty="0" err="1"/>
              <a:t>печінку</a:t>
            </a:r>
            <a:r>
              <a:rPr lang="ru-RU" sz="1800" b="1" dirty="0"/>
              <a:t> та </a:t>
            </a:r>
            <a:r>
              <a:rPr lang="ru-RU" sz="1800" b="1" dirty="0" err="1"/>
              <a:t>легені</a:t>
            </a:r>
            <a:r>
              <a:rPr lang="ru-RU" sz="1800" b="1" dirty="0"/>
              <a:t>. Владислав </a:t>
            </a:r>
            <a:r>
              <a:rPr lang="ru-RU" sz="1800" b="1" dirty="0" err="1"/>
              <a:t>боровся</a:t>
            </a:r>
            <a:r>
              <a:rPr lang="ru-RU" sz="1800" b="1" dirty="0"/>
              <a:t> за </a:t>
            </a:r>
            <a:r>
              <a:rPr lang="ru-RU" sz="1800" b="1" dirty="0" err="1"/>
              <a:t>життя</a:t>
            </a:r>
            <a:r>
              <a:rPr lang="ru-RU" sz="1800" b="1" dirty="0"/>
              <a:t>, </a:t>
            </a:r>
            <a:r>
              <a:rPr lang="ru-RU" sz="1800" b="1" dirty="0" err="1"/>
              <a:t>але</a:t>
            </a:r>
            <a:r>
              <a:rPr lang="ru-RU" sz="1800" b="1" dirty="0"/>
              <a:t> </a:t>
            </a:r>
            <a:r>
              <a:rPr lang="ru-RU" sz="1800" b="1" dirty="0" err="1"/>
              <a:t>відмовили</a:t>
            </a:r>
            <a:r>
              <a:rPr lang="ru-RU" sz="1800" b="1" dirty="0"/>
              <a:t> </a:t>
            </a:r>
            <a:r>
              <a:rPr lang="ru-RU" sz="1800" b="1" dirty="0" err="1"/>
              <a:t>нирки</a:t>
            </a:r>
            <a:r>
              <a:rPr lang="ru-RU" sz="1800" b="1" dirty="0"/>
              <a:t>. </a:t>
            </a:r>
            <a:r>
              <a:rPr lang="ru-RU" sz="1800" b="1" dirty="0" err="1"/>
              <a:t>Була</a:t>
            </a:r>
            <a:r>
              <a:rPr lang="ru-RU" sz="1800" b="1" dirty="0"/>
              <a:t> </a:t>
            </a:r>
            <a:r>
              <a:rPr lang="ru-RU" sz="1800" b="1" dirty="0" err="1"/>
              <a:t>змога</a:t>
            </a:r>
            <a:r>
              <a:rPr lang="ru-RU" sz="1800" b="1" dirty="0"/>
              <a:t> повезти </a:t>
            </a:r>
            <a:r>
              <a:rPr lang="ru-RU" sz="1800" b="1" dirty="0" err="1"/>
              <a:t>хлопця</a:t>
            </a:r>
            <a:r>
              <a:rPr lang="ru-RU" sz="1800" b="1" dirty="0"/>
              <a:t> на </a:t>
            </a:r>
            <a:r>
              <a:rPr lang="ru-RU" sz="1800" b="1" dirty="0" err="1"/>
              <a:t>лікування</a:t>
            </a:r>
            <a:r>
              <a:rPr lang="ru-RU" sz="1800" b="1" dirty="0"/>
              <a:t> до </a:t>
            </a:r>
            <a:r>
              <a:rPr lang="ru-RU" sz="1800" b="1" dirty="0" err="1"/>
              <a:t>Німеччини</a:t>
            </a:r>
            <a:r>
              <a:rPr lang="ru-RU" sz="1800" b="1" dirty="0"/>
              <a:t>, </a:t>
            </a:r>
            <a:r>
              <a:rPr lang="ru-RU" sz="1800" b="1" dirty="0" err="1"/>
              <a:t>однак</a:t>
            </a:r>
            <a:r>
              <a:rPr lang="ru-RU" sz="1800" b="1" dirty="0"/>
              <a:t> </a:t>
            </a:r>
            <a:r>
              <a:rPr lang="ru-RU" sz="1800" b="1" dirty="0" err="1"/>
              <a:t>він</a:t>
            </a:r>
            <a:r>
              <a:rPr lang="ru-RU" sz="1800" b="1" dirty="0"/>
              <a:t> </a:t>
            </a:r>
            <a:r>
              <a:rPr lang="ru-RU" sz="1800" b="1" dirty="0" err="1"/>
              <a:t>перебував</a:t>
            </a:r>
            <a:r>
              <a:rPr lang="ru-RU" sz="1800" b="1" dirty="0"/>
              <a:t> у </a:t>
            </a:r>
            <a:r>
              <a:rPr lang="ru-RU" sz="1800" b="1" dirty="0" err="1"/>
              <a:t>занадто</a:t>
            </a:r>
            <a:r>
              <a:rPr lang="ru-RU" sz="1800" b="1" dirty="0"/>
              <a:t> </a:t>
            </a:r>
            <a:r>
              <a:rPr lang="ru-RU" sz="1800" b="1" dirty="0" err="1"/>
              <a:t>важкому</a:t>
            </a:r>
            <a:r>
              <a:rPr lang="ru-RU" sz="1800" b="1" dirty="0"/>
              <a:t> </a:t>
            </a:r>
            <a:r>
              <a:rPr lang="ru-RU" sz="1800" b="1" dirty="0" err="1"/>
              <a:t>стані</a:t>
            </a:r>
            <a:r>
              <a:rPr lang="ru-RU" sz="1800" b="1" dirty="0"/>
              <a:t>. 28 лютого помер. </a:t>
            </a:r>
            <a:r>
              <a:rPr lang="ru-RU" sz="1800" b="1" dirty="0" err="1"/>
              <a:t>Мав</a:t>
            </a:r>
            <a:r>
              <a:rPr lang="ru-RU" sz="1800" b="1" dirty="0"/>
              <a:t> </a:t>
            </a:r>
            <a:r>
              <a:rPr lang="ru-RU" sz="1800" b="1" dirty="0" err="1"/>
              <a:t>молодшого</a:t>
            </a:r>
            <a:r>
              <a:rPr lang="ru-RU" sz="1800" b="1" dirty="0"/>
              <a:t> брата. У </a:t>
            </a:r>
            <a:r>
              <a:rPr lang="ru-RU" sz="1800" b="1" dirty="0" err="1"/>
              <a:t>лікарні</a:t>
            </a:r>
            <a:r>
              <a:rPr lang="ru-RU" sz="1800" b="1" dirty="0"/>
              <a:t> ним </a:t>
            </a:r>
            <a:r>
              <a:rPr lang="ru-RU" sz="1800" b="1" dirty="0" err="1"/>
              <a:t>опікувалися</a:t>
            </a:r>
            <a:r>
              <a:rPr lang="ru-RU" sz="1800" b="1" dirty="0"/>
              <a:t> </a:t>
            </a:r>
            <a:r>
              <a:rPr lang="ru-RU" sz="1800" b="1" dirty="0" err="1"/>
              <a:t>батько</a:t>
            </a:r>
            <a:r>
              <a:rPr lang="ru-RU" sz="1800" b="1" dirty="0"/>
              <a:t> </a:t>
            </a:r>
            <a:r>
              <a:rPr lang="ru-RU" sz="1800" b="1" dirty="0" err="1"/>
              <a:t>й</a:t>
            </a:r>
            <a:r>
              <a:rPr lang="ru-RU" sz="1800" b="1" dirty="0"/>
              <a:t> </a:t>
            </a:r>
            <a:r>
              <a:rPr lang="ru-RU" sz="1800" b="1" dirty="0" err="1"/>
              <a:t>хрещена</a:t>
            </a:r>
            <a:r>
              <a:rPr lang="ru-RU" sz="1800" b="1" dirty="0"/>
              <a:t> мама, </a:t>
            </a:r>
            <a:r>
              <a:rPr lang="ru-RU" sz="1800" b="1" dirty="0" err="1"/>
              <a:t>також</a:t>
            </a:r>
            <a:r>
              <a:rPr lang="ru-RU" sz="1800" b="1" dirty="0"/>
              <a:t> </a:t>
            </a:r>
            <a:r>
              <a:rPr lang="ru-RU" sz="1800" b="1" dirty="0" err="1"/>
              <a:t>йому</a:t>
            </a:r>
            <a:r>
              <a:rPr lang="ru-RU" sz="1800" b="1" dirty="0"/>
              <a:t> </a:t>
            </a:r>
            <a:r>
              <a:rPr lang="ru-RU" sz="1800" b="1" dirty="0" err="1"/>
              <a:t>допомагало</a:t>
            </a:r>
            <a:r>
              <a:rPr lang="ru-RU" sz="1800" b="1" dirty="0"/>
              <a:t> </a:t>
            </a:r>
            <a:r>
              <a:rPr lang="ru-RU" sz="1800" b="1" dirty="0" err="1"/>
              <a:t>багато</a:t>
            </a:r>
            <a:r>
              <a:rPr lang="ru-RU" sz="1800" b="1" dirty="0"/>
              <a:t> </a:t>
            </a:r>
            <a:r>
              <a:rPr lang="ru-RU" sz="1800" b="1" dirty="0" err="1"/>
              <a:t>жителів</a:t>
            </a:r>
            <a:r>
              <a:rPr lang="ru-RU" sz="1800" b="1" dirty="0"/>
              <a:t> </a:t>
            </a:r>
            <a:r>
              <a:rPr lang="ru-RU" sz="1800" b="1" dirty="0" err="1"/>
              <a:t>Солом'янського</a:t>
            </a:r>
            <a:r>
              <a:rPr lang="ru-RU" sz="1800" b="1" dirty="0"/>
              <a:t> району </a:t>
            </a:r>
            <a:r>
              <a:rPr lang="ru-RU" sz="1800" b="1" dirty="0" err="1"/>
              <a:t>Києва</a:t>
            </a:r>
            <a:r>
              <a:rPr lang="ru-RU" sz="1800" b="1" dirty="0"/>
              <a:t>, де </a:t>
            </a:r>
            <a:r>
              <a:rPr lang="ru-RU" sz="1800" b="1" dirty="0" err="1"/>
              <a:t>знаходиться</a:t>
            </a:r>
            <a:r>
              <a:rPr lang="ru-RU" sz="1800" b="1" dirty="0"/>
              <a:t> </a:t>
            </a:r>
            <a:r>
              <a:rPr lang="ru-RU" sz="1800" b="1" dirty="0" err="1"/>
              <a:t>клінічна</a:t>
            </a:r>
            <a:r>
              <a:rPr lang="ru-RU" sz="1800" b="1" dirty="0"/>
              <a:t> </a:t>
            </a:r>
            <a:r>
              <a:rPr lang="ru-RU" sz="1800" b="1" dirty="0" err="1"/>
              <a:t>лікарня</a:t>
            </a:r>
            <a:r>
              <a:rPr lang="ru-RU" sz="1800" b="1" dirty="0"/>
              <a:t>, в </a:t>
            </a:r>
            <a:r>
              <a:rPr lang="ru-RU" sz="1800" b="1" dirty="0" err="1"/>
              <a:t>якій</a:t>
            </a:r>
            <a:r>
              <a:rPr lang="ru-RU" sz="1800" b="1" dirty="0"/>
              <a:t> лежав </a:t>
            </a:r>
            <a:r>
              <a:rPr lang="ru-RU" sz="1800" b="1" dirty="0" err="1"/>
              <a:t>хлопець</a:t>
            </a:r>
            <a:r>
              <a:rPr lang="ru-RU" sz="1800" b="1" dirty="0"/>
              <a:t>. Але </a:t>
            </a:r>
            <a:r>
              <a:rPr lang="ru-RU" sz="1800" b="1" dirty="0" err="1"/>
              <a:t>врятувати</a:t>
            </a:r>
            <a:r>
              <a:rPr lang="ru-RU" sz="1800" b="1" dirty="0"/>
              <a:t> не </a:t>
            </a:r>
            <a:r>
              <a:rPr lang="ru-RU" sz="1800" b="1" dirty="0" err="1"/>
              <a:t>вдалося</a:t>
            </a:r>
            <a:r>
              <a:rPr lang="ru-RU" sz="1800" b="1" dirty="0"/>
              <a:t>.   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</p:spTree>
  </p:cSld>
  <p:clrMapOvr>
    <a:masterClrMapping/>
  </p:clrMapOvr>
  <p:transition advTm="10218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2571744"/>
            <a:ext cx="75009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/>
              <a:t>Курач</a:t>
            </a:r>
            <a:r>
              <a:rPr lang="ru-RU" sz="2400" b="1" dirty="0"/>
              <a:t> </a:t>
            </a:r>
            <a:r>
              <a:rPr lang="ru-RU" sz="2400" b="1" dirty="0" err="1"/>
              <a:t>Анатолій</a:t>
            </a:r>
            <a:r>
              <a:rPr lang="ru-RU" sz="2400" b="1" dirty="0"/>
              <a:t>, 32 роки, </a:t>
            </a:r>
            <a:r>
              <a:rPr lang="ru-RU" sz="2400" b="1" dirty="0" err="1"/>
              <a:t>з</a:t>
            </a:r>
            <a:r>
              <a:rPr lang="ru-RU" sz="2400" b="1" dirty="0"/>
              <a:t> </a:t>
            </a:r>
            <a:r>
              <a:rPr lang="ru-RU" sz="2400" b="1" dirty="0" err="1"/>
              <a:t>Рівного</a:t>
            </a:r>
            <a:r>
              <a:rPr lang="ru-RU" sz="2400" b="1" dirty="0"/>
              <a:t>. </a:t>
            </a:r>
            <a:r>
              <a:rPr lang="ru-RU" sz="2400" b="1" dirty="0" err="1"/>
              <a:t>Був</a:t>
            </a:r>
            <a:r>
              <a:rPr lang="ru-RU" sz="2400" b="1" dirty="0"/>
              <a:t> побитий на </a:t>
            </a:r>
            <a:r>
              <a:rPr lang="ru-RU" sz="2400" b="1" dirty="0" err="1"/>
              <a:t>Майдані</a:t>
            </a:r>
            <a:r>
              <a:rPr lang="ru-RU" sz="2400" b="1" dirty="0"/>
              <a:t>, до </a:t>
            </a:r>
            <a:r>
              <a:rPr lang="ru-RU" sz="2400" b="1" dirty="0" err="1"/>
              <a:t>рівненської</a:t>
            </a:r>
            <a:r>
              <a:rPr lang="ru-RU" sz="2400" b="1" dirty="0"/>
              <a:t> </a:t>
            </a:r>
            <a:r>
              <a:rPr lang="ru-RU" sz="2400" b="1" dirty="0" err="1"/>
              <a:t>обласної</a:t>
            </a:r>
            <a:r>
              <a:rPr lang="ru-RU" sz="2400" b="1" dirty="0"/>
              <a:t> </a:t>
            </a:r>
            <a:r>
              <a:rPr lang="ru-RU" sz="2400" b="1" dirty="0" err="1"/>
              <a:t>лікарні</a:t>
            </a:r>
            <a:r>
              <a:rPr lang="ru-RU" sz="2400" b="1" dirty="0"/>
              <a:t> </a:t>
            </a:r>
            <a:r>
              <a:rPr lang="ru-RU" sz="2400" b="1" dirty="0" err="1"/>
              <a:t>з</a:t>
            </a:r>
            <a:r>
              <a:rPr lang="ru-RU" sz="2400" b="1" dirty="0"/>
              <a:t> </a:t>
            </a:r>
            <a:r>
              <a:rPr lang="ru-RU" sz="2400" b="1" dirty="0" err="1"/>
              <a:t>Києва</a:t>
            </a:r>
            <a:r>
              <a:rPr lang="ru-RU" sz="2400" b="1" dirty="0"/>
              <a:t> </a:t>
            </a:r>
            <a:r>
              <a:rPr lang="ru-RU" sz="2400" b="1" dirty="0" err="1"/>
              <a:t>його</a:t>
            </a:r>
            <a:r>
              <a:rPr lang="ru-RU" sz="2400" b="1" dirty="0"/>
              <a:t> привезли </a:t>
            </a:r>
            <a:r>
              <a:rPr lang="ru-RU" sz="2400" b="1" dirty="0" err="1"/>
              <a:t>з</a:t>
            </a:r>
            <a:r>
              <a:rPr lang="ru-RU" sz="2400" b="1" dirty="0"/>
              <a:t> </a:t>
            </a:r>
            <a:r>
              <a:rPr lang="ru-RU" sz="2400" b="1" dirty="0" err="1"/>
              <a:t>проламаним</a:t>
            </a:r>
            <a:r>
              <a:rPr lang="ru-RU" sz="2400" b="1" dirty="0"/>
              <a:t> черепом, про </a:t>
            </a:r>
            <a:r>
              <a:rPr lang="ru-RU" sz="2400" b="1" dirty="0" err="1"/>
              <a:t>це</a:t>
            </a:r>
            <a:r>
              <a:rPr lang="ru-RU" sz="2400" b="1" dirty="0"/>
              <a:t> </a:t>
            </a:r>
            <a:r>
              <a:rPr lang="ru-RU" sz="2400" b="1" dirty="0" err="1"/>
              <a:t>розповіли</a:t>
            </a:r>
            <a:r>
              <a:rPr lang="ru-RU" sz="2400" b="1" dirty="0"/>
              <a:t> </a:t>
            </a:r>
            <a:r>
              <a:rPr lang="ru-RU" sz="2400" b="1" dirty="0" err="1"/>
              <a:t>його</a:t>
            </a:r>
            <a:r>
              <a:rPr lang="ru-RU" sz="2400" b="1" dirty="0"/>
              <a:t> батьки та </a:t>
            </a:r>
            <a:r>
              <a:rPr lang="ru-RU" sz="2400" b="1" dirty="0" err="1"/>
              <a:t>знайомі</a:t>
            </a:r>
            <a:r>
              <a:rPr lang="ru-RU" sz="2400" b="1" dirty="0"/>
              <a:t>. Дата </a:t>
            </a:r>
            <a:r>
              <a:rPr lang="ru-RU" sz="2400" b="1" dirty="0" err="1"/>
              <a:t>смерті</a:t>
            </a:r>
            <a:r>
              <a:rPr lang="ru-RU" sz="2400" b="1" dirty="0"/>
              <a:t> - 21 лютого. </a:t>
            </a:r>
          </a:p>
        </p:txBody>
      </p:sp>
    </p:spTree>
  </p:cSld>
  <p:clrMapOvr>
    <a:masterClrMapping/>
  </p:clrMapOvr>
  <p:transition advTm="8097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3008313" cy="1162050"/>
          </a:xfrm>
        </p:spPr>
        <p:txBody>
          <a:bodyPr>
            <a:normAutofit/>
          </a:bodyPr>
          <a:lstStyle/>
          <a:p>
            <a:r>
              <a:rPr lang="ru-RU" sz="2800" dirty="0" err="1" smtClean="0"/>
              <a:t>Опанасюк</a:t>
            </a:r>
            <a:r>
              <a:rPr lang="ru-RU" sz="2800" dirty="0" smtClean="0"/>
              <a:t> </a:t>
            </a:r>
            <a:r>
              <a:rPr lang="ru-RU" sz="2800" dirty="0" err="1" smtClean="0"/>
              <a:t>Валерій</a:t>
            </a:r>
            <a:endParaRPr lang="ru-RU" sz="2800" dirty="0"/>
          </a:p>
        </p:txBody>
      </p:sp>
      <p:pic>
        <p:nvPicPr>
          <p:cNvPr id="5" name="Содержимое 4" descr="E9FAF8AF-B9DE-4F75-BBB6-882CB48850C9_w640_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43504" y="285728"/>
            <a:ext cx="3803038" cy="58531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142984"/>
            <a:ext cx="5000628" cy="5500726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42 роки, </a:t>
            </a:r>
            <a:r>
              <a:rPr lang="ru-RU" sz="1800" b="1" dirty="0" err="1" smtClean="0"/>
              <a:t>з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Рівного</a:t>
            </a:r>
            <a:r>
              <a:rPr lang="ru-RU" sz="1800" b="1" dirty="0" smtClean="0"/>
              <a:t>. </a:t>
            </a:r>
            <a:r>
              <a:rPr lang="ru-RU" sz="1800" b="1" dirty="0" err="1" smtClean="0"/>
              <a:t>Загинув</a:t>
            </a:r>
            <a:r>
              <a:rPr lang="ru-RU" sz="1800" b="1" dirty="0" smtClean="0"/>
              <a:t> 20 лютого </a:t>
            </a:r>
            <a:r>
              <a:rPr lang="ru-RU" sz="1800" b="1" dirty="0" err="1" smtClean="0"/>
              <a:t>від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снайперської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кулі</a:t>
            </a:r>
            <a:r>
              <a:rPr lang="ru-RU" sz="1800" b="1" dirty="0" smtClean="0"/>
              <a:t>. Депутат </a:t>
            </a:r>
            <a:r>
              <a:rPr lang="ru-RU" sz="1800" b="1" dirty="0" err="1" smtClean="0"/>
              <a:t>Рівненської</a:t>
            </a:r>
            <a:r>
              <a:rPr lang="ru-RU" sz="1800" b="1" dirty="0" smtClean="0"/>
              <a:t> ради </a:t>
            </a:r>
            <a:r>
              <a:rPr lang="ru-RU" sz="1800" b="1" dirty="0" err="1" smtClean="0"/>
              <a:t>Олександр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Лащук</a:t>
            </a:r>
            <a:r>
              <a:rPr lang="ru-RU" sz="1800" b="1" dirty="0" smtClean="0"/>
              <a:t> </a:t>
            </a:r>
            <a:r>
              <a:rPr lang="ru-RU" sz="1800" b="1" dirty="0" err="1" smtClean="0">
                <a:hlinkClick r:id="rId3"/>
              </a:rPr>
              <a:t>познайомився</a:t>
            </a:r>
            <a:r>
              <a:rPr lang="ru-RU" sz="1800" b="1" dirty="0" smtClean="0">
                <a:hlinkClick r:id="rId3"/>
              </a:rPr>
              <a:t> </a:t>
            </a:r>
            <a:r>
              <a:rPr lang="ru-RU" sz="1800" b="1" dirty="0" err="1" smtClean="0">
                <a:hlinkClick r:id="rId3"/>
              </a:rPr>
              <a:t>з</a:t>
            </a:r>
            <a:r>
              <a:rPr lang="ru-RU" sz="1800" b="1" dirty="0" smtClean="0">
                <a:hlinkClick r:id="rId3"/>
              </a:rPr>
              <a:t> </a:t>
            </a:r>
            <a:r>
              <a:rPr lang="ru-RU" sz="1800" b="1" dirty="0" err="1" smtClean="0">
                <a:hlinkClick r:id="rId3"/>
              </a:rPr>
              <a:t>Валерієм</a:t>
            </a:r>
            <a:r>
              <a:rPr lang="ru-RU" sz="1800" b="1" dirty="0" smtClean="0">
                <a:hlinkClick r:id="rId3"/>
              </a:rPr>
              <a:t> у </a:t>
            </a:r>
            <a:r>
              <a:rPr lang="ru-RU" sz="1800" b="1" dirty="0" err="1" smtClean="0">
                <a:hlinkClick r:id="rId3"/>
              </a:rPr>
              <a:t>рейсовій</a:t>
            </a:r>
            <a:r>
              <a:rPr lang="ru-RU" sz="1800" b="1" dirty="0" smtClean="0">
                <a:hlinkClick r:id="rId3"/>
              </a:rPr>
              <a:t> </a:t>
            </a:r>
            <a:r>
              <a:rPr lang="ru-RU" sz="1800" b="1" dirty="0" err="1" smtClean="0">
                <a:hlinkClick r:id="rId3"/>
              </a:rPr>
              <a:t>маршрутці</a:t>
            </a:r>
            <a:r>
              <a:rPr lang="ru-RU" sz="1800" b="1" dirty="0" smtClean="0">
                <a:hlinkClick r:id="rId3"/>
              </a:rPr>
              <a:t>, коли </a:t>
            </a:r>
            <a:r>
              <a:rPr lang="ru-RU" sz="1800" b="1" dirty="0" err="1" smtClean="0">
                <a:hlinkClick r:id="rId3"/>
              </a:rPr>
              <a:t>їхали</a:t>
            </a:r>
            <a:r>
              <a:rPr lang="ru-RU" sz="1800" b="1" dirty="0" smtClean="0">
                <a:hlinkClick r:id="rId3"/>
              </a:rPr>
              <a:t> на </a:t>
            </a:r>
            <a:r>
              <a:rPr lang="ru-RU" sz="1800" b="1" dirty="0" err="1" smtClean="0">
                <a:hlinkClick r:id="rId3"/>
              </a:rPr>
              <a:t>Київській</a:t>
            </a:r>
            <a:r>
              <a:rPr lang="ru-RU" sz="1800" b="1" dirty="0" smtClean="0">
                <a:hlinkClick r:id="rId3"/>
              </a:rPr>
              <a:t> Майдан</a:t>
            </a:r>
            <a:r>
              <a:rPr lang="ru-RU" sz="1800" b="1" dirty="0" smtClean="0"/>
              <a:t>:«</a:t>
            </a:r>
            <a:r>
              <a:rPr lang="ru-RU" sz="1800" b="1" dirty="0" err="1" smtClean="0"/>
              <a:t>Життєрадісний</a:t>
            </a:r>
            <a:r>
              <a:rPr lang="ru-RU" sz="1800" b="1" dirty="0" smtClean="0"/>
              <a:t>, </a:t>
            </a:r>
            <a:r>
              <a:rPr lang="ru-RU" sz="1800" b="1" dirty="0" err="1" smtClean="0"/>
              <a:t>розумний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і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дуже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добрий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чоловік</a:t>
            </a:r>
            <a:r>
              <a:rPr lang="ru-RU" sz="1800" b="1" dirty="0" smtClean="0"/>
              <a:t>. В </a:t>
            </a:r>
            <a:r>
              <a:rPr lang="ru-RU" sz="1800" b="1" dirty="0" err="1" smtClean="0"/>
              <a:t>майданівському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наметі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в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Києві</a:t>
            </a:r>
            <a:r>
              <a:rPr lang="ru-RU" sz="1800" b="1" dirty="0" smtClean="0"/>
              <a:t>, де </a:t>
            </a:r>
            <a:r>
              <a:rPr lang="ru-RU" sz="1800" b="1" dirty="0" err="1" smtClean="0"/>
              <a:t>зупинялися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рівняни</a:t>
            </a:r>
            <a:r>
              <a:rPr lang="ru-RU" sz="1800" b="1" dirty="0" smtClean="0"/>
              <a:t>, </a:t>
            </a:r>
            <a:r>
              <a:rPr lang="ru-RU" sz="1800" b="1" dirty="0" err="1" smtClean="0"/>
              <a:t>він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бував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постійно</a:t>
            </a:r>
            <a:r>
              <a:rPr lang="ru-RU" sz="1800" b="1" dirty="0" smtClean="0"/>
              <a:t>, </a:t>
            </a:r>
            <a:r>
              <a:rPr lang="ru-RU" sz="1800" b="1" dirty="0" err="1" smtClean="0"/>
              <a:t>причому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завжди</a:t>
            </a:r>
            <a:r>
              <a:rPr lang="ru-RU" sz="1800" b="1" dirty="0" smtClean="0"/>
              <a:t> у </a:t>
            </a:r>
            <a:r>
              <a:rPr lang="ru-RU" sz="1800" b="1" dirty="0" err="1" smtClean="0"/>
              <a:t>найскладніші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часи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протистояння</a:t>
            </a:r>
            <a:r>
              <a:rPr lang="ru-RU" sz="1800" b="1" dirty="0" smtClean="0"/>
              <a:t>. </a:t>
            </a:r>
            <a:r>
              <a:rPr lang="ru-RU" sz="1800" b="1" dirty="0" err="1" smtClean="0"/>
              <a:t>Його</a:t>
            </a:r>
            <a:r>
              <a:rPr lang="ru-RU" sz="1800" b="1" dirty="0" smtClean="0"/>
              <a:t> знало </a:t>
            </a:r>
            <a:r>
              <a:rPr lang="ru-RU" sz="1800" b="1" dirty="0" err="1" smtClean="0"/>
              <a:t>багато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рівнян</a:t>
            </a:r>
            <a:r>
              <a:rPr lang="ru-RU" sz="1800" b="1" dirty="0" smtClean="0"/>
              <a:t>, </a:t>
            </a:r>
            <a:r>
              <a:rPr lang="ru-RU" sz="1800" b="1" dirty="0" err="1" smtClean="0"/>
              <a:t>які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бували</a:t>
            </a:r>
            <a:r>
              <a:rPr lang="ru-RU" sz="1800" b="1" dirty="0" smtClean="0"/>
              <a:t> на </a:t>
            </a:r>
            <a:r>
              <a:rPr lang="ru-RU" sz="1800" b="1" dirty="0" err="1" smtClean="0"/>
              <a:t>Майдані</a:t>
            </a:r>
            <a:r>
              <a:rPr lang="ru-RU" sz="1800" b="1" dirty="0" smtClean="0"/>
              <a:t>. </a:t>
            </a:r>
            <a:r>
              <a:rPr lang="ru-RU" sz="1800" b="1" dirty="0" err="1" smtClean="0"/>
              <a:t>Цілими</a:t>
            </a:r>
            <a:r>
              <a:rPr lang="ru-RU" sz="1800" b="1" dirty="0" smtClean="0"/>
              <a:t> днями </a:t>
            </a:r>
            <a:r>
              <a:rPr lang="ru-RU" sz="1800" b="1" dirty="0" err="1" smtClean="0"/>
              <a:t>чергував</a:t>
            </a:r>
            <a:r>
              <a:rPr lang="ru-RU" sz="1800" b="1" dirty="0" smtClean="0"/>
              <a:t> на </a:t>
            </a:r>
            <a:r>
              <a:rPr lang="ru-RU" sz="1800" b="1" dirty="0" err="1" smtClean="0"/>
              <a:t>барикадах</a:t>
            </a:r>
            <a:r>
              <a:rPr lang="ru-RU" sz="1800" b="1" dirty="0" smtClean="0"/>
              <a:t>, </a:t>
            </a:r>
            <a:r>
              <a:rPr lang="ru-RU" sz="1800" b="1" dirty="0" err="1" smtClean="0"/>
              <a:t>допомагав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новоприбулим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протестувальникам</a:t>
            </a:r>
            <a:r>
              <a:rPr lang="ru-RU" sz="1800" b="1" dirty="0" smtClean="0"/>
              <a:t>. </a:t>
            </a:r>
            <a:r>
              <a:rPr lang="ru-RU" sz="1800" b="1" dirty="0" err="1" smtClean="0"/>
              <a:t>Якщо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хтось</a:t>
            </a:r>
            <a:r>
              <a:rPr lang="ru-RU" sz="1800" b="1" dirty="0" smtClean="0"/>
              <a:t> легко </a:t>
            </a:r>
            <a:r>
              <a:rPr lang="ru-RU" sz="1800" b="1" dirty="0" err="1" smtClean="0"/>
              <a:t>вбраний</a:t>
            </a:r>
            <a:r>
              <a:rPr lang="ru-RU" sz="1800" b="1" dirty="0" smtClean="0"/>
              <a:t>, </a:t>
            </a:r>
            <a:r>
              <a:rPr lang="ru-RU" sz="1800" b="1" dirty="0" err="1" smtClean="0"/>
              <a:t>завжди</a:t>
            </a:r>
            <a:r>
              <a:rPr lang="ru-RU" sz="1800" b="1" dirty="0" smtClean="0"/>
              <a:t> сам </a:t>
            </a:r>
            <a:r>
              <a:rPr lang="ru-RU" sz="1800" b="1" dirty="0" err="1" smtClean="0"/>
              <a:t>шукав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і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пропонував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тепліший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одяг</a:t>
            </a:r>
            <a:r>
              <a:rPr lang="ru-RU" sz="1800" b="1" dirty="0" smtClean="0"/>
              <a:t>. А сам ходив </a:t>
            </a:r>
            <a:r>
              <a:rPr lang="ru-RU" sz="1800" b="1" dirty="0" err="1" smtClean="0"/>
              <a:t>завжди</a:t>
            </a:r>
            <a:r>
              <a:rPr lang="ru-RU" sz="1800" b="1" dirty="0" smtClean="0"/>
              <a:t>, </a:t>
            </a:r>
            <a:r>
              <a:rPr lang="ru-RU" sz="1800" b="1" dirty="0" err="1" smtClean="0"/>
              <a:t>навіть</a:t>
            </a:r>
            <a:r>
              <a:rPr lang="ru-RU" sz="1800" b="1" dirty="0" smtClean="0"/>
              <a:t> в </a:t>
            </a:r>
            <a:r>
              <a:rPr lang="ru-RU" sz="1800" b="1" dirty="0" err="1" smtClean="0"/>
              <a:t>найлютіші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морози</a:t>
            </a:r>
            <a:r>
              <a:rPr lang="ru-RU" sz="1800" b="1" dirty="0" smtClean="0"/>
              <a:t>, </a:t>
            </a:r>
            <a:r>
              <a:rPr lang="ru-RU" sz="1800" b="1" dirty="0" err="1" smtClean="0"/>
              <a:t>в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сіренькій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утепленій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кофтині</a:t>
            </a:r>
            <a:r>
              <a:rPr lang="ru-RU" sz="1800" b="1" dirty="0" smtClean="0"/>
              <a:t>, </a:t>
            </a:r>
            <a:r>
              <a:rPr lang="ru-RU" sz="1800" b="1" dirty="0" err="1" smtClean="0"/>
              <a:t>в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якій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і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приїхав</a:t>
            </a:r>
            <a:r>
              <a:rPr lang="ru-RU" sz="1800" b="1" dirty="0" smtClean="0"/>
              <a:t>». Коли на </a:t>
            </a:r>
            <a:r>
              <a:rPr lang="ru-RU" sz="1800" b="1" dirty="0" err="1" smtClean="0"/>
              <a:t>Грушевського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були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складнімоменти,він</a:t>
            </a:r>
            <a:r>
              <a:rPr lang="ru-RU" sz="1800" b="1" dirty="0" smtClean="0"/>
              <a:t> казав, </a:t>
            </a:r>
            <a:r>
              <a:rPr lang="ru-RU" sz="1800" b="1" dirty="0" err="1" smtClean="0"/>
              <a:t>що</a:t>
            </a:r>
            <a:r>
              <a:rPr lang="ru-RU" sz="1800" b="1" dirty="0" smtClean="0"/>
              <a:t> треба там </a:t>
            </a:r>
            <a:r>
              <a:rPr lang="ru-RU" sz="1800" b="1" dirty="0" err="1" smtClean="0"/>
              <a:t>стояти</a:t>
            </a:r>
            <a:r>
              <a:rPr lang="ru-RU" sz="1800" b="1" dirty="0" smtClean="0"/>
              <a:t>, </a:t>
            </a:r>
            <a:r>
              <a:rPr lang="ru-RU" sz="1800" b="1" dirty="0" err="1" smtClean="0"/>
              <a:t>щоб</a:t>
            </a:r>
            <a:r>
              <a:rPr lang="ru-RU" sz="1800" b="1" dirty="0" smtClean="0"/>
              <a:t> не </a:t>
            </a:r>
            <a:r>
              <a:rPr lang="ru-RU" sz="1800" b="1" dirty="0" err="1" smtClean="0"/>
              <a:t>було</a:t>
            </a:r>
            <a:r>
              <a:rPr lang="ru-RU" sz="1800" b="1" dirty="0" smtClean="0"/>
              <a:t> мало людей, тому </a:t>
            </a:r>
            <a:r>
              <a:rPr lang="ru-RU" sz="1800" b="1" dirty="0" err="1" smtClean="0"/>
              <a:t>що</a:t>
            </a:r>
            <a:r>
              <a:rPr lang="ru-RU" sz="1800" b="1" dirty="0" smtClean="0"/>
              <a:t> «Беркут» </a:t>
            </a:r>
            <a:r>
              <a:rPr lang="ru-RU" sz="1800" b="1" dirty="0" err="1" smtClean="0"/>
              <a:t>почне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атакувати</a:t>
            </a:r>
            <a:r>
              <a:rPr lang="ru-RU" sz="1800" b="1" dirty="0" smtClean="0"/>
              <a:t>. У </a:t>
            </a:r>
            <a:r>
              <a:rPr lang="ru-RU" sz="1800" b="1" dirty="0" err="1" smtClean="0"/>
              <a:t>нього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залишилися</a:t>
            </a:r>
            <a:r>
              <a:rPr lang="ru-RU" sz="1800" b="1" dirty="0" smtClean="0"/>
              <a:t> дружина та четверо </a:t>
            </a:r>
            <a:r>
              <a:rPr lang="ru-RU" sz="1800" b="1" dirty="0" err="1" smtClean="0"/>
              <a:t>дітей</a:t>
            </a:r>
            <a:r>
              <a:rPr lang="ru-RU" sz="1800" b="1" dirty="0" smtClean="0"/>
              <a:t>, </a:t>
            </a:r>
            <a:r>
              <a:rPr lang="ru-RU" sz="1800" b="1" dirty="0" err="1" smtClean="0"/>
              <a:t>найменшому</a:t>
            </a:r>
            <a:r>
              <a:rPr lang="ru-RU" sz="1800" b="1" dirty="0" smtClean="0"/>
              <a:t> – два роки.</a:t>
            </a:r>
            <a:endParaRPr lang="ru-RU" sz="1800" b="1" dirty="0"/>
          </a:p>
        </p:txBody>
      </p:sp>
    </p:spTree>
  </p:cSld>
  <p:clrMapOvr>
    <a:masterClrMapping/>
  </p:clrMapOvr>
  <p:transition advTm="15225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err="1" smtClean="0"/>
              <a:t>Храпаченко</a:t>
            </a:r>
            <a:r>
              <a:rPr lang="ru-RU" sz="2800" dirty="0" smtClean="0"/>
              <a:t> </a:t>
            </a:r>
            <a:r>
              <a:rPr lang="ru-RU" sz="2800" dirty="0" err="1" smtClean="0"/>
              <a:t>Олександр</a:t>
            </a:r>
            <a:endParaRPr lang="ru-RU" sz="2800" dirty="0"/>
          </a:p>
        </p:txBody>
      </p:sp>
      <p:pic>
        <p:nvPicPr>
          <p:cNvPr id="5" name="Содержимое 4" descr="6AF7B8A4-18D8-40B2-A07B-20FC0684152A_w640_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29124" y="285728"/>
            <a:ext cx="4376159" cy="58531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26 </a:t>
            </a:r>
            <a:r>
              <a:rPr lang="ru-RU" sz="2400" b="1" dirty="0" err="1" smtClean="0"/>
              <a:t>років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театральний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режисер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з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Рівного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Загинув</a:t>
            </a:r>
            <a:r>
              <a:rPr lang="ru-RU" sz="2400" b="1" dirty="0" smtClean="0"/>
              <a:t> 20 лютого </a:t>
            </a:r>
            <a:r>
              <a:rPr lang="ru-RU" sz="2400" b="1" dirty="0" err="1" smtClean="0"/>
              <a:t>від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снайперського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пострілу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що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пройшла</a:t>
            </a:r>
            <a:r>
              <a:rPr lang="ru-RU" sz="2400" b="1" dirty="0" smtClean="0"/>
              <a:t> через </a:t>
            </a:r>
            <a:r>
              <a:rPr lang="ru-RU" sz="2400" b="1" dirty="0" err="1" smtClean="0"/>
              <a:t>ключицю</a:t>
            </a:r>
            <a:r>
              <a:rPr lang="ru-RU" sz="2400" b="1" dirty="0" smtClean="0"/>
              <a:t>, прошила </a:t>
            </a:r>
            <a:r>
              <a:rPr lang="ru-RU" sz="2400" b="1" dirty="0" err="1" smtClean="0"/>
              <a:t>легені</a:t>
            </a:r>
            <a:r>
              <a:rPr lang="ru-RU" sz="2400" b="1" dirty="0" smtClean="0"/>
              <a:t> та </a:t>
            </a:r>
            <a:r>
              <a:rPr lang="ru-RU" sz="2400" b="1" dirty="0" err="1" smtClean="0"/>
              <a:t>потрапила</a:t>
            </a:r>
            <a:r>
              <a:rPr lang="ru-RU" sz="2400" b="1" dirty="0" smtClean="0"/>
              <a:t> в </a:t>
            </a:r>
            <a:r>
              <a:rPr lang="ru-RU" sz="2400" b="1" dirty="0" err="1" smtClean="0"/>
              <a:t>печінку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</p:spTree>
  </p:cSld>
  <p:clrMapOvr>
    <a:masterClrMapping/>
  </p:clrMapOvr>
  <p:transition advTm="10468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4373558_1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2547" r="12547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5257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43344_QnO">
  <a:themeElements>
    <a:clrScheme name="Другая 1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F5FBB7"/>
      </a:accent1>
      <a:accent2>
        <a:srgbClr val="9E8E5C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675A3B"/>
      </a:hlink>
      <a:folHlink>
        <a:srgbClr val="8A784F"/>
      </a:folHlink>
    </a:clrScheme>
    <a:fontScheme name="Другая 1">
      <a:majorFont>
        <a:latin typeface="Adventure"/>
        <a:ea typeface=""/>
        <a:cs typeface=""/>
      </a:majorFont>
      <a:minorFont>
        <a:latin typeface="Arial Narrow"/>
        <a:ea typeface=""/>
        <a:cs typeface="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43344_QnO</Template>
  <TotalTime>108</TotalTime>
  <Words>507</Words>
  <Application>Microsoft Office PowerPoint</Application>
  <PresentationFormat>Экран (4:3)</PresentationFormat>
  <Paragraphs>37</Paragraphs>
  <Slides>35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43344_QnO</vt:lpstr>
      <vt:lpstr>Слайд 1</vt:lpstr>
      <vt:lpstr>Слайд 2</vt:lpstr>
      <vt:lpstr>Арутюнян Георгій</vt:lpstr>
      <vt:lpstr>Городнюк Іван</vt:lpstr>
      <vt:lpstr>Зубенко Владислав</vt:lpstr>
      <vt:lpstr>Слайд 6</vt:lpstr>
      <vt:lpstr>Опанасюк Валерій</vt:lpstr>
      <vt:lpstr>Храпаченко Олександр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Прокопчук Володимир Іванович  </vt:lpstr>
      <vt:lpstr>Руслан Гіржеу </vt:lpstr>
      <vt:lpstr>Шумаков Сергій Вікторович  </vt:lpstr>
      <vt:lpstr>Савченко Максим </vt:lpstr>
      <vt:lpstr>Білик Василь </vt:lpstr>
      <vt:lpstr>Слайд 35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Пользователь Windows</cp:lastModifiedBy>
  <cp:revision>12</cp:revision>
  <dcterms:created xsi:type="dcterms:W3CDTF">2014-08-31T15:02:53Z</dcterms:created>
  <dcterms:modified xsi:type="dcterms:W3CDTF">2014-09-01T05:55:17Z</dcterms:modified>
</cp:coreProperties>
</file>