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68" r:id="rId2"/>
  </p:sldMasterIdLst>
  <p:sldIdLst>
    <p:sldId id="256" r:id="rId3"/>
    <p:sldId id="257" r:id="rId4"/>
    <p:sldId id="279" r:id="rId5"/>
    <p:sldId id="259" r:id="rId6"/>
    <p:sldId id="265" r:id="rId7"/>
    <p:sldId id="263" r:id="rId8"/>
    <p:sldId id="262" r:id="rId9"/>
    <p:sldId id="261" r:id="rId10"/>
    <p:sldId id="266" r:id="rId11"/>
    <p:sldId id="287" r:id="rId12"/>
    <p:sldId id="264" r:id="rId13"/>
    <p:sldId id="284" r:id="rId14"/>
    <p:sldId id="288" r:id="rId15"/>
    <p:sldId id="267" r:id="rId16"/>
    <p:sldId id="268" r:id="rId17"/>
    <p:sldId id="269" r:id="rId18"/>
    <p:sldId id="282" r:id="rId19"/>
    <p:sldId id="273" r:id="rId20"/>
    <p:sldId id="270" r:id="rId21"/>
    <p:sldId id="271" r:id="rId22"/>
    <p:sldId id="272" r:id="rId23"/>
    <p:sldId id="274" r:id="rId24"/>
    <p:sldId id="275" r:id="rId25"/>
    <p:sldId id="278" r:id="rId26"/>
    <p:sldId id="285" r:id="rId27"/>
    <p:sldId id="286" r:id="rId28"/>
    <p:sldId id="277" r:id="rId29"/>
    <p:sldId id="280" r:id="rId30"/>
    <p:sldId id="281" r:id="rId31"/>
    <p:sldId id="276" r:id="rId32"/>
    <p:sldId id="283" r:id="rId3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9" d="100"/>
          <a:sy n="49" d="100"/>
        </p:scale>
        <p:origin x="-138" y="-6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228850"/>
            <a:ext cx="7313612" cy="742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143250"/>
            <a:ext cx="7313612" cy="10858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1" y="205979"/>
            <a:ext cx="1827213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05979"/>
            <a:ext cx="53340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1" y="1200151"/>
            <a:ext cx="3579813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200151"/>
            <a:ext cx="35814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1" y="205979"/>
            <a:ext cx="73136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1" y="1200151"/>
            <a:ext cx="7313613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4893469"/>
            <a:ext cx="2133600" cy="25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4893469"/>
            <a:ext cx="2895600" cy="25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4893469"/>
            <a:ext cx="2133600" cy="25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push dir="d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push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4179105"/>
            <a:ext cx="3571868" cy="96439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Погудина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Мария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6929454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печальный урок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для человечества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http://daypic.ru/wp-content/uploads/2011/03/51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127837"/>
            <a:ext cx="9144000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 передовицы утренних выпусков четырех британских газет, которые рассказывают об аварии на Чернобыльской атомной станции в Украине, Советский Союз.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3122" name="AutoShape 2" descr="data:image/jpeg;base64,/9j/4AAQSkZJRgABAQAAAQABAAD/2wCEAAkGBxQTEhUUExQWFhUXGBcXGBcYFxgeHBwcFx0YFxgXGhgaHSggHBwlHBwXITEhJSkrLi4uGB8zODMsNygtLisBCgoKDg0OGxAQGywkHCQsLCwsLCwsLCwsLCwsLCwsLCwsLCwsLCwsLCwsLCwsLCwsLCwsLCwsLCwsLCwsLCwsN//AABEIALIBHAMBIgACEQEDEQH/xAAcAAABBQEBAQAAAAAAAAAAAAAFAQIDBAYABwj/xABEEAABAwIEAgcFBAgEBgMAAAABAAIRAyEEEjFBBVEGEyJhcYGRMqGxwdEUI+HwBxVCUmJykrIzU4LxCCRDc6LCFjTS/8QAGAEAAwEBAAAAAAAAAAAAAAAAAAECAwT/xAAiEQEBAAICAgMBAAMAAAAAAAAAAQIREjETIQNBUWEiMkL/2gAMAwEAAhEDEQA/ANVTphoAaIAAAHIDZStC6EoC6XMe0JxCQBKUgVqVI0JUG5debaJYSgIBwC5dCUBAdC4LoSwgFCVNCUJGeAlTQE4BAKAlSQnAIBU5NTgEgUJQkSpA4JU0JUGQrlxXQgOASpIXIM4BdCRcgOSJVwQCwlSBLCA5eM/pT6Kh2ONSmcvWU2vcP4pc0nzDQvZisH0+H/MM/wC03+56VXh20AShc1OWm3O4JUoSoMgCdC4J0JGQBKAlATgEByWEoCFcX49ToMzS1xmC3NB3k6GfxSt0clvqJuJcUp0R23X2aLuPl8ysri+k9VzgWw1rTOXnGzjv5IVjuIDEVDVa0tDzYamwDfkr2A4Santy0EHxsCdCscs7enVh8eOP+y4OmjoP3bD/AKyPHZVm9OnVKjKbKYZmeAX5s0DkAWx5oezD0bEddadWMP8A7hUqPD6LatM9a8HO2AaTdZG/W2CmZZr4fH+No7peBrS9Hjb/AEqpi+n7AIZSdnOmYiB4xBQbFYBmdwNV1nOH+GeZGochuK4TTF+vAvN6T/lKczy+y8fxvVMFj2OY0uewOIEiQL+BKtsqtOjh6hZLGxQDRVIbLQ4HUEc+5Vn8QomO2JMRO86JeW/iL8MvVbSniG6Zh+eXNTCq2YzCdYkT4wsrXwlRo9mDoJiPin4fDuj2T4gI838Lwz9aljgdCD4FOhZ4NeB2Q4eErjUqjd/q5Hm/heH+tEuWVbjqo1e5SM4jVn2z6BHmg8FaaEh1WeHEqs+17m/RMqcQqzmDjb09NE/NB4cmlXQs2eK1SPajwAUn65qW9nvA39Z9yflxLw5NAlhAv/kJH7AP+qPkU4dIhqaZ/q/BPyYl4svwbhcAhLePs/dd7vqiGAxYqtzNB1i6qZS9FcLO08JQE5LCpJsLCdPI+0Mkj/CH9z1voWF6duAxDJ/yh/c9Kqx7GwE+E1qeArYOASwlhOhBkanQuASgJG4IdxrjVPDgZpLiJa0b986AImAvLq1N9R5L3CxIA1gCe+xOqnK66afHjLfa3xHpPiX9phIOjWMm3fa7igOKlxL6z8xAuwHtba7BGMRw6aZaHFlxL7zAJkW5gCyqivQo5iwZ6gAknyAjbvUa/W8s/wCRPhFCGMyMySN5kXO5voj/AA0EPaDf2vgbIRw6rUexriC0m5B8fDkjHD2Q8eJ98ovSLfaBvG8MR/8AWHlTZ8ioavFsHLZwwmRlOQWOxCsDiOE2oePZ+igrcQwMDNQ3t7evks1rWLxmFDnNdSuHEEwbmTJsPFUsbi8CR26Ijxqj4BXsZWwuZwexxcHHMe3c76Kri6uALe3Tdl8avyQBTjDcK6nT+0eyWDL2nC1jqPLVDcRS4c9tMF8CmAKcVOWhM67InxD7MaVLrvYLOzd47PZOoHKNUMqUOGljRmho9mHu8tdUCNTiaQc0ZjF+Y+ajbhm5Msgtve3OfBT1WtLRmMC15+qjZSZkIa7smbyN7m6lBRRHVhsgiIm0arnYb7sMnYCfBcKTckT2b3BHOfilNAGmGza17bGUGq1MLNNzC6AZvylA2dFgA4DEkk6Hq3SPGHXR9uGaKb2H2TMm1gdVnj0ZoS+MR7f8Hs94goOH1OjLzRbTbiYc3N24eJkzpm8l2G4DWbUpu+0BzW5S5su7Ue1rzSjo0w0BSGJIILiH9W6bwSIDh8VdocNDaLGBzC5jqbus6twcchBLdf2o57o2rf8AV2vhzILYi3LnfZK7CnrBDW5IuMrNb30zck7FNcSC1xEbSU91N5c0g9ncT+e5L0n2H4zB2fLWhuxgcxpCTD8HcD22y2JFx627lNxKkTJc6GAe+23qlwOAcDmL2ubFhm8CLeqf0N0Ar4LFAHLSDuWlxz9pajolSeKH3rSx5cczeWw90ILVwOKuWVaf8Mlvv7PJaDoyKwpEVy01MxktiI20AV4a2M7biKwkc4ASSAOZMfFSJlai14LXNDgdQRI9CtmJ0LHdM2/fN/7Y/uetPViiAQPux7QH7I/eHdzHnznO9LhNVhH+WP7nJKx7XWhPhK1qdlVsCAJ0JwCWEjNaE6EoCdlQDQF5k0U21agp6iq8unUuM/7WXqAC80xFSa1UBhaG1nCYs50uk9949Uq0w+y8Qoh9NwqOystJtsZ352Q9mOo0pFFkvDQc0S4i0XPlYBX8dSaWOFUnJaY11BQ6lxJjZbQp3yyDBJIiwn2ipaYjHDalR1MFzS1xmx8RGt9JRzh47Tf5kD4Y6q6nLxlcZt6RrfmjfDxDx/MD8EXpN7MGMwQn7u+/+Iq9bF8Pyw6lY99X4qy/7CCZDs03vU1396rYhvDSIcHR41fksmi5ia2ElweDmJl137wdvJQYl2Ac2Hh+Ud71Zr/Y57ebN2SYLtwCPdCr1xw8iHZ48XIgEcWzDGhS60nqiyGGSOzA1PhCGOw/DcgBccm33h25FFMQMKcNSzk9VBDLmY7zrpzQ04fhvVhuY5P5/W5KA1GUOpiTDYF59LymUKTQ0gOlt5MjlfRPpZeqbfsZWwZ2tBn0XUWsg5XSNyCOSlJKdFuQtBsZuDzSMoN6vLPZ5z3zqnMptyGDLbyZHnddSY0MgGW3vI8dUBAzDNbTc0GWmZMjlBv4LPjgeDzPiue2IPap27xC0lKk0B0EQdb90fBABgcEHvIrOzOBBGenYGL9yFRGOA4bqerFfs5nEO7EycsjlsPVQs6OYcZCMRdkRZtyDIm+uynp8MwQouZ156suJLs9KQ4gSJiNAFQbwLAiCMQ6xBb95RiQbJqa2pSn6p/UEuaZ011UWJwTXQXZQYgG2/ipalAEskgFpBGl42UxCHiOGbd7icsaA7qDA4RoIcKjbjQ63+YVnHUWA53HaMo1KrYFlLMHB8OI9nKTFrhV9BTxPB6hLizEZZuO04RfTVG+i+CqUmObVqGo7NOaXGx2v4FZ7GcIoOc8nENaXTIgWO+6NdDMCyix7GVRVBOYkRYkRFieSrHs8umiXQnQuhasTYWG41QE0rOP3YFnHZzxzW7heW9LOkLqVbq+rBDQROYj9t+yVXjG2ATwFE2rfKbE6cj4Hn3KcKmLgEpC6VBi8dTpXqPa0bZiB6DU+SAsNCVZjHdNKLP8Nrnnmew33jMfJqz2N6W4iqOw7q2mb0wBp/E6Xb8moVMa9KAXmvE+s+0Vc4GXrSGXvq68T4KpTqGBmLnE3LnOvfvTW04dmzk5iOwf2QlLu6XMdLld7WNL3EnKJIBO0cu+EMo8VJ7NGnAyyIHdaQPqiGJqNYxxIzANJIOhAA/BD6XEqzoFOmQCDoLA3AuAAnTxFOGGsaf3ghxJ5d0bneUcwZ7Q/mHyQDhYrZD1tnEnccrad8I9gXXHiPkpvRXtNVdhAfvAc0uuM2mYjbvlU6v6uLSHZ43u/wCSuVsNhyZqVC0y6BmYLZi6b31JVWpgMEQQaroOv3lJZLWK7sHYPzZiGXGbTKMvuhQ1n4Atgh+XxenuwuHmXvOXIxrIc32QCJnQmALhdVw+CywXvj+dvyTgEGPw4w9I5nNoichDnDnrzETqh9b9XvacziQSZOZ3nor4ZhvsrBnPUAkNM3vO8eKFjDcOyEB7i2TubT3wkbU4fJ1LYPYytgz+zaLnuhLhqbIOU23v3fRV8FkNBoZJp5QGmf2RpcqbBvZ2st9JvMbJJOwop5DkdmaZMgg6jmE/DsZ1ZymW3vPmbhQ4NrAwtZJGhvMWAj0S4QM6stbJbcG87QbpA6gGjMGmZ1us+5mAzuu/M5pDgCdDE2i2yOYRtOXBhk2kZpjXnpugDqnD2VCYfnu0yavn3JnDsOzAilUax7+qcYfDjMkEETFhllUnYfhnVsGdwa2cvbPOTeL3VijV4eGPDWuyS3OM1XUyBfXSdLKqa/DMoHVHKJjt1rTc96FtZiMpaMxAEaylxBYA0uc0C0E93IlQ4hzDTaXSGECD2tx3Dko8eymW0i4mA5pbrfQ3tyCSEuMye08dqOy2bkQY8PwVXh7qJLT2xUOobETGl9oU3EqlMPBcPvI7IvfXy3Oqo4OvRztBYRWJuWkgHUDu0VfQQ8QpYXrH53PDjOaJ/wDydlTpGgym4YWq+C8Z+0Rcg20FrK7xTF4VlRwqU3udoSCf2h/MNihjauFcx4w1NzIc0umTJOYA3ce/1Tivpbw2OcJLi5+ly4qc8U3g/wBSHYWTPzI+anhwBuPVv1TvYkjRdHccXPeDs2dZ3C876e0gcUZMWP8Ae9azhvEDTcZg5hl1G/ghfGGCrUznW+h7yfmj6HVX8Txc1KZmGtJAm87Gx5qnV6ZNpsy0/vDzIjlaBc+YQ0+xT0jrBvGx9VnhiI/6lNvdTYTfX2uaue6z4xocV0nxVTQ9WImAMvnmJLh5EIHVcMxL61zrkkmd+1M+qhDgT7NR8jR9idPcpqWYEdinTG5tMW3Mqx06m5pMsoOeebtPorLjVLBmysG7AB7oJ7lULi6ZxHkySfDswrGGwYMFoqudsS0gecgJBfYTlEEacwPBUqRYajspPWSM/LuAsiTMAcokEHy+qj/VBuQGC4Ob9oxsbaKJ2q9GV8QQ0ljQSBIEG8ZbfD0VOni8U+IblkGbRe8anwRWrg3wYLQYtrrsh5wFYkTWA1tl/MK+UTItcNbVDT1plxJ3FrW0RvA1YI8R8ln8BgnMBDquYm8+R71cZXynUajdTcoVl20WPwdJxLqlTIQ54AtcEz81TPD8HBnEG/8AEwfEKpxjECoGVDAzF9pH8I1QupTpkGTGbvG/Kyzi2o6jDhrQ6qcgY0NdmZcS8AzpoFG+jgsuU1jHc+mg72A0mtuAzI0Gdb1CNu9QCm2CCTBtt9O5OBqqIwzMKAHk0A4gOzAmTNpFtZQ2k3h2Vwa9xafau48jytoqPDceKTcjahLP3TsSZnRPxWNZUs98iMsTAAF/yUpA2HCH0jQaKRPVwQ0nlfcqfBMYC7I7NOtwdyfjPosfh+MspUxSp1IaAQBDTbftET71EOLZJy1XCbmCBzO3iUcSbXBsYJDHTe95gpcG1gaQwyJvry9dFj8Dxr7xoY52YkC3skm0uvB11K1uApPbm6zKCYs0D1sPzCmzQMwTqQLurMmBIvpJjXvlZ7GYnANqEPpHPJk5qmu+8I7h20QXCmTmy39rQaaoBjuJ4RtQh+HDnAmSWgzGpuUKxdSx2By1MtE5RlLxL77N1Piqj+J8PyEtwxF95PjYuurNLi2EdnyYZoDQHOGRgzCQBveCd1UHSLBiYwbIvINOmmrTXCpSNCm5w7Ba0tEaSLCPBMxb6fVNOUlsty20+lpCa3F0zh6VQsAY4NIaALAiQAJiwS4vFM6gODTldAAgWk2tMBJDuIVWMcwuGaoZyGEOocRaKgZUoh1Qkds2gEw3vsiPFcQBkhskns6WNoN/HZUaeNq03BjmMMu9pwkiTz7k4FfjHE6LKjg/DMebEkxuNLhDqfFaVVtRtOg2kWhpJbHauANBsrvGuKvZUhrBYAzB32sqP67rVm1GVGBrWtBaQ1wk5m7nuTivo2i7WZ22TpEHX0/FR4TTQe/6qbyA9fmUZdqx6MbAIg7jZV6lWPwT31AL7CJja8eV0I4hW7Qjl8yE8SyW2Yhjg0M9kV2AZhczIJEDwWf+0xI6yB/DTA320lEOBda55b1cNhuIDiD7DDBI5i5v3KTpFg6rBmoseGhwMvaQYNu0SAAJO07KsbpF7DH1RlaYc6S5pLiZtfmbKVrRPstGuwUtLhdbEUOtaWAUzUJLnROUHS1xG/goMFw7EVAMtF9RlRhLHNpF3anL7bQcokbwquQ0tUXOGhAGWfPb4K2ys6H9sy2I03EqjxDo5jaTM3VP0yjxhxEjy3QYY6r2XvpEZpLgczbeyDl7zO0WsEshjNtBXruLfbdMH9o/vEc1bZTnLrdoM+SGdHqLq4c9gdLXmYkgQM0A8z56LQ/q6sxvaaIAuQ+ntyh0qbqjegvpXiH08JSNNxaeteDH8s/JY5nEqxMGq/1XoGEoufSJaQ4sxDy3MWFpaW9WSJe3mTyMd6zeF6NufLs9NhBDYL2xaL2cfFKaUJdCcMXlwq5iSwuaSToWggj3q5xDAhtOoQXc9dNNFJwPBDDkRVYTBEAOIv3+fJXq7WvBzQQbGM3x1S37Tl2FPI+z4WQ50mqLAm/YMmNB3lWuI0GhtC0fdifEOcFS6VMy0KFKm0gdY8jWJ7MCXeO/JT9KMJUFBrpeAwBvsEC9z2iZmY9UHFrpDhwWuAIEMoh0DQszB0xvcLONwwLfaA740SdH8LWxIcKTKlQgQ93adGeYkXAaDOgutjwnok/qiKtCuXu9qzQLANtImLapy6h5TTHvoQchN5tbXy8ipMNhwbeIm21itpU6F1M1M06FQlr2yX1GewM0gAAHfmrPAuidam0tqYcOl7ngmrEB18vZcNOarafTCPoQ4jawkkAbak6Lurdv7ri28r0zG9GqlSm9goUm5mlsl7jEgifaKkodGqoYG9ThrNi5dyjkbI5E814XiGNcyoSAGObOskF4uIBFrTJGu69QxONAkgF45tg+XispgP0Y4ljwTUw+XcS88pHsjlqttR4C5rSMzBM2bmA90Kcps7WfxWPbQb1nUuAIcCSctmguIh2p7Omuqiq0qRb1j8KwktDyTcw7eCJg39EQq8IxOLoOaWtw7idajc5LXMgtkEczqJHiivD+CVKAE1KOVtKnSOZjoPV5u0ZcBJlLie5p5xh+klKo7LSwtBploc3KO01zgI9m8EEkHYzsi/SZ/wBib1jsHRNMBxfFNsi7YJIkDU6xdGOCfo9+z4n7SyuCYPZ6uR2iZPtaQYEeKm/STj6WHwNRuKrdmq0saxlMZnnWBJgRYkmyLie/bIdFulj8bTqtZQYx1Jpc1syIvcNtEchOoRThDsS+aDmCzHPbLSC5udwBAnll1vdYPgnS+jhalKsKbg+HNc5oaHZX5Z9onMRlm8alex8ByYxrMZSxVR7XNLBLckQRmGW0GQL799lOM2rOcQ/G4HFHLka0HMNWmw0n1hDP1LxKlWljg9pymGiRJLwTDo5ifJb9uDO73HzP1TnYQdx8R+KqRnyecdG6OMqUesL8wBfMkTnBAIkmAJzDlEJmF6N1q9aqHuIFNxloJh/WFwzAgRq0ie5ej4LhzKTAym1rGiYAHO53Un2fkQPAfj3n1T0fJ5NxThwoNY8Uq1M9aGOa8vOYEO0gwdJIkRCI9H+E/asIBUytyOdm7GU9hzokzpbVegHhTOfPnuIO/JRHgdPLltEk+y3U3JuNZRqi5bjyXgXRx+KZUc6t1bAajmtcxxhpJGYfvNs7Q2IUPSPADD1Gsa7M0sD2m9w4m97r1fB9FqdMGKjyTmucsw5xfls3SSfVDuN9HKJe2WzDABIboCbaJje6wwxU1c46zPly5pOl7a95RamMU8b5bdp9SG38TJQiARuCDYSPqmmm4kid9ynxZ7a3C8GrWbUxLWB09lheZB2BJAlFML0XpNADa1aBFg+1gBPoB6LF0sZXaMoeMumUgEK2zjLwALWEalHEbban0ew9swLzM9txPhYWUNfofgXkZsOyRuC4Hzg3WVw/SIiAczRNyCflf3IrQ6T0gMs5TpJBmB37+qNDdGsN0UwdMEMw7GzrAvpGpM6Lm9F8IP8AoT4ucdP9SEjjALRlrGeZdrp+PNX8NxV0XqtdyEfT6o1C3V6jwDDNs3DUwP5W/NWafC6LbNoUh4MYPkh54u4kBobrBJk2teAPmk/W75ByjKJmS1s/+RRo+QqyiG+yxgGtoHy1UuYxaPX8EOoY9xbmcGxuRp4XCstxLo0E6iT7tEDYR004Q7FYcMayajajHMMiGw4BzjJEjLmtuiGMwf2jDGlXptcXMEi2XOBYtkkgB2mqttxNtB6qTrRy93zQe2e6F9G/sgqEsptc8ierJIiXOi4ERmgdwC0sKJuJExH58AlGJad/l8UC3aQG6XMmB40nVOCAWU2pJ0IHfAPuTpS+SAhdTeY7cc4aL+pMJzqbpnMR3W+ieQN0pB5oCPqTqXuI5dmP7Z96w36XGfc0B1mQdaSQPaIykZgNLd/Nb4yvGekfFp4hWLu0A4tbN4DTlgA6ae9Tl0vDvbf9EuG/8rSz1qrjFoqOZYklshjoleMfp1x+biHUhxLaNJjQC5xhzpe67tSQW37gvSOB8VZhauHaSGU6r3tN7CRLdYDROVeGfpAxfW8Rxb7/AOPUF+TDkHuCWF3FZd7CKNSSATpovbv+H3iUtxNEnQsqDzljvg1eFUTdem/oHxuXiJZNqlOo30h4+BVje4+iJ7kuqT82XZf90MyyulJPclQCF3NcHJZjXkkYZ8EAuZCOMDtj+Ub95RcFB+MtGcbdkfEoEebZ2cvSE+m4EWn0KpmkRpHk0/VKyfyP91bPS3l5fP8A2SHy8wog2dz6D6Lrd58SR8EySkT+CY6iNiR4EhI1zfyU7MeSNBAaEXDj6lc10G5d5W+SlfVI2J8Poq9WsDoT4QUrIuWruGqD/Oqep+KMYbG2ADwe4ifcsoaibnWdxU3+H4k9nsin8Pgpv10/Q0vNpb63MrAU8RGlj3Ej6q3R4hUA9oHx/FLVLTanjDXWcx4Hg4+8BK7itLeQR7M6jXQEyse3jTwYOXzsT4XCsjjJ3aJ8/mjdHFrG4xpaQDyjtR3QZMjmrWF4i0w1wzSOYd8LrDVMa036tp9J+BVZ2IeT2SG+AJj3o3S4vQK1EOuxxbeA1x52te3gpaGLfTHbgtE+zc85j6LAN4hVAdDjJ3k/Akt9ys4Tj1ZrQHPBcJAdAB11u2CY7wFW6XFtqWPhwIIykSQ4wQb2FrpOM4hzQHMLp7tI1vss2ekmmdgfG5DdechxI9FMOkdHIWkOjUiXeJAM8ynsaothekBgyMxA+Gs3T6XHjq+JFyBGmgGsSs1+vMNmLoqtJtbbax007yrWEx1Azlr0yAbyB8zM3Oifov8AJpMNx9rjpHIbmNbXheIccqf85UJ/zKh8ZeSPcvUW4VpcS17SCJF+e0TJHmsN0/wGWuKwzZSwZnWyBw7OrbAWFjzU5a+mvxW79i/AOE0MWDQrSRne1j2mHNOUODhaJ7JF5BlYf9J/Q5uAoNJGZ5r5W1A3KHMLC6D/ABB2q1XQLiAALmw97KgflaZMFuSYF4upv+IKrnwWGOn30kcpY7vWeLTK3engzDdex/oT4VRa5uIqDNUJf1UZ5aQLkwYdILgBB0XjYXqv6MccWU2ZdWPa/wD8ix48IfPknnlxmx8c3uPdW8VpyL62Ag/VXiRb1sfzZDabm1BDw3MSQ1wHLv1B1sqGMwjhmyCCY3dYC9u1vyK09MN1oi70UdzeIO8n6GFkKXEBTcSXl5bZovrv706lx95dJPZ/dnu56p8aXJsc1rppIAlBOE8VzZs0a9kSNOUH4pMfxbK/KOzpN/OLbpap7GjWEITxhpziHH2RoBzPNJheLF9RrQWkEXEGx3Hih/H8azrBIaSGxcu5utZpS0crH4alTcBBtyzGfA3Sv4c3YernfVCoLbggn88xfyV+hXEDLGbeW+6QqmSbjfpZbw4cm+pPxTavDgdgI0ICRvENiL+73pHYw/kj5BV6T7WW4Ru4Pl/snCnTHOPOPcqjsR+c0+5MLidHD8+aZaX3dWNj6OWf6QOIezqh2SDmkHXbVXsgmcyq4qnP7Smrx9UPouMXUJJJ9pXDSHJM6gclLSG0yZufcrdNyipgDZTNISC1mG/JMzDYJpj8ymwloJRUP5CVtU8kym9OFRBFB/mHh+C6B+Qla8b/ADTXO5Apygw0gdvz5phofmQpmN/hk+SeSf3SjQ2gZSbu0/1QpBh27B3kQfcn3/d94Cidm/c/8gjiNnU+Hz+00EnQgNPmZBVXpXw132Ou4htmzOZ2xFtY8lK4VNgPNDOOtruoPYBThwvPjPJKyqxvuBH6MsfkxOQGC9hAiBeL3PgvRuKYKnXpiliKL6jAcwzQ6DpMti8W+q8s4Pw99Oux4b7IkHNMOA1IOo5+K144vigLikfJ/rqFnJpr8t5WVkW9G6AxLKbmODPtD2vku/wwMwBAuLRcc16R0cweDwtRz6LWQ6wZndDRA0FS5JIkkk9yEcHe9tUvqOpkElxgQS4wBZziLNAFoWibjaJsQ3zaD8Eb/U5/wcHF2iGikS06lrmnxIvKI4TjDAwuLnEHnM2nmTfVZI0sOdm+TiPcEvU0x7NV7fB8j3qtstNBUoYaoJz5SRIObnca3VUcKpRmZXYTItb0sSg9bEOaOzWDjycy/qLKi/GF0dZTYTYTpp3gyrmVLhGprYGq4lwLWuEmIygxpFouoaOFqsc15aHC7rQR3zKFYfiwGhc2Ng6R6O+iVvGKma1e2mVzNvK0pzMuDTYfiTHZuyCTYuMAixtc3WP47UJqWn2R8Six4wIkmk5/7xhnlv8Ak7IdjekzZGZ9IECLOB3O4TxyHGh7qH7bZBMWJ+NtVVrvAjNOY6Rcz4aKHD1uw2o1xyvaHDlBg21VynUbV1kOEkHUcuUeRS9U+kEvFzJ9J8NEoxJ3geX4p+YNMPGU8wOyddO/xUddjgZbfxbr9VO7FalS9aO4R4JG1B+QqTHyYNjaAfkfkVM143A96uZJ4rbhI/3UDlJToTcR6ptdhHL1TKICUxz4SucE0uUr0UFSNKhB8koclsaWZXByjDvzZOlIaSDwXSmAri4JHpOwp1+agYeSlaSmWkocdr+5SdbzkKNhG6kaBzRsacKnJKR+bJTTafwSOZycR4wfijZaRuB5hUeIOOU3srVVz2j2Q/wgH0Jj3hD8XVJBBa5u14+IJ96LVYwPwTbq7iQI1KrYSjlOs+inx1S1gFnGtUTXM3E35fRXsNX8vAAIE9xlE8ETuEQ7BxrzsSmF7ufvUTYG5CXOdPyfctGOk9OtBvPqI94KuUMaRaJ7sg/9UNB8PVNDh+QErDaFnGALEH4e4wrNHiTXcx5fRZlo5EjwJ+qQEgaA+Iv66pcS1GpbjKZPtN8Dl+YQrjFVheLM9kfu8yqAxVoIP9VveF5z0s6SF2IIpZcrQGzAuQSSRG148kpAP/o2eXYWoHEkNqGATIFgbDa5Pqir7C3JcuViCVE5qV72Ot1Fw0/ctO/a9y5cqy6TPtHj/ZneDfyKAuxL8vtutEdopVyiqhlTEvgHO6Z1zHuUb8ZUyjtv/qP1XLk4KqjFPk9t39RStxT/AN939RSrkBYwNdxeJc4+JKOOXLkzSFObquXJUHnZKuXJA5cwrlyYSMUwXLkyTNT1y5IGPQ7iC5clTilV9pqbWXLlKwysFewhukXJKotSKe4arly1jKowE4hcuTJVrap9FxnUrlyn7V9KPSyoW4WoQSDGoMLyVcuTqK/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24" name="AutoShape 4" descr="data:image/jpeg;base64,/9j/4AAQSkZJRgABAQAAAQABAAD/2wCEAAkGBxQTEhUUExQWFhUXGBcXGBcYFxgeHBwcFx0YFxgXGhgaHSggHBwlHBwXITEhJSkrLi4uGB8zODMsNygtLisBCgoKDg0OGxAQGywkHCQsLCwsLCwsLCwsLCwsLCwsLCwsLCwsLCwsLCwsLCwsLCwsLCwsLCwsLCwsLCwsLCwsN//AABEIALIBHAMBIgACEQEDEQH/xAAcAAABBQEBAQAAAAAAAAAAAAAFAQIDBAYABwj/xABEEAABAwIEAgcFBAgEBgMAAAABAAIRAyEEEjFBBVEGEyJhcYGRMqGxwdEUI+HwBxVCUmJykrIzU4LxCCRDc6LCFjTS/8QAGAEAAwEBAAAAAAAAAAAAAAAAAAECAwT/xAAiEQEBAAICAgMBAAMAAAAAAAAAAQIREjETIQNBUWEiMkL/2gAMAwEAAhEDEQA/ANVTphoAaIAAAHIDZStC6EoC6XMe0JxCQBKUgVqVI0JUG5debaJYSgIBwC5dCUBAdC4LoSwgFCVNCUJGeAlTQE4BAKAlSQnAIBU5NTgEgUJQkSpA4JU0JUGQrlxXQgOASpIXIM4BdCRcgOSJVwQCwlSBLCA5eM/pT6Kh2ONSmcvWU2vcP4pc0nzDQvZisH0+H/MM/wC03+56VXh20AShc1OWm3O4JUoSoMgCdC4J0JGQBKAlATgEByWEoCFcX49ToMzS1xmC3NB3k6GfxSt0clvqJuJcUp0R23X2aLuPl8ysri+k9VzgWw1rTOXnGzjv5IVjuIDEVDVa0tDzYamwDfkr2A4Santy0EHxsCdCscs7enVh8eOP+y4OmjoP3bD/AKyPHZVm9OnVKjKbKYZmeAX5s0DkAWx5oezD0bEddadWMP8A7hUqPD6LatM9a8HO2AaTdZG/W2CmZZr4fH+No7peBrS9Hjb/AEqpi+n7AIZSdnOmYiB4xBQbFYBmdwNV1nOH+GeZGochuK4TTF+vAvN6T/lKczy+y8fxvVMFj2OY0uewOIEiQL+BKtsqtOjh6hZLGxQDRVIbLQ4HUEc+5Vn8QomO2JMRO86JeW/iL8MvVbSniG6Zh+eXNTCq2YzCdYkT4wsrXwlRo9mDoJiPin4fDuj2T4gI838Lwz9aljgdCD4FOhZ4NeB2Q4eErjUqjd/q5Hm/heH+tEuWVbjqo1e5SM4jVn2z6BHmg8FaaEh1WeHEqs+17m/RMqcQqzmDjb09NE/NB4cmlXQs2eK1SPajwAUn65qW9nvA39Z9yflxLw5NAlhAv/kJH7AP+qPkU4dIhqaZ/q/BPyYl4svwbhcAhLePs/dd7vqiGAxYqtzNB1i6qZS9FcLO08JQE5LCpJsLCdPI+0Mkj/CH9z1voWF6duAxDJ/yh/c9Kqx7GwE+E1qeArYOASwlhOhBkanQuASgJG4IdxrjVPDgZpLiJa0b986AImAvLq1N9R5L3CxIA1gCe+xOqnK66afHjLfa3xHpPiX9phIOjWMm3fa7igOKlxL6z8xAuwHtba7BGMRw6aZaHFlxL7zAJkW5gCyqivQo5iwZ6gAknyAjbvUa/W8s/wCRPhFCGMyMySN5kXO5voj/AA0EPaDf2vgbIRw6rUexriC0m5B8fDkjHD2Q8eJ98ovSLfaBvG8MR/8AWHlTZ8ioavFsHLZwwmRlOQWOxCsDiOE2oePZ+igrcQwMDNQ3t7evks1rWLxmFDnNdSuHEEwbmTJsPFUsbi8CR26Ijxqj4BXsZWwuZwexxcHHMe3c76Kri6uALe3Tdl8avyQBTjDcK6nT+0eyWDL2nC1jqPLVDcRS4c9tMF8CmAKcVOWhM67InxD7MaVLrvYLOzd47PZOoHKNUMqUOGljRmho9mHu8tdUCNTiaQc0ZjF+Y+ajbhm5Msgtve3OfBT1WtLRmMC15+qjZSZkIa7smbyN7m6lBRRHVhsgiIm0arnYb7sMnYCfBcKTckT2b3BHOfilNAGmGza17bGUGq1MLNNzC6AZvylA2dFgA4DEkk6Hq3SPGHXR9uGaKb2H2TMm1gdVnj0ZoS+MR7f8Hs94goOH1OjLzRbTbiYc3N24eJkzpm8l2G4DWbUpu+0BzW5S5su7Ue1rzSjo0w0BSGJIILiH9W6bwSIDh8VdocNDaLGBzC5jqbus6twcchBLdf2o57o2rf8AV2vhzILYi3LnfZK7CnrBDW5IuMrNb30zck7FNcSC1xEbSU91N5c0g9ncT+e5L0n2H4zB2fLWhuxgcxpCTD8HcD22y2JFx627lNxKkTJc6GAe+23qlwOAcDmL2ubFhm8CLeqf0N0Ar4LFAHLSDuWlxz9pajolSeKH3rSx5cczeWw90ILVwOKuWVaf8Mlvv7PJaDoyKwpEVy01MxktiI20AV4a2M7biKwkc4ASSAOZMfFSJlai14LXNDgdQRI9CtmJ0LHdM2/fN/7Y/uetPViiAQPux7QH7I/eHdzHnznO9LhNVhH+WP7nJKx7XWhPhK1qdlVsCAJ0JwCWEjNaE6EoCdlQDQF5k0U21agp6iq8unUuM/7WXqAC80xFSa1UBhaG1nCYs50uk9949Uq0w+y8Qoh9NwqOystJtsZ352Q9mOo0pFFkvDQc0S4i0XPlYBX8dSaWOFUnJaY11BQ6lxJjZbQp3yyDBJIiwn2ipaYjHDalR1MFzS1xmx8RGt9JRzh47Tf5kD4Y6q6nLxlcZt6RrfmjfDxDx/MD8EXpN7MGMwQn7u+/+Iq9bF8Pyw6lY99X4qy/7CCZDs03vU1396rYhvDSIcHR41fksmi5ia2ElweDmJl137wdvJQYl2Ac2Hh+Ud71Zr/Y57ebN2SYLtwCPdCr1xw8iHZ48XIgEcWzDGhS60nqiyGGSOzA1PhCGOw/DcgBccm33h25FFMQMKcNSzk9VBDLmY7zrpzQ04fhvVhuY5P5/W5KA1GUOpiTDYF59LymUKTQ0gOlt5MjlfRPpZeqbfsZWwZ2tBn0XUWsg5XSNyCOSlJKdFuQtBsZuDzSMoN6vLPZ5z3zqnMptyGDLbyZHnddSY0MgGW3vI8dUBAzDNbTc0GWmZMjlBv4LPjgeDzPiue2IPap27xC0lKk0B0EQdb90fBABgcEHvIrOzOBBGenYGL9yFRGOA4bqerFfs5nEO7EycsjlsPVQs6OYcZCMRdkRZtyDIm+uynp8MwQouZ156suJLs9KQ4gSJiNAFQbwLAiCMQ6xBb95RiQbJqa2pSn6p/UEuaZ011UWJwTXQXZQYgG2/ipalAEskgFpBGl42UxCHiOGbd7icsaA7qDA4RoIcKjbjQ63+YVnHUWA53HaMo1KrYFlLMHB8OI9nKTFrhV9BTxPB6hLizEZZuO04RfTVG+i+CqUmObVqGo7NOaXGx2v4FZ7GcIoOc8nENaXTIgWO+6NdDMCyix7GVRVBOYkRYkRFieSrHs8umiXQnQuhasTYWG41QE0rOP3YFnHZzxzW7heW9LOkLqVbq+rBDQROYj9t+yVXjG2ATwFE2rfKbE6cj4Hn3KcKmLgEpC6VBi8dTpXqPa0bZiB6DU+SAsNCVZjHdNKLP8Nrnnmew33jMfJqz2N6W4iqOw7q2mb0wBp/E6Xb8moVMa9KAXmvE+s+0Vc4GXrSGXvq68T4KpTqGBmLnE3LnOvfvTW04dmzk5iOwf2QlLu6XMdLld7WNL3EnKJIBO0cu+EMo8VJ7NGnAyyIHdaQPqiGJqNYxxIzANJIOhAA/BD6XEqzoFOmQCDoLA3AuAAnTxFOGGsaf3ghxJ5d0bneUcwZ7Q/mHyQDhYrZD1tnEnccrad8I9gXXHiPkpvRXtNVdhAfvAc0uuM2mYjbvlU6v6uLSHZ43u/wCSuVsNhyZqVC0y6BmYLZi6b31JVWpgMEQQaroOv3lJZLWK7sHYPzZiGXGbTKMvuhQ1n4Atgh+XxenuwuHmXvOXIxrIc32QCJnQmALhdVw+CywXvj+dvyTgEGPw4w9I5nNoichDnDnrzETqh9b9XvacziQSZOZ3nor4ZhvsrBnPUAkNM3vO8eKFjDcOyEB7i2TubT3wkbU4fJ1LYPYytgz+zaLnuhLhqbIOU23v3fRV8FkNBoZJp5QGmf2RpcqbBvZ2st9JvMbJJOwop5DkdmaZMgg6jmE/DsZ1ZymW3vPmbhQ4NrAwtZJGhvMWAj0S4QM6stbJbcG87QbpA6gGjMGmZ1us+5mAzuu/M5pDgCdDE2i2yOYRtOXBhk2kZpjXnpugDqnD2VCYfnu0yavn3JnDsOzAilUax7+qcYfDjMkEETFhllUnYfhnVsGdwa2cvbPOTeL3VijV4eGPDWuyS3OM1XUyBfXSdLKqa/DMoHVHKJjt1rTc96FtZiMpaMxAEaylxBYA0uc0C0E93IlQ4hzDTaXSGECD2tx3Dko8eymW0i4mA5pbrfQ3tyCSEuMye08dqOy2bkQY8PwVXh7qJLT2xUOobETGl9oU3EqlMPBcPvI7IvfXy3Oqo4OvRztBYRWJuWkgHUDu0VfQQ8QpYXrH53PDjOaJ/wDydlTpGgym4YWq+C8Z+0Rcg20FrK7xTF4VlRwqU3udoSCf2h/MNihjauFcx4w1NzIc0umTJOYA3ce/1Tivpbw2OcJLi5+ly4qc8U3g/wBSHYWTPzI+anhwBuPVv1TvYkjRdHccXPeDs2dZ3C876e0gcUZMWP8Ae9azhvEDTcZg5hl1G/ghfGGCrUznW+h7yfmj6HVX8Txc1KZmGtJAm87Gx5qnV6ZNpsy0/vDzIjlaBc+YQ0+xT0jrBvGx9VnhiI/6lNvdTYTfX2uaue6z4xocV0nxVTQ9WImAMvnmJLh5EIHVcMxL61zrkkmd+1M+qhDgT7NR8jR9idPcpqWYEdinTG5tMW3Mqx06m5pMsoOeebtPorLjVLBmysG7AB7oJ7lULi6ZxHkySfDswrGGwYMFoqudsS0gecgJBfYTlEEacwPBUqRYajspPWSM/LuAsiTMAcokEHy+qj/VBuQGC4Ob9oxsbaKJ2q9GV8QQ0ljQSBIEG8ZbfD0VOni8U+IblkGbRe8anwRWrg3wYLQYtrrsh5wFYkTWA1tl/MK+UTItcNbVDT1plxJ3FrW0RvA1YI8R8ln8BgnMBDquYm8+R71cZXynUajdTcoVl20WPwdJxLqlTIQ54AtcEz81TPD8HBnEG/8AEwfEKpxjECoGVDAzF9pH8I1QupTpkGTGbvG/Kyzi2o6jDhrQ6qcgY0NdmZcS8AzpoFG+jgsuU1jHc+mg72A0mtuAzI0Gdb1CNu9QCm2CCTBtt9O5OBqqIwzMKAHk0A4gOzAmTNpFtZQ2k3h2Vwa9xafau48jytoqPDceKTcjahLP3TsSZnRPxWNZUs98iMsTAAF/yUpA2HCH0jQaKRPVwQ0nlfcqfBMYC7I7NOtwdyfjPosfh+MspUxSp1IaAQBDTbftET71EOLZJy1XCbmCBzO3iUcSbXBsYJDHTe95gpcG1gaQwyJvry9dFj8Dxr7xoY52YkC3skm0uvB11K1uApPbm6zKCYs0D1sPzCmzQMwTqQLurMmBIvpJjXvlZ7GYnANqEPpHPJk5qmu+8I7h20QXCmTmy39rQaaoBjuJ4RtQh+HDnAmSWgzGpuUKxdSx2By1MtE5RlLxL77N1Piqj+J8PyEtwxF95PjYuurNLi2EdnyYZoDQHOGRgzCQBveCd1UHSLBiYwbIvINOmmrTXCpSNCm5w7Ba0tEaSLCPBMxb6fVNOUlsty20+lpCa3F0zh6VQsAY4NIaALAiQAJiwS4vFM6gODTldAAgWk2tMBJDuIVWMcwuGaoZyGEOocRaKgZUoh1Qkds2gEw3vsiPFcQBkhskns6WNoN/HZUaeNq03BjmMMu9pwkiTz7k4FfjHE6LKjg/DMebEkxuNLhDqfFaVVtRtOg2kWhpJbHauANBsrvGuKvZUhrBYAzB32sqP67rVm1GVGBrWtBaQ1wk5m7nuTivo2i7WZ22TpEHX0/FR4TTQe/6qbyA9fmUZdqx6MbAIg7jZV6lWPwT31AL7CJja8eV0I4hW7Qjl8yE8SyW2Yhjg0M9kV2AZhczIJEDwWf+0xI6yB/DTA320lEOBda55b1cNhuIDiD7DDBI5i5v3KTpFg6rBmoseGhwMvaQYNu0SAAJO07KsbpF7DH1RlaYc6S5pLiZtfmbKVrRPstGuwUtLhdbEUOtaWAUzUJLnROUHS1xG/goMFw7EVAMtF9RlRhLHNpF3anL7bQcokbwquQ0tUXOGhAGWfPb4K2ys6H9sy2I03EqjxDo5jaTM3VP0yjxhxEjy3QYY6r2XvpEZpLgczbeyDl7zO0WsEshjNtBXruLfbdMH9o/vEc1bZTnLrdoM+SGdHqLq4c9gdLXmYkgQM0A8z56LQ/q6sxvaaIAuQ+ntyh0qbqjegvpXiH08JSNNxaeteDH8s/JY5nEqxMGq/1XoGEoufSJaQ4sxDy3MWFpaW9WSJe3mTyMd6zeF6NufLs9NhBDYL2xaL2cfFKaUJdCcMXlwq5iSwuaSToWggj3q5xDAhtOoQXc9dNNFJwPBDDkRVYTBEAOIv3+fJXq7WvBzQQbGM3x1S37Tl2FPI+z4WQ50mqLAm/YMmNB3lWuI0GhtC0fdifEOcFS6VMy0KFKm0gdY8jWJ7MCXeO/JT9KMJUFBrpeAwBvsEC9z2iZmY9UHFrpDhwWuAIEMoh0DQszB0xvcLONwwLfaA740SdH8LWxIcKTKlQgQ93adGeYkXAaDOgutjwnok/qiKtCuXu9qzQLANtImLapy6h5TTHvoQchN5tbXy8ipMNhwbeIm21itpU6F1M1M06FQlr2yX1GewM0gAAHfmrPAuidam0tqYcOl7ngmrEB18vZcNOarafTCPoQ4jawkkAbak6Lurdv7ri28r0zG9GqlSm9goUm5mlsl7jEgifaKkodGqoYG9ThrNi5dyjkbI5E814XiGNcyoSAGObOskF4uIBFrTJGu69QxONAkgF45tg+XispgP0Y4ljwTUw+XcS88pHsjlqttR4C5rSMzBM2bmA90Kcps7WfxWPbQb1nUuAIcCSctmguIh2p7Omuqiq0qRb1j8KwktDyTcw7eCJg39EQq8IxOLoOaWtw7idajc5LXMgtkEczqJHiivD+CVKAE1KOVtKnSOZjoPV5u0ZcBJlLie5p5xh+klKo7LSwtBploc3KO01zgI9m8EEkHYzsi/SZ/wBib1jsHRNMBxfFNsi7YJIkDU6xdGOCfo9+z4n7SyuCYPZ6uR2iZPtaQYEeKm/STj6WHwNRuKrdmq0saxlMZnnWBJgRYkmyLie/bIdFulj8bTqtZQYx1Jpc1syIvcNtEchOoRThDsS+aDmCzHPbLSC5udwBAnll1vdYPgnS+jhalKsKbg+HNc5oaHZX5Z9onMRlm8alex8ByYxrMZSxVR7XNLBLckQRmGW0GQL799lOM2rOcQ/G4HFHLka0HMNWmw0n1hDP1LxKlWljg9pymGiRJLwTDo5ifJb9uDO73HzP1TnYQdx8R+KqRnyecdG6OMqUesL8wBfMkTnBAIkmAJzDlEJmF6N1q9aqHuIFNxloJh/WFwzAgRq0ie5ej4LhzKTAym1rGiYAHO53Un2fkQPAfj3n1T0fJ5NxThwoNY8Uq1M9aGOa8vOYEO0gwdJIkRCI9H+E/asIBUytyOdm7GU9hzokzpbVegHhTOfPnuIO/JRHgdPLltEk+y3U3JuNZRqi5bjyXgXRx+KZUc6t1bAajmtcxxhpJGYfvNs7Q2IUPSPADD1Gsa7M0sD2m9w4m97r1fB9FqdMGKjyTmucsw5xfls3SSfVDuN9HKJe2WzDABIboCbaJje6wwxU1c46zPly5pOl7a95RamMU8b5bdp9SG38TJQiARuCDYSPqmmm4kid9ynxZ7a3C8GrWbUxLWB09lheZB2BJAlFML0XpNADa1aBFg+1gBPoB6LF0sZXaMoeMumUgEK2zjLwALWEalHEbban0ew9swLzM9txPhYWUNfofgXkZsOyRuC4Hzg3WVw/SIiAczRNyCflf3IrQ6T0gMs5TpJBmB37+qNDdGsN0UwdMEMw7GzrAvpGpM6Lm9F8IP8AoT4ucdP9SEjjALRlrGeZdrp+PNX8NxV0XqtdyEfT6o1C3V6jwDDNs3DUwP5W/NWafC6LbNoUh4MYPkh54u4kBobrBJk2teAPmk/W75ByjKJmS1s/+RRo+QqyiG+yxgGtoHy1UuYxaPX8EOoY9xbmcGxuRp4XCstxLo0E6iT7tEDYR004Q7FYcMayajajHMMiGw4BzjJEjLmtuiGMwf2jDGlXptcXMEi2XOBYtkkgB2mqttxNtB6qTrRy93zQe2e6F9G/sgqEsptc8ierJIiXOi4ERmgdwC0sKJuJExH58AlGJad/l8UC3aQG6XMmB40nVOCAWU2pJ0IHfAPuTpS+SAhdTeY7cc4aL+pMJzqbpnMR3W+ieQN0pB5oCPqTqXuI5dmP7Z96w36XGfc0B1mQdaSQPaIykZgNLd/Nb4yvGekfFp4hWLu0A4tbN4DTlgA6ae9Tl0vDvbf9EuG/8rSz1qrjFoqOZYklshjoleMfp1x+biHUhxLaNJjQC5xhzpe67tSQW37gvSOB8VZhauHaSGU6r3tN7CRLdYDROVeGfpAxfW8Rxb7/AOPUF+TDkHuCWF3FZd7CKNSSATpovbv+H3iUtxNEnQsqDzljvg1eFUTdem/oHxuXiJZNqlOo30h4+BVje4+iJ7kuqT82XZf90MyyulJPclQCF3NcHJZjXkkYZ8EAuZCOMDtj+Ub95RcFB+MtGcbdkfEoEebZ2cvSE+m4EWn0KpmkRpHk0/VKyfyP91bPS3l5fP8A2SHy8wog2dz6D6Lrd58SR8EySkT+CY6iNiR4EhI1zfyU7MeSNBAaEXDj6lc10G5d5W+SlfVI2J8Poq9WsDoT4QUrIuWruGqD/Oqep+KMYbG2ADwe4ifcsoaibnWdxU3+H4k9nsin8Pgpv10/Q0vNpb63MrAU8RGlj3Ej6q3R4hUA9oHx/FLVLTanjDXWcx4Hg4+8BK7itLeQR7M6jXQEyse3jTwYOXzsT4XCsjjJ3aJ8/mjdHFrG4xpaQDyjtR3QZMjmrWF4i0w1wzSOYd8LrDVMa036tp9J+BVZ2IeT2SG+AJj3o3S4vQK1EOuxxbeA1x52te3gpaGLfTHbgtE+zc85j6LAN4hVAdDjJ3k/Akt9ys4Tj1ZrQHPBcJAdAB11u2CY7wFW6XFtqWPhwIIykSQ4wQb2FrpOM4hzQHMLp7tI1vss2ekmmdgfG5DdechxI9FMOkdHIWkOjUiXeJAM8ynsaothekBgyMxA+Gs3T6XHjq+JFyBGmgGsSs1+vMNmLoqtJtbbax007yrWEx1Azlr0yAbyB8zM3Oifov8AJpMNx9rjpHIbmNbXheIccqf85UJ/zKh8ZeSPcvUW4VpcS17SCJF+e0TJHmsN0/wGWuKwzZSwZnWyBw7OrbAWFjzU5a+mvxW79i/AOE0MWDQrSRne1j2mHNOUODhaJ7JF5BlYf9J/Q5uAoNJGZ5r5W1A3KHMLC6D/ABB2q1XQLiAALmw97KgflaZMFuSYF4upv+IKrnwWGOn30kcpY7vWeLTK3engzDdex/oT4VRa5uIqDNUJf1UZ5aQLkwYdILgBB0XjYXqv6MccWU2ZdWPa/wD8ix48IfPknnlxmx8c3uPdW8VpyL62Ag/VXiRb1sfzZDabm1BDw3MSQ1wHLv1B1sqGMwjhmyCCY3dYC9u1vyK09MN1oi70UdzeIO8n6GFkKXEBTcSXl5bZovrv706lx95dJPZ/dnu56p8aXJsc1rppIAlBOE8VzZs0a9kSNOUH4pMfxbK/KOzpN/OLbpap7GjWEITxhpziHH2RoBzPNJheLF9RrQWkEXEGx3Hih/H8azrBIaSGxcu5utZpS0crH4alTcBBtyzGfA3Sv4c3YernfVCoLbggn88xfyV+hXEDLGbeW+6QqmSbjfpZbw4cm+pPxTavDgdgI0ICRvENiL+73pHYw/kj5BV6T7WW4Ru4Pl/snCnTHOPOPcqjsR+c0+5MLidHD8+aZaX3dWNj6OWf6QOIezqh2SDmkHXbVXsgmcyq4qnP7Smrx9UPouMXUJJJ9pXDSHJM6gclLSG0yZufcrdNyipgDZTNISC1mG/JMzDYJpj8ymwloJRUP5CVtU8kym9OFRBFB/mHh+C6B+Qla8b/ADTXO5Apygw0gdvz5phofmQpmN/hk+SeSf3SjQ2gZSbu0/1QpBh27B3kQfcn3/d94Cidm/c/8gjiNnU+Hz+00EnQgNPmZBVXpXw132Ou4htmzOZ2xFtY8lK4VNgPNDOOtruoPYBThwvPjPJKyqxvuBH6MsfkxOQGC9hAiBeL3PgvRuKYKnXpiliKL6jAcwzQ6DpMti8W+q8s4Pw99Oux4b7IkHNMOA1IOo5+K144vigLikfJ/rqFnJpr8t5WVkW9G6AxLKbmODPtD2vku/wwMwBAuLRcc16R0cweDwtRz6LWQ6wZndDRA0FS5JIkkk9yEcHe9tUvqOpkElxgQS4wBZziLNAFoWibjaJsQ3zaD8Eb/U5/wcHF2iGikS06lrmnxIvKI4TjDAwuLnEHnM2nmTfVZI0sOdm+TiPcEvU0x7NV7fB8j3qtstNBUoYaoJz5SRIObnca3VUcKpRmZXYTItb0sSg9bEOaOzWDjycy/qLKi/GF0dZTYTYTpp3gyrmVLhGprYGq4lwLWuEmIygxpFouoaOFqsc15aHC7rQR3zKFYfiwGhc2Ng6R6O+iVvGKma1e2mVzNvK0pzMuDTYfiTHZuyCTYuMAixtc3WP47UJqWn2R8Six4wIkmk5/7xhnlv8Ak7IdjekzZGZ9IECLOB3O4TxyHGh7qH7bZBMWJ+NtVVrvAjNOY6Rcz4aKHD1uw2o1xyvaHDlBg21VynUbV1kOEkHUcuUeRS9U+kEvFzJ9J8NEoxJ3geX4p+YNMPGU8wOyddO/xUddjgZbfxbr9VO7FalS9aO4R4JG1B+QqTHyYNjaAfkfkVM143A96uZJ4rbhI/3UDlJToTcR6ptdhHL1TKICUxz4SucE0uUr0UFSNKhB8koclsaWZXByjDvzZOlIaSDwXSmAri4JHpOwp1+agYeSlaSmWkocdr+5SdbzkKNhG6kaBzRsacKnJKR+bJTTafwSOZycR4wfijZaRuB5hUeIOOU3srVVz2j2Q/wgH0Jj3hD8XVJBBa5u14+IJ96LVYwPwTbq7iQI1KrYSjlOs+inx1S1gFnGtUTXM3E35fRXsNX8vAAIE9xlE8ETuEQ7BxrzsSmF7ufvUTYG5CXOdPyfctGOk9OtBvPqI94KuUMaRaJ7sg/9UNB8PVNDh+QErDaFnGALEH4e4wrNHiTXcx5fRZlo5EjwJ+qQEgaA+Iv66pcS1GpbjKZPtN8Dl+YQrjFVheLM9kfu8yqAxVoIP9VveF5z0s6SF2IIpZcrQGzAuQSSRG148kpAP/o2eXYWoHEkNqGATIFgbDa5Pqir7C3JcuViCVE5qV72Ot1Fw0/ctO/a9y5cqy6TPtHj/ZneDfyKAuxL8vtutEdopVyiqhlTEvgHO6Z1zHuUb8ZUyjtv/qP1XLk4KqjFPk9t39RStxT/AN939RSrkBYwNdxeJc4+JKOOXLkzSFObquXJUHnZKuXJA5cwrlyYSMUwXLkyTNT1y5IGPQ7iC5clTilV9pqbWXLlKwysFewhukXJKotSKe4arly1jKowE4hcuTJVrap9FxnUrlyn7V9KPSyoW4WoQSDGoMLyVcuTqK/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26" name="AutoShape 6" descr="data:image/jpeg;base64,/9j/4AAQSkZJRgABAQAAAQABAAD/2wCEAAkGBxQTEhUUExQWFhUXGBcXGBcYFxgeHBwcFx0YFxgXGhgaHSggHBwlHBwXITEhJSkrLi4uGB8zODMsNygtLisBCgoKDg0OGxAQGywkHCQsLCwsLCwsLCwsLCwsLCwsLCwsLCwsLCwsLCwsLCwsLCwsLCwsLCwsLCwsLCwsLCwsN//AABEIALIBHAMBIgACEQEDEQH/xAAcAAABBQEBAQAAAAAAAAAAAAAFAQIDBAYABwj/xABEEAABAwIEAgcFBAgEBgMAAAABAAIRAyEEEjFBBVEGEyJhcYGRMqGxwdEUI+HwBxVCUmJykrIzU4LxCCRDc6LCFjTS/8QAGAEAAwEBAAAAAAAAAAAAAAAAAAECAwT/xAAiEQEBAAICAgMBAAMAAAAAAAAAAQIREjETIQNBUWEiMkL/2gAMAwEAAhEDEQA/ANVTphoAaIAAAHIDZStC6EoC6XMe0JxCQBKUgVqVI0JUG5debaJYSgIBwC5dCUBAdC4LoSwgFCVNCUJGeAlTQE4BAKAlSQnAIBU5NTgEgUJQkSpA4JU0JUGQrlxXQgOASpIXIM4BdCRcgOSJVwQCwlSBLCA5eM/pT6Kh2ONSmcvWU2vcP4pc0nzDQvZisH0+H/MM/wC03+56VXh20AShc1OWm3O4JUoSoMgCdC4J0JGQBKAlATgEByWEoCFcX49ToMzS1xmC3NB3k6GfxSt0clvqJuJcUp0R23X2aLuPl8ysri+k9VzgWw1rTOXnGzjv5IVjuIDEVDVa0tDzYamwDfkr2A4Santy0EHxsCdCscs7enVh8eOP+y4OmjoP3bD/AKyPHZVm9OnVKjKbKYZmeAX5s0DkAWx5oezD0bEddadWMP8A7hUqPD6LatM9a8HO2AaTdZG/W2CmZZr4fH+No7peBrS9Hjb/AEqpi+n7AIZSdnOmYiB4xBQbFYBmdwNV1nOH+GeZGochuK4TTF+vAvN6T/lKczy+y8fxvVMFj2OY0uewOIEiQL+BKtsqtOjh6hZLGxQDRVIbLQ4HUEc+5Vn8QomO2JMRO86JeW/iL8MvVbSniG6Zh+eXNTCq2YzCdYkT4wsrXwlRo9mDoJiPin4fDuj2T4gI838Lwz9aljgdCD4FOhZ4NeB2Q4eErjUqjd/q5Hm/heH+tEuWVbjqo1e5SM4jVn2z6BHmg8FaaEh1WeHEqs+17m/RMqcQqzmDjb09NE/NB4cmlXQs2eK1SPajwAUn65qW9nvA39Z9yflxLw5NAlhAv/kJH7AP+qPkU4dIhqaZ/q/BPyYl4svwbhcAhLePs/dd7vqiGAxYqtzNB1i6qZS9FcLO08JQE5LCpJsLCdPI+0Mkj/CH9z1voWF6duAxDJ/yh/c9Kqx7GwE+E1qeArYOASwlhOhBkanQuASgJG4IdxrjVPDgZpLiJa0b986AImAvLq1N9R5L3CxIA1gCe+xOqnK66afHjLfa3xHpPiX9phIOjWMm3fa7igOKlxL6z8xAuwHtba7BGMRw6aZaHFlxL7zAJkW5gCyqivQo5iwZ6gAknyAjbvUa/W8s/wCRPhFCGMyMySN5kXO5voj/AA0EPaDf2vgbIRw6rUexriC0m5B8fDkjHD2Q8eJ98ovSLfaBvG8MR/8AWHlTZ8ioavFsHLZwwmRlOQWOxCsDiOE2oePZ+igrcQwMDNQ3t7evks1rWLxmFDnNdSuHEEwbmTJsPFUsbi8CR26Ijxqj4BXsZWwuZwexxcHHMe3c76Kri6uALe3Tdl8avyQBTjDcK6nT+0eyWDL2nC1jqPLVDcRS4c9tMF8CmAKcVOWhM67InxD7MaVLrvYLOzd47PZOoHKNUMqUOGljRmho9mHu8tdUCNTiaQc0ZjF+Y+ajbhm5Msgtve3OfBT1WtLRmMC15+qjZSZkIa7smbyN7m6lBRRHVhsgiIm0arnYb7sMnYCfBcKTckT2b3BHOfilNAGmGza17bGUGq1MLNNzC6AZvylA2dFgA4DEkk6Hq3SPGHXR9uGaKb2H2TMm1gdVnj0ZoS+MR7f8Hs94goOH1OjLzRbTbiYc3N24eJkzpm8l2G4DWbUpu+0BzW5S5su7Ue1rzSjo0w0BSGJIILiH9W6bwSIDh8VdocNDaLGBzC5jqbus6twcchBLdf2o57o2rf8AV2vhzILYi3LnfZK7CnrBDW5IuMrNb30zck7FNcSC1xEbSU91N5c0g9ncT+e5L0n2H4zB2fLWhuxgcxpCTD8HcD22y2JFx627lNxKkTJc6GAe+23qlwOAcDmL2ubFhm8CLeqf0N0Ar4LFAHLSDuWlxz9pajolSeKH3rSx5cczeWw90ILVwOKuWVaf8Mlvv7PJaDoyKwpEVy01MxktiI20AV4a2M7biKwkc4ASSAOZMfFSJlai14LXNDgdQRI9CtmJ0LHdM2/fN/7Y/uetPViiAQPux7QH7I/eHdzHnznO9LhNVhH+WP7nJKx7XWhPhK1qdlVsCAJ0JwCWEjNaE6EoCdlQDQF5k0U21agp6iq8unUuM/7WXqAC80xFSa1UBhaG1nCYs50uk9949Uq0w+y8Qoh9NwqOystJtsZ352Q9mOo0pFFkvDQc0S4i0XPlYBX8dSaWOFUnJaY11BQ6lxJjZbQp3yyDBJIiwn2ipaYjHDalR1MFzS1xmx8RGt9JRzh47Tf5kD4Y6q6nLxlcZt6RrfmjfDxDx/MD8EXpN7MGMwQn7u+/+Iq9bF8Pyw6lY99X4qy/7CCZDs03vU1396rYhvDSIcHR41fksmi5ia2ElweDmJl137wdvJQYl2Ac2Hh+Ud71Zr/Y57ebN2SYLtwCPdCr1xw8iHZ48XIgEcWzDGhS60nqiyGGSOzA1PhCGOw/DcgBccm33h25FFMQMKcNSzk9VBDLmY7zrpzQ04fhvVhuY5P5/W5KA1GUOpiTDYF59LymUKTQ0gOlt5MjlfRPpZeqbfsZWwZ2tBn0XUWsg5XSNyCOSlJKdFuQtBsZuDzSMoN6vLPZ5z3zqnMptyGDLbyZHnddSY0MgGW3vI8dUBAzDNbTc0GWmZMjlBv4LPjgeDzPiue2IPap27xC0lKk0B0EQdb90fBABgcEHvIrOzOBBGenYGL9yFRGOA4bqerFfs5nEO7EycsjlsPVQs6OYcZCMRdkRZtyDIm+uynp8MwQouZ156suJLs9KQ4gSJiNAFQbwLAiCMQ6xBb95RiQbJqa2pSn6p/UEuaZ011UWJwTXQXZQYgG2/ipalAEskgFpBGl42UxCHiOGbd7icsaA7qDA4RoIcKjbjQ63+YVnHUWA53HaMo1KrYFlLMHB8OI9nKTFrhV9BTxPB6hLizEZZuO04RfTVG+i+CqUmObVqGo7NOaXGx2v4FZ7GcIoOc8nENaXTIgWO+6NdDMCyix7GVRVBOYkRYkRFieSrHs8umiXQnQuhasTYWG41QE0rOP3YFnHZzxzW7heW9LOkLqVbq+rBDQROYj9t+yVXjG2ATwFE2rfKbE6cj4Hn3KcKmLgEpC6VBi8dTpXqPa0bZiB6DU+SAsNCVZjHdNKLP8Nrnnmew33jMfJqz2N6W4iqOw7q2mb0wBp/E6Xb8moVMa9KAXmvE+s+0Vc4GXrSGXvq68T4KpTqGBmLnE3LnOvfvTW04dmzk5iOwf2QlLu6XMdLld7WNL3EnKJIBO0cu+EMo8VJ7NGnAyyIHdaQPqiGJqNYxxIzANJIOhAA/BD6XEqzoFOmQCDoLA3AuAAnTxFOGGsaf3ghxJ5d0bneUcwZ7Q/mHyQDhYrZD1tnEnccrad8I9gXXHiPkpvRXtNVdhAfvAc0uuM2mYjbvlU6v6uLSHZ43u/wCSuVsNhyZqVC0y6BmYLZi6b31JVWpgMEQQaroOv3lJZLWK7sHYPzZiGXGbTKMvuhQ1n4Atgh+XxenuwuHmXvOXIxrIc32QCJnQmALhdVw+CywXvj+dvyTgEGPw4w9I5nNoichDnDnrzETqh9b9XvacziQSZOZ3nor4ZhvsrBnPUAkNM3vO8eKFjDcOyEB7i2TubT3wkbU4fJ1LYPYytgz+zaLnuhLhqbIOU23v3fRV8FkNBoZJp5QGmf2RpcqbBvZ2st9JvMbJJOwop5DkdmaZMgg6jmE/DsZ1ZymW3vPmbhQ4NrAwtZJGhvMWAj0S4QM6stbJbcG87QbpA6gGjMGmZ1us+5mAzuu/M5pDgCdDE2i2yOYRtOXBhk2kZpjXnpugDqnD2VCYfnu0yavn3JnDsOzAilUax7+qcYfDjMkEETFhllUnYfhnVsGdwa2cvbPOTeL3VijV4eGPDWuyS3OM1XUyBfXSdLKqa/DMoHVHKJjt1rTc96FtZiMpaMxAEaylxBYA0uc0C0E93IlQ4hzDTaXSGECD2tx3Dko8eymW0i4mA5pbrfQ3tyCSEuMye08dqOy2bkQY8PwVXh7qJLT2xUOobETGl9oU3EqlMPBcPvI7IvfXy3Oqo4OvRztBYRWJuWkgHUDu0VfQQ8QpYXrH53PDjOaJ/wDydlTpGgym4YWq+C8Z+0Rcg20FrK7xTF4VlRwqU3udoSCf2h/MNihjauFcx4w1NzIc0umTJOYA3ce/1Tivpbw2OcJLi5+ly4qc8U3g/wBSHYWTPzI+anhwBuPVv1TvYkjRdHccXPeDs2dZ3C876e0gcUZMWP8Ae9azhvEDTcZg5hl1G/ghfGGCrUznW+h7yfmj6HVX8Txc1KZmGtJAm87Gx5qnV6ZNpsy0/vDzIjlaBc+YQ0+xT0jrBvGx9VnhiI/6lNvdTYTfX2uaue6z4xocV0nxVTQ9WImAMvnmJLh5EIHVcMxL61zrkkmd+1M+qhDgT7NR8jR9idPcpqWYEdinTG5tMW3Mqx06m5pMsoOeebtPorLjVLBmysG7AB7oJ7lULi6ZxHkySfDswrGGwYMFoqudsS0gecgJBfYTlEEacwPBUqRYajspPWSM/LuAsiTMAcokEHy+qj/VBuQGC4Ob9oxsbaKJ2q9GV8QQ0ljQSBIEG8ZbfD0VOni8U+IblkGbRe8anwRWrg3wYLQYtrrsh5wFYkTWA1tl/MK+UTItcNbVDT1plxJ3FrW0RvA1YI8R8ln8BgnMBDquYm8+R71cZXynUajdTcoVl20WPwdJxLqlTIQ54AtcEz81TPD8HBnEG/8AEwfEKpxjECoGVDAzF9pH8I1QupTpkGTGbvG/Kyzi2o6jDhrQ6qcgY0NdmZcS8AzpoFG+jgsuU1jHc+mg72A0mtuAzI0Gdb1CNu9QCm2CCTBtt9O5OBqqIwzMKAHk0A4gOzAmTNpFtZQ2k3h2Vwa9xafau48jytoqPDceKTcjahLP3TsSZnRPxWNZUs98iMsTAAF/yUpA2HCH0jQaKRPVwQ0nlfcqfBMYC7I7NOtwdyfjPosfh+MspUxSp1IaAQBDTbftET71EOLZJy1XCbmCBzO3iUcSbXBsYJDHTe95gpcG1gaQwyJvry9dFj8Dxr7xoY52YkC3skm0uvB11K1uApPbm6zKCYs0D1sPzCmzQMwTqQLurMmBIvpJjXvlZ7GYnANqEPpHPJk5qmu+8I7h20QXCmTmy39rQaaoBjuJ4RtQh+HDnAmSWgzGpuUKxdSx2By1MtE5RlLxL77N1Piqj+J8PyEtwxF95PjYuurNLi2EdnyYZoDQHOGRgzCQBveCd1UHSLBiYwbIvINOmmrTXCpSNCm5w7Ba0tEaSLCPBMxb6fVNOUlsty20+lpCa3F0zh6VQsAY4NIaALAiQAJiwS4vFM6gODTldAAgWk2tMBJDuIVWMcwuGaoZyGEOocRaKgZUoh1Qkds2gEw3vsiPFcQBkhskns6WNoN/HZUaeNq03BjmMMu9pwkiTz7k4FfjHE6LKjg/DMebEkxuNLhDqfFaVVtRtOg2kWhpJbHauANBsrvGuKvZUhrBYAzB32sqP67rVm1GVGBrWtBaQ1wk5m7nuTivo2i7WZ22TpEHX0/FR4TTQe/6qbyA9fmUZdqx6MbAIg7jZV6lWPwT31AL7CJja8eV0I4hW7Qjl8yE8SyW2Yhjg0M9kV2AZhczIJEDwWf+0xI6yB/DTA320lEOBda55b1cNhuIDiD7DDBI5i5v3KTpFg6rBmoseGhwMvaQYNu0SAAJO07KsbpF7DH1RlaYc6S5pLiZtfmbKVrRPstGuwUtLhdbEUOtaWAUzUJLnROUHS1xG/goMFw7EVAMtF9RlRhLHNpF3anL7bQcokbwquQ0tUXOGhAGWfPb4K2ys6H9sy2I03EqjxDo5jaTM3VP0yjxhxEjy3QYY6r2XvpEZpLgczbeyDl7zO0WsEshjNtBXruLfbdMH9o/vEc1bZTnLrdoM+SGdHqLq4c9gdLXmYkgQM0A8z56LQ/q6sxvaaIAuQ+ntyh0qbqjegvpXiH08JSNNxaeteDH8s/JY5nEqxMGq/1XoGEoufSJaQ4sxDy3MWFpaW9WSJe3mTyMd6zeF6NufLs9NhBDYL2xaL2cfFKaUJdCcMXlwq5iSwuaSToWggj3q5xDAhtOoQXc9dNNFJwPBDDkRVYTBEAOIv3+fJXq7WvBzQQbGM3x1S37Tl2FPI+z4WQ50mqLAm/YMmNB3lWuI0GhtC0fdifEOcFS6VMy0KFKm0gdY8jWJ7MCXeO/JT9KMJUFBrpeAwBvsEC9z2iZmY9UHFrpDhwWuAIEMoh0DQszB0xvcLONwwLfaA740SdH8LWxIcKTKlQgQ93adGeYkXAaDOgutjwnok/qiKtCuXu9qzQLANtImLapy6h5TTHvoQchN5tbXy8ipMNhwbeIm21itpU6F1M1M06FQlr2yX1GewM0gAAHfmrPAuidam0tqYcOl7ngmrEB18vZcNOarafTCPoQ4jawkkAbak6Lurdv7ri28r0zG9GqlSm9goUm5mlsl7jEgifaKkodGqoYG9ThrNi5dyjkbI5E814XiGNcyoSAGObOskF4uIBFrTJGu69QxONAkgF45tg+XispgP0Y4ljwTUw+XcS88pHsjlqttR4C5rSMzBM2bmA90Kcps7WfxWPbQb1nUuAIcCSctmguIh2p7Omuqiq0qRb1j8KwktDyTcw7eCJg39EQq8IxOLoOaWtw7idajc5LXMgtkEczqJHiivD+CVKAE1KOVtKnSOZjoPV5u0ZcBJlLie5p5xh+klKo7LSwtBploc3KO01zgI9m8EEkHYzsi/SZ/wBib1jsHRNMBxfFNsi7YJIkDU6xdGOCfo9+z4n7SyuCYPZ6uR2iZPtaQYEeKm/STj6WHwNRuKrdmq0saxlMZnnWBJgRYkmyLie/bIdFulj8bTqtZQYx1Jpc1syIvcNtEchOoRThDsS+aDmCzHPbLSC5udwBAnll1vdYPgnS+jhalKsKbg+HNc5oaHZX5Z9onMRlm8alex8ByYxrMZSxVR7XNLBLckQRmGW0GQL799lOM2rOcQ/G4HFHLka0HMNWmw0n1hDP1LxKlWljg9pymGiRJLwTDo5ifJb9uDO73HzP1TnYQdx8R+KqRnyecdG6OMqUesL8wBfMkTnBAIkmAJzDlEJmF6N1q9aqHuIFNxloJh/WFwzAgRq0ie5ej4LhzKTAym1rGiYAHO53Un2fkQPAfj3n1T0fJ5NxThwoNY8Uq1M9aGOa8vOYEO0gwdJIkRCI9H+E/asIBUytyOdm7GU9hzokzpbVegHhTOfPnuIO/JRHgdPLltEk+y3U3JuNZRqi5bjyXgXRx+KZUc6t1bAajmtcxxhpJGYfvNs7Q2IUPSPADD1Gsa7M0sD2m9w4m97r1fB9FqdMGKjyTmucsw5xfls3SSfVDuN9HKJe2WzDABIboCbaJje6wwxU1c46zPly5pOl7a95RamMU8b5bdp9SG38TJQiARuCDYSPqmmm4kid9ynxZ7a3C8GrWbUxLWB09lheZB2BJAlFML0XpNADa1aBFg+1gBPoB6LF0sZXaMoeMumUgEK2zjLwALWEalHEbban0ew9swLzM9txPhYWUNfofgXkZsOyRuC4Hzg3WVw/SIiAczRNyCflf3IrQ6T0gMs5TpJBmB37+qNDdGsN0UwdMEMw7GzrAvpGpM6Lm9F8IP8AoT4ucdP9SEjjALRlrGeZdrp+PNX8NxV0XqtdyEfT6o1C3V6jwDDNs3DUwP5W/NWafC6LbNoUh4MYPkh54u4kBobrBJk2teAPmk/W75ByjKJmS1s/+RRo+QqyiG+yxgGtoHy1UuYxaPX8EOoY9xbmcGxuRp4XCstxLo0E6iT7tEDYR004Q7FYcMayajajHMMiGw4BzjJEjLmtuiGMwf2jDGlXptcXMEi2XOBYtkkgB2mqttxNtB6qTrRy93zQe2e6F9G/sgqEsptc8ierJIiXOi4ERmgdwC0sKJuJExH58AlGJad/l8UC3aQG6XMmB40nVOCAWU2pJ0IHfAPuTpS+SAhdTeY7cc4aL+pMJzqbpnMR3W+ieQN0pB5oCPqTqXuI5dmP7Z96w36XGfc0B1mQdaSQPaIykZgNLd/Nb4yvGekfFp4hWLu0A4tbN4DTlgA6ae9Tl0vDvbf9EuG/8rSz1qrjFoqOZYklshjoleMfp1x+biHUhxLaNJjQC5xhzpe67tSQW37gvSOB8VZhauHaSGU6r3tN7CRLdYDROVeGfpAxfW8Rxb7/AOPUF+TDkHuCWF3FZd7CKNSSATpovbv+H3iUtxNEnQsqDzljvg1eFUTdem/oHxuXiJZNqlOo30h4+BVje4+iJ7kuqT82XZf90MyyulJPclQCF3NcHJZjXkkYZ8EAuZCOMDtj+Ub95RcFB+MtGcbdkfEoEebZ2cvSE+m4EWn0KpmkRpHk0/VKyfyP91bPS3l5fP8A2SHy8wog2dz6D6Lrd58SR8EySkT+CY6iNiR4EhI1zfyU7MeSNBAaEXDj6lc10G5d5W+SlfVI2J8Poq9WsDoT4QUrIuWruGqD/Oqep+KMYbG2ADwe4ifcsoaibnWdxU3+H4k9nsin8Pgpv10/Q0vNpb63MrAU8RGlj3Ej6q3R4hUA9oHx/FLVLTanjDXWcx4Hg4+8BK7itLeQR7M6jXQEyse3jTwYOXzsT4XCsjjJ3aJ8/mjdHFrG4xpaQDyjtR3QZMjmrWF4i0w1wzSOYd8LrDVMa036tp9J+BVZ2IeT2SG+AJj3o3S4vQK1EOuxxbeA1x52te3gpaGLfTHbgtE+zc85j6LAN4hVAdDjJ3k/Akt9ys4Tj1ZrQHPBcJAdAB11u2CY7wFW6XFtqWPhwIIykSQ4wQb2FrpOM4hzQHMLp7tI1vss2ekmmdgfG5DdechxI9FMOkdHIWkOjUiXeJAM8ynsaothekBgyMxA+Gs3T6XHjq+JFyBGmgGsSs1+vMNmLoqtJtbbax007yrWEx1Azlr0yAbyB8zM3Oifov8AJpMNx9rjpHIbmNbXheIccqf85UJ/zKh8ZeSPcvUW4VpcS17SCJF+e0TJHmsN0/wGWuKwzZSwZnWyBw7OrbAWFjzU5a+mvxW79i/AOE0MWDQrSRne1j2mHNOUODhaJ7JF5BlYf9J/Q5uAoNJGZ5r5W1A3KHMLC6D/ABB2q1XQLiAALmw97KgflaZMFuSYF4upv+IKrnwWGOn30kcpY7vWeLTK3engzDdex/oT4VRa5uIqDNUJf1UZ5aQLkwYdILgBB0XjYXqv6MccWU2ZdWPa/wD8ix48IfPknnlxmx8c3uPdW8VpyL62Ag/VXiRb1sfzZDabm1BDw3MSQ1wHLv1B1sqGMwjhmyCCY3dYC9u1vyK09MN1oi70UdzeIO8n6GFkKXEBTcSXl5bZovrv706lx95dJPZ/dnu56p8aXJsc1rppIAlBOE8VzZs0a9kSNOUH4pMfxbK/KOzpN/OLbpap7GjWEITxhpziHH2RoBzPNJheLF9RrQWkEXEGx3Hih/H8azrBIaSGxcu5utZpS0crH4alTcBBtyzGfA3Sv4c3YernfVCoLbggn88xfyV+hXEDLGbeW+6QqmSbjfpZbw4cm+pPxTavDgdgI0ICRvENiL+73pHYw/kj5BV6T7WW4Ru4Pl/snCnTHOPOPcqjsR+c0+5MLidHD8+aZaX3dWNj6OWf6QOIezqh2SDmkHXbVXsgmcyq4qnP7Smrx9UPouMXUJJJ9pXDSHJM6gclLSG0yZufcrdNyipgDZTNISC1mG/JMzDYJpj8ymwloJRUP5CVtU8kym9OFRBFB/mHh+C6B+Qla8b/ADTXO5Apygw0gdvz5phofmQpmN/hk+SeSf3SjQ2gZSbu0/1QpBh27B3kQfcn3/d94Cidm/c/8gjiNnU+Hz+00EnQgNPmZBVXpXw132Ou4htmzOZ2xFtY8lK4VNgPNDOOtruoPYBThwvPjPJKyqxvuBH6MsfkxOQGC9hAiBeL3PgvRuKYKnXpiliKL6jAcwzQ6DpMti8W+q8s4Pw99Oux4b7IkHNMOA1IOo5+K144vigLikfJ/rqFnJpr8t5WVkW9G6AxLKbmODPtD2vku/wwMwBAuLRcc16R0cweDwtRz6LWQ6wZndDRA0FS5JIkkk9yEcHe9tUvqOpkElxgQS4wBZziLNAFoWibjaJsQ3zaD8Eb/U5/wcHF2iGikS06lrmnxIvKI4TjDAwuLnEHnM2nmTfVZI0sOdm+TiPcEvU0x7NV7fB8j3qtstNBUoYaoJz5SRIObnca3VUcKpRmZXYTItb0sSg9bEOaOzWDjycy/qLKi/GF0dZTYTYTpp3gyrmVLhGprYGq4lwLWuEmIygxpFouoaOFqsc15aHC7rQR3zKFYfiwGhc2Ng6R6O+iVvGKma1e2mVzNvK0pzMuDTYfiTHZuyCTYuMAixtc3WP47UJqWn2R8Six4wIkmk5/7xhnlv8Ak7IdjekzZGZ9IECLOB3O4TxyHGh7qH7bZBMWJ+NtVVrvAjNOY6Rcz4aKHD1uw2o1xyvaHDlBg21VynUbV1kOEkHUcuUeRS9U+kEvFzJ9J8NEoxJ3geX4p+YNMPGU8wOyddO/xUddjgZbfxbr9VO7FalS9aO4R4JG1B+QqTHyYNjaAfkfkVM143A96uZJ4rbhI/3UDlJToTcR6ptdhHL1TKICUxz4SucE0uUr0UFSNKhB8koclsaWZXByjDvzZOlIaSDwXSmAri4JHpOwp1+agYeSlaSmWkocdr+5SdbzkKNhG6kaBzRsacKnJKR+bJTTafwSOZycR4wfijZaRuB5hUeIOOU3srVVz2j2Q/wgH0Jj3hD8XVJBBa5u14+IJ96LVYwPwTbq7iQI1KrYSjlOs+inx1S1gFnGtUTXM3E35fRXsNX8vAAIE9xlE8ETuEQ7BxrzsSmF7ufvUTYG5CXOdPyfctGOk9OtBvPqI94KuUMaRaJ7sg/9UNB8PVNDh+QErDaFnGALEH4e4wrNHiTXcx5fRZlo5EjwJ+qQEgaA+Iv66pcS1GpbjKZPtN8Dl+YQrjFVheLM9kfu8yqAxVoIP9VveF5z0s6SF2IIpZcrQGzAuQSSRG148kpAP/o2eXYWoHEkNqGATIFgbDa5Pqir7C3JcuViCVE5qV72Ot1Fw0/ctO/a9y5cqy6TPtHj/ZneDfyKAuxL8vtutEdopVyiqhlTEvgHO6Z1zHuUb8ZUyjtv/qP1XLk4KqjFPk9t39RStxT/AN939RSrkBYwNdxeJc4+JKOOXLkzSFObquXJUHnZKuXJA5cwrlyYSMUwXLkyTNT1y5IGPQ7iC5clTilV9pqbWXLlKwysFewhukXJKotSKe4arly1jKowE4hcuTJVrap9FxnUrlyn7V9KPSyoW4WoQSDGoMLyVcuTqK/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28" name="AutoShape 8" descr="data:image/jpeg;base64,/9j/4AAQSkZJRgABAQAAAQABAAD/2wCEAAkGBxQTEhUUExQWFhUXGBcXGBcYFxgeHBwcFx0YFxgXGhgaHSggHBwlHBwXITEhJSkrLi4uGB8zODMsNygtLisBCgoKDg0OGxAQGywkHCQsLCwsLCwsLCwsLCwsLCwsLCwsLCwsLCwsLCwsLCwsLCwsLCwsLCwsLCwsLCwsLCwsN//AABEIALIBHAMBIgACEQEDEQH/xAAcAAABBQEBAQAAAAAAAAAAAAAFAQIDBAYABwj/xABEEAABAwIEAgcFBAgEBgMAAAABAAIRAyEEEjFBBVEGEyJhcYGRMqGxwdEUI+HwBxVCUmJykrIzU4LxCCRDc6LCFjTS/8QAGAEAAwEBAAAAAAAAAAAAAAAAAAECAwT/xAAiEQEBAAICAgMBAAMAAAAAAAAAAQIREjETIQNBUWEiMkL/2gAMAwEAAhEDEQA/ANVTphoAaIAAAHIDZStC6EoC6XMe0JxCQBKUgVqVI0JUG5debaJYSgIBwC5dCUBAdC4LoSwgFCVNCUJGeAlTQE4BAKAlSQnAIBU5NTgEgUJQkSpA4JU0JUGQrlxXQgOASpIXIM4BdCRcgOSJVwQCwlSBLCA5eM/pT6Kh2ONSmcvWU2vcP4pc0nzDQvZisH0+H/MM/wC03+56VXh20AShc1OWm3O4JUoSoMgCdC4J0JGQBKAlATgEByWEoCFcX49ToMzS1xmC3NB3k6GfxSt0clvqJuJcUp0R23X2aLuPl8ysri+k9VzgWw1rTOXnGzjv5IVjuIDEVDVa0tDzYamwDfkr2A4Santy0EHxsCdCscs7enVh8eOP+y4OmjoP3bD/AKyPHZVm9OnVKjKbKYZmeAX5s0DkAWx5oezD0bEddadWMP8A7hUqPD6LatM9a8HO2AaTdZG/W2CmZZr4fH+No7peBrS9Hjb/AEqpi+n7AIZSdnOmYiB4xBQbFYBmdwNV1nOH+GeZGochuK4TTF+vAvN6T/lKczy+y8fxvVMFj2OY0uewOIEiQL+BKtsqtOjh6hZLGxQDRVIbLQ4HUEc+5Vn8QomO2JMRO86JeW/iL8MvVbSniG6Zh+eXNTCq2YzCdYkT4wsrXwlRo9mDoJiPin4fDuj2T4gI838Lwz9aljgdCD4FOhZ4NeB2Q4eErjUqjd/q5Hm/heH+tEuWVbjqo1e5SM4jVn2z6BHmg8FaaEh1WeHEqs+17m/RMqcQqzmDjb09NE/NB4cmlXQs2eK1SPajwAUn65qW9nvA39Z9yflxLw5NAlhAv/kJH7AP+qPkU4dIhqaZ/q/BPyYl4svwbhcAhLePs/dd7vqiGAxYqtzNB1i6qZS9FcLO08JQE5LCpJsLCdPI+0Mkj/CH9z1voWF6duAxDJ/yh/c9Kqx7GwE+E1qeArYOASwlhOhBkanQuASgJG4IdxrjVPDgZpLiJa0b986AImAvLq1N9R5L3CxIA1gCe+xOqnK66afHjLfa3xHpPiX9phIOjWMm3fa7igOKlxL6z8xAuwHtba7BGMRw6aZaHFlxL7zAJkW5gCyqivQo5iwZ6gAknyAjbvUa/W8s/wCRPhFCGMyMySN5kXO5voj/AA0EPaDf2vgbIRw6rUexriC0m5B8fDkjHD2Q8eJ98ovSLfaBvG8MR/8AWHlTZ8ioavFsHLZwwmRlOQWOxCsDiOE2oePZ+igrcQwMDNQ3t7evks1rWLxmFDnNdSuHEEwbmTJsPFUsbi8CR26Ijxqj4BXsZWwuZwexxcHHMe3c76Kri6uALe3Tdl8avyQBTjDcK6nT+0eyWDL2nC1jqPLVDcRS4c9tMF8CmAKcVOWhM67InxD7MaVLrvYLOzd47PZOoHKNUMqUOGljRmho9mHu8tdUCNTiaQc0ZjF+Y+ajbhm5Msgtve3OfBT1WtLRmMC15+qjZSZkIa7smbyN7m6lBRRHVhsgiIm0arnYb7sMnYCfBcKTckT2b3BHOfilNAGmGza17bGUGq1MLNNzC6AZvylA2dFgA4DEkk6Hq3SPGHXR9uGaKb2H2TMm1gdVnj0ZoS+MR7f8Hs94goOH1OjLzRbTbiYc3N24eJkzpm8l2G4DWbUpu+0BzW5S5su7Ue1rzSjo0w0BSGJIILiH9W6bwSIDh8VdocNDaLGBzC5jqbus6twcchBLdf2o57o2rf8AV2vhzILYi3LnfZK7CnrBDW5IuMrNb30zck7FNcSC1xEbSU91N5c0g9ncT+e5L0n2H4zB2fLWhuxgcxpCTD8HcD22y2JFx627lNxKkTJc6GAe+23qlwOAcDmL2ubFhm8CLeqf0N0Ar4LFAHLSDuWlxz9pajolSeKH3rSx5cczeWw90ILVwOKuWVaf8Mlvv7PJaDoyKwpEVy01MxktiI20AV4a2M7biKwkc4ASSAOZMfFSJlai14LXNDgdQRI9CtmJ0LHdM2/fN/7Y/uetPViiAQPux7QH7I/eHdzHnznO9LhNVhH+WP7nJKx7XWhPhK1qdlVsCAJ0JwCWEjNaE6EoCdlQDQF5k0U21agp6iq8unUuM/7WXqAC80xFSa1UBhaG1nCYs50uk9949Uq0w+y8Qoh9NwqOystJtsZ352Q9mOo0pFFkvDQc0S4i0XPlYBX8dSaWOFUnJaY11BQ6lxJjZbQp3yyDBJIiwn2ipaYjHDalR1MFzS1xmx8RGt9JRzh47Tf5kD4Y6q6nLxlcZt6RrfmjfDxDx/MD8EXpN7MGMwQn7u+/+Iq9bF8Pyw6lY99X4qy/7CCZDs03vU1396rYhvDSIcHR41fksmi5ia2ElweDmJl137wdvJQYl2Ac2Hh+Ud71Zr/Y57ebN2SYLtwCPdCr1xw8iHZ48XIgEcWzDGhS60nqiyGGSOzA1PhCGOw/DcgBccm33h25FFMQMKcNSzk9VBDLmY7zrpzQ04fhvVhuY5P5/W5KA1GUOpiTDYF59LymUKTQ0gOlt5MjlfRPpZeqbfsZWwZ2tBn0XUWsg5XSNyCOSlJKdFuQtBsZuDzSMoN6vLPZ5z3zqnMptyGDLbyZHnddSY0MgGW3vI8dUBAzDNbTc0GWmZMjlBv4LPjgeDzPiue2IPap27xC0lKk0B0EQdb90fBABgcEHvIrOzOBBGenYGL9yFRGOA4bqerFfs5nEO7EycsjlsPVQs6OYcZCMRdkRZtyDIm+uynp8MwQouZ156suJLs9KQ4gSJiNAFQbwLAiCMQ6xBb95RiQbJqa2pSn6p/UEuaZ011UWJwTXQXZQYgG2/ipalAEskgFpBGl42UxCHiOGbd7icsaA7qDA4RoIcKjbjQ63+YVnHUWA53HaMo1KrYFlLMHB8OI9nKTFrhV9BTxPB6hLizEZZuO04RfTVG+i+CqUmObVqGo7NOaXGx2v4FZ7GcIoOc8nENaXTIgWO+6NdDMCyix7GVRVBOYkRYkRFieSrHs8umiXQnQuhasTYWG41QE0rOP3YFnHZzxzW7heW9LOkLqVbq+rBDQROYj9t+yVXjG2ATwFE2rfKbE6cj4Hn3KcKmLgEpC6VBi8dTpXqPa0bZiB6DU+SAsNCVZjHdNKLP8Nrnnmew33jMfJqz2N6W4iqOw7q2mb0wBp/E6Xb8moVMa9KAXmvE+s+0Vc4GXrSGXvq68T4KpTqGBmLnE3LnOvfvTW04dmzk5iOwf2QlLu6XMdLld7WNL3EnKJIBO0cu+EMo8VJ7NGnAyyIHdaQPqiGJqNYxxIzANJIOhAA/BD6XEqzoFOmQCDoLA3AuAAnTxFOGGsaf3ghxJ5d0bneUcwZ7Q/mHyQDhYrZD1tnEnccrad8I9gXXHiPkpvRXtNVdhAfvAc0uuM2mYjbvlU6v6uLSHZ43u/wCSuVsNhyZqVC0y6BmYLZi6b31JVWpgMEQQaroOv3lJZLWK7sHYPzZiGXGbTKMvuhQ1n4Atgh+XxenuwuHmXvOXIxrIc32QCJnQmALhdVw+CywXvj+dvyTgEGPw4w9I5nNoichDnDnrzETqh9b9XvacziQSZOZ3nor4ZhvsrBnPUAkNM3vO8eKFjDcOyEB7i2TubT3wkbU4fJ1LYPYytgz+zaLnuhLhqbIOU23v3fRV8FkNBoZJp5QGmf2RpcqbBvZ2st9JvMbJJOwop5DkdmaZMgg6jmE/DsZ1ZymW3vPmbhQ4NrAwtZJGhvMWAj0S4QM6stbJbcG87QbpA6gGjMGmZ1us+5mAzuu/M5pDgCdDE2i2yOYRtOXBhk2kZpjXnpugDqnD2VCYfnu0yavn3JnDsOzAilUax7+qcYfDjMkEETFhllUnYfhnVsGdwa2cvbPOTeL3VijV4eGPDWuyS3OM1XUyBfXSdLKqa/DMoHVHKJjt1rTc96FtZiMpaMxAEaylxBYA0uc0C0E93IlQ4hzDTaXSGECD2tx3Dko8eymW0i4mA5pbrfQ3tyCSEuMye08dqOy2bkQY8PwVXh7qJLT2xUOobETGl9oU3EqlMPBcPvI7IvfXy3Oqo4OvRztBYRWJuWkgHUDu0VfQQ8QpYXrH53PDjOaJ/wDydlTpGgym4YWq+C8Z+0Rcg20FrK7xTF4VlRwqU3udoSCf2h/MNihjauFcx4w1NzIc0umTJOYA3ce/1Tivpbw2OcJLi5+ly4qc8U3g/wBSHYWTPzI+anhwBuPVv1TvYkjRdHccXPeDs2dZ3C876e0gcUZMWP8Ae9azhvEDTcZg5hl1G/ghfGGCrUznW+h7yfmj6HVX8Txc1KZmGtJAm87Gx5qnV6ZNpsy0/vDzIjlaBc+YQ0+xT0jrBvGx9VnhiI/6lNvdTYTfX2uaue6z4xocV0nxVTQ9WImAMvnmJLh5EIHVcMxL61zrkkmd+1M+qhDgT7NR8jR9idPcpqWYEdinTG5tMW3Mqx06m5pMsoOeebtPorLjVLBmysG7AB7oJ7lULi6ZxHkySfDswrGGwYMFoqudsS0gecgJBfYTlEEacwPBUqRYajspPWSM/LuAsiTMAcokEHy+qj/VBuQGC4Ob9oxsbaKJ2q9GV8QQ0ljQSBIEG8ZbfD0VOni8U+IblkGbRe8anwRWrg3wYLQYtrrsh5wFYkTWA1tl/MK+UTItcNbVDT1plxJ3FrW0RvA1YI8R8ln8BgnMBDquYm8+R71cZXynUajdTcoVl20WPwdJxLqlTIQ54AtcEz81TPD8HBnEG/8AEwfEKpxjECoGVDAzF9pH8I1QupTpkGTGbvG/Kyzi2o6jDhrQ6qcgY0NdmZcS8AzpoFG+jgsuU1jHc+mg72A0mtuAzI0Gdb1CNu9QCm2CCTBtt9O5OBqqIwzMKAHk0A4gOzAmTNpFtZQ2k3h2Vwa9xafau48jytoqPDceKTcjahLP3TsSZnRPxWNZUs98iMsTAAF/yUpA2HCH0jQaKRPVwQ0nlfcqfBMYC7I7NOtwdyfjPosfh+MspUxSp1IaAQBDTbftET71EOLZJy1XCbmCBzO3iUcSbXBsYJDHTe95gpcG1gaQwyJvry9dFj8Dxr7xoY52YkC3skm0uvB11K1uApPbm6zKCYs0D1sPzCmzQMwTqQLurMmBIvpJjXvlZ7GYnANqEPpHPJk5qmu+8I7h20QXCmTmy39rQaaoBjuJ4RtQh+HDnAmSWgzGpuUKxdSx2By1MtE5RlLxL77N1Piqj+J8PyEtwxF95PjYuurNLi2EdnyYZoDQHOGRgzCQBveCd1UHSLBiYwbIvINOmmrTXCpSNCm5w7Ba0tEaSLCPBMxb6fVNOUlsty20+lpCa3F0zh6VQsAY4NIaALAiQAJiwS4vFM6gODTldAAgWk2tMBJDuIVWMcwuGaoZyGEOocRaKgZUoh1Qkds2gEw3vsiPFcQBkhskns6WNoN/HZUaeNq03BjmMMu9pwkiTz7k4FfjHE6LKjg/DMebEkxuNLhDqfFaVVtRtOg2kWhpJbHauANBsrvGuKvZUhrBYAzB32sqP67rVm1GVGBrWtBaQ1wk5m7nuTivo2i7WZ22TpEHX0/FR4TTQe/6qbyA9fmUZdqx6MbAIg7jZV6lWPwT31AL7CJja8eV0I4hW7Qjl8yE8SyW2Yhjg0M9kV2AZhczIJEDwWf+0xI6yB/DTA320lEOBda55b1cNhuIDiD7DDBI5i5v3KTpFg6rBmoseGhwMvaQYNu0SAAJO07KsbpF7DH1RlaYc6S5pLiZtfmbKVrRPstGuwUtLhdbEUOtaWAUzUJLnROUHS1xG/goMFw7EVAMtF9RlRhLHNpF3anL7bQcokbwquQ0tUXOGhAGWfPb4K2ys6H9sy2I03EqjxDo5jaTM3VP0yjxhxEjy3QYY6r2XvpEZpLgczbeyDl7zO0WsEshjNtBXruLfbdMH9o/vEc1bZTnLrdoM+SGdHqLq4c9gdLXmYkgQM0A8z56LQ/q6sxvaaIAuQ+ntyh0qbqjegvpXiH08JSNNxaeteDH8s/JY5nEqxMGq/1XoGEoufSJaQ4sxDy3MWFpaW9WSJe3mTyMd6zeF6NufLs9NhBDYL2xaL2cfFKaUJdCcMXlwq5iSwuaSToWggj3q5xDAhtOoQXc9dNNFJwPBDDkRVYTBEAOIv3+fJXq7WvBzQQbGM3x1S37Tl2FPI+z4WQ50mqLAm/YMmNB3lWuI0GhtC0fdifEOcFS6VMy0KFKm0gdY8jWJ7MCXeO/JT9KMJUFBrpeAwBvsEC9z2iZmY9UHFrpDhwWuAIEMoh0DQszB0xvcLONwwLfaA740SdH8LWxIcKTKlQgQ93adGeYkXAaDOgutjwnok/qiKtCuXu9qzQLANtImLapy6h5TTHvoQchN5tbXy8ipMNhwbeIm21itpU6F1M1M06FQlr2yX1GewM0gAAHfmrPAuidam0tqYcOl7ngmrEB18vZcNOarafTCPoQ4jawkkAbak6Lurdv7ri28r0zG9GqlSm9goUm5mlsl7jEgifaKkodGqoYG9ThrNi5dyjkbI5E814XiGNcyoSAGObOskF4uIBFrTJGu69QxONAkgF45tg+XispgP0Y4ljwTUw+XcS88pHsjlqttR4C5rSMzBM2bmA90Kcps7WfxWPbQb1nUuAIcCSctmguIh2p7Omuqiq0qRb1j8KwktDyTcw7eCJg39EQq8IxOLoOaWtw7idajc5LXMgtkEczqJHiivD+CVKAE1KOVtKnSOZjoPV5u0ZcBJlLie5p5xh+klKo7LSwtBploc3KO01zgI9m8EEkHYzsi/SZ/wBib1jsHRNMBxfFNsi7YJIkDU6xdGOCfo9+z4n7SyuCYPZ6uR2iZPtaQYEeKm/STj6WHwNRuKrdmq0saxlMZnnWBJgRYkmyLie/bIdFulj8bTqtZQYx1Jpc1syIvcNtEchOoRThDsS+aDmCzHPbLSC5udwBAnll1vdYPgnS+jhalKsKbg+HNc5oaHZX5Z9onMRlm8alex8ByYxrMZSxVR7XNLBLckQRmGW0GQL799lOM2rOcQ/G4HFHLka0HMNWmw0n1hDP1LxKlWljg9pymGiRJLwTDo5ifJb9uDO73HzP1TnYQdx8R+KqRnyecdG6OMqUesL8wBfMkTnBAIkmAJzDlEJmF6N1q9aqHuIFNxloJh/WFwzAgRq0ie5ej4LhzKTAym1rGiYAHO53Un2fkQPAfj3n1T0fJ5NxThwoNY8Uq1M9aGOa8vOYEO0gwdJIkRCI9H+E/asIBUytyOdm7GU9hzokzpbVegHhTOfPnuIO/JRHgdPLltEk+y3U3JuNZRqi5bjyXgXRx+KZUc6t1bAajmtcxxhpJGYfvNs7Q2IUPSPADD1Gsa7M0sD2m9w4m97r1fB9FqdMGKjyTmucsw5xfls3SSfVDuN9HKJe2WzDABIboCbaJje6wwxU1c46zPly5pOl7a95RamMU8b5bdp9SG38TJQiARuCDYSPqmmm4kid9ynxZ7a3C8GrWbUxLWB09lheZB2BJAlFML0XpNADa1aBFg+1gBPoB6LF0sZXaMoeMumUgEK2zjLwALWEalHEbban0ew9swLzM9txPhYWUNfofgXkZsOyRuC4Hzg3WVw/SIiAczRNyCflf3IrQ6T0gMs5TpJBmB37+qNDdGsN0UwdMEMw7GzrAvpGpM6Lm9F8IP8AoT4ucdP9SEjjALRlrGeZdrp+PNX8NxV0XqtdyEfT6o1C3V6jwDDNs3DUwP5W/NWafC6LbNoUh4MYPkh54u4kBobrBJk2teAPmk/W75ByjKJmS1s/+RRo+QqyiG+yxgGtoHy1UuYxaPX8EOoY9xbmcGxuRp4XCstxLo0E6iT7tEDYR004Q7FYcMayajajHMMiGw4BzjJEjLmtuiGMwf2jDGlXptcXMEi2XOBYtkkgB2mqttxNtB6qTrRy93zQe2e6F9G/sgqEsptc8ierJIiXOi4ERmgdwC0sKJuJExH58AlGJad/l8UC3aQG6XMmB40nVOCAWU2pJ0IHfAPuTpS+SAhdTeY7cc4aL+pMJzqbpnMR3W+ieQN0pB5oCPqTqXuI5dmP7Z96w36XGfc0B1mQdaSQPaIykZgNLd/Nb4yvGekfFp4hWLu0A4tbN4DTlgA6ae9Tl0vDvbf9EuG/8rSz1qrjFoqOZYklshjoleMfp1x+biHUhxLaNJjQC5xhzpe67tSQW37gvSOB8VZhauHaSGU6r3tN7CRLdYDROVeGfpAxfW8Rxb7/AOPUF+TDkHuCWF3FZd7CKNSSATpovbv+H3iUtxNEnQsqDzljvg1eFUTdem/oHxuXiJZNqlOo30h4+BVje4+iJ7kuqT82XZf90MyyulJPclQCF3NcHJZjXkkYZ8EAuZCOMDtj+Ub95RcFB+MtGcbdkfEoEebZ2cvSE+m4EWn0KpmkRpHk0/VKyfyP91bPS3l5fP8A2SHy8wog2dz6D6Lrd58SR8EySkT+CY6iNiR4EhI1zfyU7MeSNBAaEXDj6lc10G5d5W+SlfVI2J8Poq9WsDoT4QUrIuWruGqD/Oqep+KMYbG2ADwe4ifcsoaibnWdxU3+H4k9nsin8Pgpv10/Q0vNpb63MrAU8RGlj3Ej6q3R4hUA9oHx/FLVLTanjDXWcx4Hg4+8BK7itLeQR7M6jXQEyse3jTwYOXzsT4XCsjjJ3aJ8/mjdHFrG4xpaQDyjtR3QZMjmrWF4i0w1wzSOYd8LrDVMa036tp9J+BVZ2IeT2SG+AJj3o3S4vQK1EOuxxbeA1x52te3gpaGLfTHbgtE+zc85j6LAN4hVAdDjJ3k/Akt9ys4Tj1ZrQHPBcJAdAB11u2CY7wFW6XFtqWPhwIIykSQ4wQb2FrpOM4hzQHMLp7tI1vss2ekmmdgfG5DdechxI9FMOkdHIWkOjUiXeJAM8ynsaothekBgyMxA+Gs3T6XHjq+JFyBGmgGsSs1+vMNmLoqtJtbbax007yrWEx1Azlr0yAbyB8zM3Oifov8AJpMNx9rjpHIbmNbXheIccqf85UJ/zKh8ZeSPcvUW4VpcS17SCJF+e0TJHmsN0/wGWuKwzZSwZnWyBw7OrbAWFjzU5a+mvxW79i/AOE0MWDQrSRne1j2mHNOUODhaJ7JF5BlYf9J/Q5uAoNJGZ5r5W1A3KHMLC6D/ABB2q1XQLiAALmw97KgflaZMFuSYF4upv+IKrnwWGOn30kcpY7vWeLTK3engzDdex/oT4VRa5uIqDNUJf1UZ5aQLkwYdILgBB0XjYXqv6MccWU2ZdWPa/wD8ix48IfPknnlxmx8c3uPdW8VpyL62Ag/VXiRb1sfzZDabm1BDw3MSQ1wHLv1B1sqGMwjhmyCCY3dYC9u1vyK09MN1oi70UdzeIO8n6GFkKXEBTcSXl5bZovrv706lx95dJPZ/dnu56p8aXJsc1rppIAlBOE8VzZs0a9kSNOUH4pMfxbK/KOzpN/OLbpap7GjWEITxhpziHH2RoBzPNJheLF9RrQWkEXEGx3Hih/H8azrBIaSGxcu5utZpS0crH4alTcBBtyzGfA3Sv4c3YernfVCoLbggn88xfyV+hXEDLGbeW+6QqmSbjfpZbw4cm+pPxTavDgdgI0ICRvENiL+73pHYw/kj5BV6T7WW4Ru4Pl/snCnTHOPOPcqjsR+c0+5MLidHD8+aZaX3dWNj6OWf6QOIezqh2SDmkHXbVXsgmcyq4qnP7Smrx9UPouMXUJJJ9pXDSHJM6gclLSG0yZufcrdNyipgDZTNISC1mG/JMzDYJpj8ymwloJRUP5CVtU8kym9OFRBFB/mHh+C6B+Qla8b/ADTXO5Apygw0gdvz5phofmQpmN/hk+SeSf3SjQ2gZSbu0/1QpBh27B3kQfcn3/d94Cidm/c/8gjiNnU+Hz+00EnQgNPmZBVXpXw132Ou4htmzOZ2xFtY8lK4VNgPNDOOtruoPYBThwvPjPJKyqxvuBH6MsfkxOQGC9hAiBeL3PgvRuKYKnXpiliKL6jAcwzQ6DpMti8W+q8s4Pw99Oux4b7IkHNMOA1IOo5+K144vigLikfJ/rqFnJpr8t5WVkW9G6AxLKbmODPtD2vku/wwMwBAuLRcc16R0cweDwtRz6LWQ6wZndDRA0FS5JIkkk9yEcHe9tUvqOpkElxgQS4wBZziLNAFoWibjaJsQ3zaD8Eb/U5/wcHF2iGikS06lrmnxIvKI4TjDAwuLnEHnM2nmTfVZI0sOdm+TiPcEvU0x7NV7fB8j3qtstNBUoYaoJz5SRIObnca3VUcKpRmZXYTItb0sSg9bEOaOzWDjycy/qLKi/GF0dZTYTYTpp3gyrmVLhGprYGq4lwLWuEmIygxpFouoaOFqsc15aHC7rQR3zKFYfiwGhc2Ng6R6O+iVvGKma1e2mVzNvK0pzMuDTYfiTHZuyCTYuMAixtc3WP47UJqWn2R8Six4wIkmk5/7xhnlv8Ak7IdjekzZGZ9IECLOB3O4TxyHGh7qH7bZBMWJ+NtVVrvAjNOY6Rcz4aKHD1uw2o1xyvaHDlBg21VynUbV1kOEkHUcuUeRS9U+kEvFzJ9J8NEoxJ3geX4p+YNMPGU8wOyddO/xUddjgZbfxbr9VO7FalS9aO4R4JG1B+QqTHyYNjaAfkfkVM143A96uZJ4rbhI/3UDlJToTcR6ptdhHL1TKICUxz4SucE0uUr0UFSNKhB8koclsaWZXByjDvzZOlIaSDwXSmAri4JHpOwp1+agYeSlaSmWkocdr+5SdbzkKNhG6kaBzRsacKnJKR+bJTTafwSOZycR4wfijZaRuB5hUeIOOU3srVVz2j2Q/wgH0Jj3hD8XVJBBa5u14+IJ96LVYwPwTbq7iQI1KrYSjlOs+inx1S1gFnGtUTXM3E35fRXsNX8vAAIE9xlE8ETuEQ7BxrzsSmF7ufvUTYG5CXOdPyfctGOk9OtBvPqI94KuUMaRaJ7sg/9UNB8PVNDh+QErDaFnGALEH4e4wrNHiTXcx5fRZlo5EjwJ+qQEgaA+Iv66pcS1GpbjKZPtN8Dl+YQrjFVheLM9kfu8yqAxVoIP9VveF5z0s6SF2IIpZcrQGzAuQSSRG148kpAP/o2eXYWoHEkNqGATIFgbDa5Pqir7C3JcuViCVE5qV72Ot1Fw0/ctO/a9y5cqy6TPtHj/ZneDfyKAuxL8vtutEdopVyiqhlTEvgHO6Z1zHuUb8ZUyjtv/qP1XLk4KqjFPk9t39RStxT/AN939RSrkBYwNdxeJc4+JKOOXLkzSFObquXJUHnZKuXJA5cwrlyYSMUwXLkyTNT1y5IGPQ7iC5clTilV9pqbWXLlKwysFewhukXJKotSKe4arly1jKowE4hcuTJVrap9FxnUrlyn7V9KPSyoW4WoQSDGoMLyVcuTqK/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30" name="Picture 10" descr="http://www.stihi.ru/pics/2014/02/02/7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Лес под действием радиации порыжел.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http://mignews.com.ua/files/galleries/201104/2925/13038150219323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http://timer.od.ua/uploads/2013/04/136692211773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57818" cy="3013773"/>
          </a:xfrm>
          <a:prstGeom prst="rect">
            <a:avLst/>
          </a:prstGeom>
          <a:noFill/>
        </p:spPr>
      </p:pic>
      <p:pic>
        <p:nvPicPr>
          <p:cNvPr id="135174" name="Picture 6" descr="http://timer.od.ua/uploads/2013/04/136692245586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064414"/>
            <a:ext cx="4929190" cy="307908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596" y="3000378"/>
            <a:ext cx="36433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Пункт дозиметрического контроля на выезде из 10-километровой зоны вокруг ЧАЭС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9" y="0"/>
            <a:ext cx="3786182" cy="2071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timer.od.ua/uploads/2013/04/136692216769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9476"/>
            <a:ext cx="9144000" cy="51729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72132" cy="314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1229" y="0"/>
            <a:ext cx="359277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393378"/>
            <a:ext cx="2559050" cy="275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3143254"/>
            <a:ext cx="27146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Борьба с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пылеобразо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ванием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1554" name="Picture 2" descr="http://thekievtimes.ua/wp-content/uploads/2013/04/chernobil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562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1314" name="Picture 2" descr="chernobil18 38 кадров в память о Чернобыльской катастроф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8242" name="Picture 2" descr="http://dayevents.ru/uploads/4f49506efe73_9B34/bp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57"/>
          </a:xfrm>
        </p:spPr>
        <p:txBody>
          <a:bodyPr>
            <a:normAutofit/>
          </a:bodyPr>
          <a:lstStyle/>
          <a:p>
            <a:r>
              <a:rPr lang="ru-RU" b="1" dirty="0" smtClean="0"/>
              <a:t>Хронология событий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43448" y="714362"/>
            <a:ext cx="4400552" cy="38802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ночь на 26 апреля 1986 года двенадцать сотрудников, заступивших на дежурство, готовились к проведению ответственного эксперимента. Чтобы испытать новое устройство в аппаратуре управления выработкой электроэнергии, им предстояло смоделировать аварийную остановку турбины.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ЧАЭ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97149"/>
            <a:ext cx="4572032" cy="40891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0290" name="Picture 2" descr="чернобыльская катастроф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76" cy="5143500"/>
          </a:xfrm>
          <a:prstGeom prst="rect">
            <a:avLst/>
          </a:prstGeom>
          <a:noFill/>
        </p:spPr>
      </p:pic>
      <p:pic>
        <p:nvPicPr>
          <p:cNvPr id="140292" name="Picture 4" descr="23749900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7258" y="0"/>
            <a:ext cx="4546742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2338" name="Picture 2" descr="chernobil19 38 кадров в память о Чернобыльской катастроф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588"/>
            <a:ext cx="9144000" cy="52720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62" name="Picture 2" descr="chernobil20 38 кадров в память о Чернобыльской катастроф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фото заброшенный парк аттракционов в городе Припять, который находится рядом с Чернобыльской АЭС. 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4386" name="Picture 2" descr="chernobil21 38 кадров в память о Чернобыльской катастроф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фото противогазы на полу классной комнаты в одной из школ города-призрака Припять, который находится недалеко от Чернобыльской АЭС.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7458" name="Picture 2" descr="3143 990x618 Чернобыль 26 лет спуст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2862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220170"/>
            <a:ext cx="9144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Кладбище облученной техники рядом с Чернобыльской 1350 советских военных вертолетов, автобусов, бульдозеров, цистерн, транспорт АЭС. Все они были облучены во время очистительных работ.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34"/>
            <a:ext cx="4654460" cy="3500462"/>
          </a:xfrm>
          <a:prstGeom prst="rect">
            <a:avLst/>
          </a:prstGeom>
          <a:noFill/>
        </p:spPr>
      </p:pic>
      <p:pic>
        <p:nvPicPr>
          <p:cNvPr id="1028" name="Picture 4" descr="25_06_2007_0112280001182763367_unknow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9956" y="2357436"/>
            <a:ext cx="4183531" cy="249876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3714758"/>
            <a:ext cx="4357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Запретный, опутанный колючей проволокой…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357172"/>
            <a:ext cx="36433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Припяти не осталось ничего ценного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Мрачный и серый, пугающий и пустой..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http://vse-sekrety.ru/uploads/posts/2010-12/1293154708_12108024_cher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6434" name="Picture 2" descr="поражение радиаци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2790930"/>
          </a:xfrm>
          <a:prstGeom prst="rect">
            <a:avLst/>
          </a:prstGeom>
          <a:noFill/>
        </p:spPr>
      </p:pic>
      <p:pic>
        <p:nvPicPr>
          <p:cNvPr id="146436" name="Picture 4" descr="2932 990x683 Чернобыль 26 лет спуст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3270" y="1"/>
            <a:ext cx="4530730" cy="2786064"/>
          </a:xfrm>
          <a:prstGeom prst="rect">
            <a:avLst/>
          </a:prstGeom>
          <a:noFill/>
        </p:spPr>
      </p:pic>
      <p:pic>
        <p:nvPicPr>
          <p:cNvPr id="146438" name="Picture 6" descr="2243 990x640 Чернобыль 26 лет спуст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786064"/>
            <a:ext cx="4572000" cy="2357436"/>
          </a:xfrm>
          <a:prstGeom prst="rect">
            <a:avLst/>
          </a:prstGeom>
          <a:noFill/>
        </p:spPr>
      </p:pic>
      <p:pic>
        <p:nvPicPr>
          <p:cNvPr id="146440" name="Picture 8" descr="http://bigpicture.ru/wp-content/uploads/2011/03/chernobyl18.sJPG_950_2000_0_75_0_50_5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84683"/>
            <a:ext cx="4572000" cy="23588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1285 990x667 Чернобыль 26 лет спуст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127837"/>
            <a:ext cx="91440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Мужчина зажигает свечу на памятнике жертвам Чернобыля в Славутиче, в 50 км от места катастрофы, где раньше жили большинство работников станции. 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0530" name="Picture 2" descr="11109 990x671 Чернобыль 26 лет спуст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Фотографии рабочих Чернобыльской АЭС, военных и пожарных, работавших сразу после взрыва в 1986 году, в музее в Киеве.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8482" name="Picture 2" descr="849 990x632 Чернобыль 26 лет спуст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006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БЩУ  4-го энергоблока. Счетчики Гейгера зарегистрировали около 80 тысяч микрорентгенов в час, что в 4 тысячи раз выше безопасного уровня.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5410" name="Picture 2" descr=" 38 кадров в память о Чернобыльской катастроф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Строительная бригада в масках и специальных защитных костюмах 12 апреля 2006 года во время работ по укреплению саркофага, покрывающего разрушенный 4-йреактор Чернобыльской АЭС. 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http://www.metronews.ru/_internal/gxml!0/r0dc21o2f3vste5s7ezej9x3a10rp3w$h9572078lkms46q1pa9i4u0o0iood22/Screen-shot-2011-04-26-at-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  <p:pic>
        <p:nvPicPr>
          <p:cNvPr id="152580" name="Picture 4" descr="http://chernobyl.info/Portals/0/Images/Chernobyl_Disaster/img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492244" cy="2428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72"/>
            <a:ext cx="8229600" cy="85725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Авария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820061"/>
            <a:ext cx="9144000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1:23:39 зарегистрирован сигнал аварийной защиты АЗ-5 от нажатия кнопки на пульте оператора. В следующие несколько секунд зарегистрированы различные сигналы, свидетельствующие о быстром росте мощности, затем регистрирующие системы вышли из строя.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2098" name="Picture 2" descr="chernobil02 38 кадров в память о Чернобыльской катастроф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1074" name="Picture 2" descr="http://arenanews.com.ua/uploads/posts/2013-04/1366954246_6183631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hernobil03 38 кадров в память о Чернобыльской катастроф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080" y="357172"/>
            <a:ext cx="4061449" cy="4429156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28610"/>
            <a:ext cx="400052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bm.img.com.ua/berlin/storage/orig/9/a7/336abcf5e5d28a921b5d5126d3a11a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5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Тушение блока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72"/>
            <a:ext cx="8229600" cy="4237451"/>
          </a:xfrm>
        </p:spPr>
        <p:txBody>
          <a:bodyPr anchor="ctr" anchorCtr="0"/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 город продолжал жить своей жизнью ещё два дня. Жителей никто не предупредил о катастрофе…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www.svastour.ru/upload/resize_cache/iblock/802/1200_700_182a6294a1dbd427487cf8a88fc4e74dd/P1010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8940"/>
            <a:ext cx="2666987" cy="221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://megaribolov.ru/images/siteimage/statiy/sportivnaya_ribalka/sport_ribal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370888"/>
            <a:ext cx="2214546" cy="2772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История  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01159437</Template>
  <TotalTime>160</TotalTime>
  <Words>312</Words>
  <PresentationFormat>Экран (16:9)</PresentationFormat>
  <Paragraphs>22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WritingDesignTemplate</vt:lpstr>
      <vt:lpstr>История  4</vt:lpstr>
      <vt:lpstr>Слайд 1</vt:lpstr>
      <vt:lpstr>Хронология событий</vt:lpstr>
      <vt:lpstr>Слайд 3</vt:lpstr>
      <vt:lpstr>Авария</vt:lpstr>
      <vt:lpstr>Слайд 5</vt:lpstr>
      <vt:lpstr>Слайд 6</vt:lpstr>
      <vt:lpstr>Слайд 7</vt:lpstr>
      <vt:lpstr>Тушение блока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ЧЕРНОБЫЛЬСКАЯ КАТАСТРОФА</dc:title>
  <cp:lastModifiedBy>Admin</cp:lastModifiedBy>
  <cp:revision>28</cp:revision>
  <dcterms:modified xsi:type="dcterms:W3CDTF">2014-06-05T15:35:11Z</dcterms:modified>
</cp:coreProperties>
</file>