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0959D9-D99F-4705-975E-225DBD1C9BF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4A78FB-3F22-4566-8431-1C48EADD2E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458200" cy="2071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Презентац</a:t>
            </a:r>
            <a:r>
              <a:rPr lang="uk-UA" sz="4900" dirty="0" err="1" smtClean="0">
                <a:latin typeface="Times New Roman" pitchFamily="18" charset="0"/>
                <a:cs typeface="Times New Roman" pitchFamily="18" charset="0"/>
              </a:rPr>
              <a:t>ія</a:t>
            </a: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uk-UA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на тему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929066"/>
            <a:ext cx="8458200" cy="857256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</a:t>
            </a:r>
            <a:r>
              <a:rPr lang="uk-UA" sz="3200" dirty="0" smtClean="0"/>
              <a:t>Освіта в другій половині </a:t>
            </a:r>
            <a:r>
              <a:rPr lang="en-US" sz="3200" dirty="0" smtClean="0"/>
              <a:t>XIX </a:t>
            </a:r>
            <a:r>
              <a:rPr lang="ru-RU" sz="3200" dirty="0" smtClean="0"/>
              <a:t>ст.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   1. Особливості розвитку культури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85720" y="1428736"/>
            <a:ext cx="8643998" cy="107157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uk-UA" dirty="0" smtClean="0"/>
              <a:t>Селяни один за одним самі посилали дітей </a:t>
            </a:r>
            <a:r>
              <a:rPr lang="ru-RU" dirty="0" smtClean="0"/>
              <a:t>«у науку»,-писав у 1862 р.                       </a:t>
            </a:r>
            <a:r>
              <a:rPr lang="uk-UA" dirty="0" smtClean="0"/>
              <a:t>журнал </a:t>
            </a:r>
            <a:r>
              <a:rPr lang="ru-RU" dirty="0" smtClean="0"/>
              <a:t>«Основа»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2500306"/>
            <a:ext cx="8572560" cy="114300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Виникнення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громадсько-культурних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обэднань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285720" y="3643314"/>
            <a:ext cx="8572560" cy="107157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капыталістів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меценатів,готових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спроможних</a:t>
            </a:r>
            <a:r>
              <a:rPr lang="ru-RU" dirty="0" smtClean="0"/>
              <a:t>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культуру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85720" y="4714884"/>
            <a:ext cx="8572560" cy="107157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Відкритість тогочасної української культури (Вона проявилась в </a:t>
            </a:r>
            <a:r>
              <a:rPr lang="uk-UA" dirty="0" err="1" smtClean="0"/>
              <a:t>паргенні</a:t>
            </a:r>
            <a:r>
              <a:rPr lang="uk-UA" dirty="0" smtClean="0"/>
              <a:t> українських митців посилити </a:t>
            </a:r>
            <a:r>
              <a:rPr lang="uk-UA" dirty="0" err="1" smtClean="0"/>
              <a:t>звязки</a:t>
            </a:r>
            <a:r>
              <a:rPr lang="uk-UA" dirty="0" smtClean="0"/>
              <a:t> із культурами Західної Європи)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Висновок особливостей розвитку культури</a:t>
            </a:r>
            <a:r>
              <a:rPr lang="en-US" sz="3600" dirty="0" smtClean="0"/>
              <a:t>:</a:t>
            </a:r>
            <a:endParaRPr lang="uk-UA" sz="3600" dirty="0" smtClean="0"/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Зміст розвитку  української культури протягом другої половини 19 ст. визначався працею українських митців, громадсько-культурних діячів, які, долаючи імперські обмеження, створювали нові класичні цінності й ставали поруч із митцями світового рівня.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2.                       </a:t>
            </a:r>
            <a:r>
              <a:rPr lang="uk-UA" dirty="0" err="1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Освіта-це інтелектуальна основа культури яка перебувала в найважчих умовах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2714620"/>
            <a:ext cx="357190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Існувало  два види освіти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643042" y="3929066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43570" y="3929066"/>
            <a:ext cx="157163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357158" y="5000636"/>
            <a:ext cx="257176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Початкова освіта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5857884" y="5000636"/>
            <a:ext cx="2571768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Сердня</a:t>
            </a:r>
            <a:r>
              <a:rPr lang="uk-UA" dirty="0" smtClean="0"/>
              <a:t> освіта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       Початкова 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За шкільною реформою 1864 р. початкові школи поділялися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1)</a:t>
            </a:r>
            <a:r>
              <a:rPr lang="uk-UA" sz="2400" dirty="0" smtClean="0"/>
              <a:t>Однокласні з трирічним терміном навчання.</a:t>
            </a:r>
          </a:p>
          <a:p>
            <a:pPr>
              <a:buNone/>
            </a:pPr>
            <a:r>
              <a:rPr lang="uk-UA" sz="2400" dirty="0" smtClean="0"/>
              <a:t>2) Двокласні з п'ятирічним терміном навчання.</a:t>
            </a:r>
          </a:p>
          <a:p>
            <a:pPr>
              <a:buNone/>
            </a:pPr>
            <a:r>
              <a:rPr lang="uk-UA" sz="2400" dirty="0" smtClean="0"/>
              <a:t>  Міністерство контролювало, щоб навчання в усіх ланках </a:t>
            </a:r>
            <a:r>
              <a:rPr lang="uk-UA" sz="2400" dirty="0" err="1" smtClean="0"/>
              <a:t>освіти-</a:t>
            </a:r>
            <a:r>
              <a:rPr lang="uk-UA" sz="2400" dirty="0" smtClean="0"/>
              <a:t> від початкової до </a:t>
            </a:r>
            <a:r>
              <a:rPr lang="uk-UA" sz="2400" dirty="0" err="1" smtClean="0"/>
              <a:t>вищої-</a:t>
            </a:r>
            <a:r>
              <a:rPr lang="uk-UA" sz="2400" dirty="0" smtClean="0"/>
              <a:t> велося тільки російською мовою.</a:t>
            </a:r>
          </a:p>
          <a:p>
            <a:pPr>
              <a:buNone/>
            </a:pPr>
            <a:r>
              <a:rPr lang="uk-UA" sz="2400" dirty="0" smtClean="0"/>
              <a:t>1864 р. Австро-Угорська імперія проголосила загальне </a:t>
            </a:r>
            <a:r>
              <a:rPr lang="uk-UA" sz="2400" dirty="0" err="1" smtClean="0"/>
              <a:t>обовязкове</a:t>
            </a:r>
            <a:r>
              <a:rPr lang="uk-UA" sz="2400" dirty="0" smtClean="0"/>
              <a:t> початкове навчання для дітей віком від 6 до 14 років.</a:t>
            </a:r>
          </a:p>
          <a:p>
            <a:pPr>
              <a:buNone/>
            </a:pPr>
            <a:r>
              <a:rPr lang="uk-UA" sz="2400" dirty="0" smtClean="0"/>
              <a:t>Кількість українських шкіл значно скорочувалася.</a:t>
            </a:r>
          </a:p>
          <a:p>
            <a:pPr>
              <a:buNone/>
            </a:pP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             Середня ОСВІТА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У 1850 р. в Києві було відкрито першу жіночу гімназію.</a:t>
            </a:r>
          </a:p>
          <a:p>
            <a:pPr>
              <a:buNone/>
            </a:pPr>
            <a:r>
              <a:rPr lang="uk-UA" sz="2400" dirty="0" smtClean="0"/>
              <a:t>Чотирирічні прогімназії давали таку освіту</a:t>
            </a:r>
            <a:r>
              <a:rPr lang="en-US" sz="2400" dirty="0" smtClean="0"/>
              <a:t>: </a:t>
            </a:r>
            <a:r>
              <a:rPr lang="ru-RU" sz="2400" dirty="0" err="1" smtClean="0"/>
              <a:t>Гуман</a:t>
            </a:r>
            <a:r>
              <a:rPr lang="uk-UA" sz="2400" dirty="0" smtClean="0"/>
              <a:t>і</a:t>
            </a:r>
            <a:r>
              <a:rPr lang="ru-RU" sz="2400" dirty="0" err="1" smtClean="0"/>
              <a:t>тарну</a:t>
            </a:r>
            <a:r>
              <a:rPr lang="ru-RU" sz="2400" dirty="0" smtClean="0"/>
              <a:t>, </a:t>
            </a:r>
            <a:r>
              <a:rPr lang="ru-RU" sz="2400" dirty="0" err="1" smtClean="0"/>
              <a:t>опановували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природознавство</a:t>
            </a:r>
            <a:r>
              <a:rPr lang="ru-RU" sz="2400" dirty="0" smtClean="0"/>
              <a:t>, </a:t>
            </a:r>
            <a:r>
              <a:rPr lang="ru-RU" sz="2400" dirty="0" err="1" smtClean="0"/>
              <a:t>хімію</a:t>
            </a:r>
            <a:r>
              <a:rPr lang="ru-RU" sz="2400" dirty="0" smtClean="0"/>
              <a:t>, </a:t>
            </a:r>
            <a:r>
              <a:rPr lang="ru-RU" sz="2400" dirty="0" err="1" smtClean="0"/>
              <a:t>фізику</a:t>
            </a:r>
            <a:r>
              <a:rPr lang="ru-RU" sz="2400" dirty="0" smtClean="0"/>
              <a:t>, математику, </a:t>
            </a:r>
            <a:r>
              <a:rPr lang="ru-RU" sz="2400" dirty="0" err="1" smtClean="0"/>
              <a:t>креслення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сучасні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В гімназіях і реальних училищах навчалися в більшості діти поміщиків, чиновників, духівництва й буржуазії.</a:t>
            </a:r>
          </a:p>
          <a:p>
            <a:pPr>
              <a:buNone/>
            </a:pPr>
            <a:r>
              <a:rPr lang="uk-UA" sz="2400" dirty="0" smtClean="0"/>
              <a:t>1887 р. – відкрито першу українську гімназію в Перемишлі.</a:t>
            </a:r>
          </a:p>
          <a:p>
            <a:pPr>
              <a:buNone/>
            </a:pPr>
            <a:r>
              <a:rPr lang="uk-UA" sz="2400" dirty="0" smtClean="0"/>
              <a:t>Наприкінці 19 ст. також у Галичині було 6 українських гімназій, тоді як польських-29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pPr>
              <a:buNone/>
            </a:pPr>
            <a:endParaRPr lang="uk-UA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         Вищі навчальні заклади.        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Новоросьйський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університет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400" dirty="0" smtClean="0"/>
              <a:t>1865 р. – на базі </a:t>
            </a:r>
            <a:r>
              <a:rPr lang="uk-UA" sz="2400" dirty="0" err="1" smtClean="0"/>
              <a:t>Рішельєвського</a:t>
            </a:r>
            <a:r>
              <a:rPr lang="uk-UA" sz="2400" dirty="0" smtClean="0"/>
              <a:t> ліцею в Одесі відкрито Новоросійський університет.</a:t>
            </a:r>
          </a:p>
          <a:p>
            <a:r>
              <a:rPr lang="uk-UA" sz="2400" dirty="0" smtClean="0"/>
              <a:t>Із 80-х років Новоросійський університет став ініціатором проведення наукових з'їздів.</a:t>
            </a:r>
          </a:p>
          <a:p>
            <a:r>
              <a:rPr lang="uk-UA" sz="2400" dirty="0" smtClean="0"/>
              <a:t>1884 р. – статут ліквідував університетську армію, відновивши контроль за думками й поглядами професорів й викладачів</a:t>
            </a:r>
          </a:p>
          <a:p>
            <a:r>
              <a:rPr lang="uk-UA" sz="2400" dirty="0" smtClean="0"/>
              <a:t>У Західній Україні вища освіта була недоступна для </a:t>
            </a:r>
            <a:r>
              <a:rPr lang="uk-UA" sz="2400" dirty="0" err="1" smtClean="0"/>
              <a:t>українцтва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У Чернівецькому університеті через 20 років після </a:t>
            </a:r>
            <a:r>
              <a:rPr lang="uk-UA" sz="2400" dirty="0" err="1" smtClean="0"/>
              <a:t>йоговідкриття</a:t>
            </a:r>
            <a:r>
              <a:rPr lang="uk-UA" sz="2400" dirty="0" smtClean="0"/>
              <a:t> серед 320 студентів навчалося 20 українців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4.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Недільні школи в Наддніпрянській Україні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400" dirty="0" smtClean="0"/>
              <a:t>Перша недільна школа в Україні була відкрита в жовтні 1859 р. в Києві.</a:t>
            </a:r>
          </a:p>
          <a:p>
            <a:r>
              <a:rPr lang="uk-UA" sz="2400" dirty="0" smtClean="0"/>
              <a:t>Протягом1859-1862 рр. в Україні діяло 111 недільних шкіл.</a:t>
            </a:r>
          </a:p>
          <a:p>
            <a:r>
              <a:rPr lang="uk-UA" sz="2400" dirty="0" smtClean="0"/>
              <a:t>Засновники та вчителі недільних шкіл були</a:t>
            </a:r>
            <a:r>
              <a:rPr lang="en-US" sz="2400" dirty="0" smtClean="0"/>
              <a:t>: </a:t>
            </a:r>
            <a:r>
              <a:rPr lang="uk-UA" sz="2400" dirty="0" smtClean="0"/>
              <a:t>Федір Вороний, Яків </a:t>
            </a:r>
            <a:r>
              <a:rPr lang="uk-UA" sz="2400" dirty="0" err="1" smtClean="0"/>
              <a:t>Бекман</a:t>
            </a:r>
            <a:r>
              <a:rPr lang="uk-UA" sz="2400" dirty="0" smtClean="0"/>
              <a:t>, Митрофан Муравський.</a:t>
            </a:r>
          </a:p>
          <a:p>
            <a:r>
              <a:rPr lang="uk-UA" sz="2400" dirty="0" smtClean="0"/>
              <a:t>Христина Алчевська – відкрила у Харкові першу недільну школу.</a:t>
            </a:r>
          </a:p>
          <a:p>
            <a:r>
              <a:rPr lang="uk-UA" sz="2400" dirty="0" smtClean="0"/>
              <a:t>1862 р., </a:t>
            </a:r>
            <a:r>
              <a:rPr lang="uk-UA" sz="2400" dirty="0" err="1" smtClean="0"/>
              <a:t>нібитоза</a:t>
            </a:r>
            <a:r>
              <a:rPr lang="uk-UA" sz="2400" dirty="0" smtClean="0"/>
              <a:t> революційну пропаганду, царський уряд закрив недільні школи.</a:t>
            </a:r>
          </a:p>
          <a:p>
            <a:r>
              <a:rPr lang="uk-UA" sz="2400" dirty="0" smtClean="0"/>
              <a:t>1864 р. під тиском громадськості недільні школи були дозволені,хоча й з великими обмеженнями.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img5.jpgdddddddd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451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              Презентація                                                                             на тему</vt:lpstr>
      <vt:lpstr>   1. Особливості розвитку культури</vt:lpstr>
      <vt:lpstr>Слайд 3</vt:lpstr>
      <vt:lpstr> 2.                       ОСвіта</vt:lpstr>
      <vt:lpstr>              Початкова освіта</vt:lpstr>
      <vt:lpstr>                    Середня ОСВІТА  </vt:lpstr>
      <vt:lpstr>3.          Вищі навчальні заклади.          Новоросьйський університет</vt:lpstr>
      <vt:lpstr>4. Недільні школи в Наддніпрянській Україні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Презентація                                                                            на тему</dc:title>
  <dc:creator>Admin</dc:creator>
  <cp:lastModifiedBy>Admin</cp:lastModifiedBy>
  <cp:revision>13</cp:revision>
  <dcterms:created xsi:type="dcterms:W3CDTF">2014-04-03T14:25:27Z</dcterms:created>
  <dcterms:modified xsi:type="dcterms:W3CDTF">2014-04-03T16:25:52Z</dcterms:modified>
</cp:coreProperties>
</file>