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980728"/>
            <a:ext cx="6777318" cy="1512168"/>
          </a:xfrm>
        </p:spPr>
        <p:txBody>
          <a:bodyPr/>
          <a:lstStyle/>
          <a:p>
            <a:r>
              <a:rPr lang="ru-RU" sz="7200" dirty="0" err="1" smtClean="0"/>
              <a:t>Слобожанщина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077072"/>
            <a:ext cx="6400800" cy="1752600"/>
          </a:xfrm>
        </p:spPr>
        <p:txBody>
          <a:bodyPr>
            <a:normAutofit/>
          </a:bodyPr>
          <a:lstStyle/>
          <a:p>
            <a:r>
              <a:rPr lang="ru-RU" sz="4800" dirty="0" err="1" smtClean="0"/>
              <a:t>Укр</a:t>
            </a:r>
            <a:r>
              <a:rPr lang="uk-UA" sz="4800" dirty="0" err="1" smtClean="0"/>
              <a:t>аїнські</a:t>
            </a:r>
            <a:r>
              <a:rPr lang="uk-UA" sz="4800" dirty="0" smtClean="0"/>
              <a:t> народні костюми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78441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4008" y="404664"/>
            <a:ext cx="3803904" cy="5832648"/>
          </a:xfrm>
        </p:spPr>
        <p:txBody>
          <a:bodyPr>
            <a:noAutofit/>
          </a:bodyPr>
          <a:lstStyle/>
          <a:p>
            <a:r>
              <a:rPr lang="ru-RU" sz="1600" b="1" i="1" dirty="0" err="1"/>
              <a:t>Жіночий</a:t>
            </a:r>
            <a:r>
              <a:rPr lang="ru-RU" sz="1600" b="1" i="1" dirty="0"/>
              <a:t> </a:t>
            </a:r>
            <a:r>
              <a:rPr lang="ru-RU" sz="1600" b="1" i="1" dirty="0" err="1"/>
              <a:t>костюмний</a:t>
            </a:r>
            <a:r>
              <a:rPr lang="ru-RU" sz="1600" b="1" i="1" dirty="0"/>
              <a:t> комплекс</a:t>
            </a:r>
            <a:r>
              <a:rPr lang="ru-RU" sz="1600" b="1" dirty="0"/>
              <a:t> на </a:t>
            </a:r>
            <a:r>
              <a:rPr lang="ru-RU" sz="1600" b="1" dirty="0" err="1"/>
              <a:t>Слобожанщині</a:t>
            </a:r>
            <a:r>
              <a:rPr lang="ru-RU" sz="1600" b="1" dirty="0"/>
              <a:t> включав </a:t>
            </a:r>
            <a:r>
              <a:rPr lang="ru-RU" sz="1600" b="1" dirty="0" err="1"/>
              <a:t>білу</a:t>
            </a:r>
            <a:r>
              <a:rPr lang="ru-RU" sz="1600" b="1" dirty="0"/>
              <a:t> сорочку, </a:t>
            </a:r>
            <a:r>
              <a:rPr lang="ru-RU" sz="1600" b="1" dirty="0" err="1"/>
              <a:t>вишиту</a:t>
            </a:r>
            <a:r>
              <a:rPr lang="ru-RU" sz="1600" b="1" dirty="0"/>
              <a:t> на </a:t>
            </a:r>
            <a:r>
              <a:rPr lang="ru-RU" sz="1600" b="1" dirty="0" err="1"/>
              <a:t>уставках</a:t>
            </a:r>
            <a:r>
              <a:rPr lang="ru-RU" sz="1600" b="1" dirty="0"/>
              <a:t>, </a:t>
            </a:r>
            <a:r>
              <a:rPr lang="ru-RU" sz="1600" b="1" dirty="0" err="1"/>
              <a:t>уздовж</a:t>
            </a:r>
            <a:r>
              <a:rPr lang="ru-RU" sz="1600" b="1" dirty="0"/>
              <a:t> </a:t>
            </a:r>
            <a:r>
              <a:rPr lang="ru-RU" sz="1600" b="1" dirty="0" err="1"/>
              <a:t>рукавів</a:t>
            </a:r>
            <a:r>
              <a:rPr lang="ru-RU" sz="1600" b="1" dirty="0"/>
              <a:t> та </a:t>
            </a:r>
            <a:r>
              <a:rPr lang="ru-RU" sz="1600" b="1" dirty="0" err="1"/>
              <a:t>вузькому</a:t>
            </a:r>
            <a:r>
              <a:rPr lang="ru-RU" sz="1600" b="1" dirty="0"/>
              <a:t> </a:t>
            </a:r>
            <a:r>
              <a:rPr lang="ru-RU" sz="1600" b="1" dirty="0" err="1"/>
              <a:t>комірі</a:t>
            </a:r>
            <a:r>
              <a:rPr lang="ru-RU" sz="1600" b="1" dirty="0"/>
              <a:t>. Низ </a:t>
            </a:r>
            <a:r>
              <a:rPr lang="ru-RU" sz="1600" b="1" dirty="0" err="1"/>
              <a:t>рукавів</a:t>
            </a:r>
            <a:r>
              <a:rPr lang="ru-RU" sz="1600" b="1" dirty="0"/>
              <a:t> («</a:t>
            </a:r>
            <a:r>
              <a:rPr lang="ru-RU" sz="1600" b="1" dirty="0" err="1"/>
              <a:t>отлажки</a:t>
            </a:r>
            <a:r>
              <a:rPr lang="ru-RU" sz="1600" b="1" dirty="0"/>
              <a:t>») </a:t>
            </a:r>
            <a:r>
              <a:rPr lang="ru-RU" sz="1600" b="1" dirty="0" err="1"/>
              <a:t>збирали</a:t>
            </a:r>
            <a:r>
              <a:rPr lang="ru-RU" sz="1600" b="1" dirty="0"/>
              <a:t> у </a:t>
            </a:r>
            <a:r>
              <a:rPr lang="ru-RU" sz="1600" b="1" dirty="0" err="1"/>
              <a:t>зморшки</a:t>
            </a:r>
            <a:r>
              <a:rPr lang="ru-RU" sz="1600" b="1" dirty="0"/>
              <a:t> (на нитку). </a:t>
            </a:r>
            <a:r>
              <a:rPr lang="ru-RU" sz="1600" b="1" dirty="0" err="1"/>
              <a:t>Подолок</a:t>
            </a:r>
            <a:r>
              <a:rPr lang="ru-RU" sz="1600" b="1" dirty="0"/>
              <a:t> сорочки </a:t>
            </a:r>
            <a:r>
              <a:rPr lang="ru-RU" sz="1600" b="1" dirty="0" err="1"/>
              <a:t>оздоблювали</a:t>
            </a:r>
            <a:r>
              <a:rPr lang="ru-RU" sz="1600" b="1" dirty="0"/>
              <a:t> мережкою, прутиком. </a:t>
            </a:r>
            <a:r>
              <a:rPr lang="ru-RU" sz="1600" b="1" dirty="0" err="1"/>
              <a:t>Художню</a:t>
            </a:r>
            <a:r>
              <a:rPr lang="ru-RU" sz="1600" b="1" dirty="0"/>
              <a:t> </a:t>
            </a:r>
            <a:r>
              <a:rPr lang="ru-RU" sz="1600" b="1" dirty="0" err="1"/>
              <a:t>виразність</a:t>
            </a:r>
            <a:r>
              <a:rPr lang="ru-RU" sz="1600" b="1" dirty="0"/>
              <a:t> </a:t>
            </a:r>
            <a:r>
              <a:rPr lang="ru-RU" sz="1600" b="1" dirty="0" err="1"/>
              <a:t>цьому</a:t>
            </a:r>
            <a:r>
              <a:rPr lang="ru-RU" sz="1600" b="1" dirty="0"/>
              <a:t> </a:t>
            </a:r>
            <a:r>
              <a:rPr lang="ru-RU" sz="1600" b="1" dirty="0" err="1"/>
              <a:t>комплексові</a:t>
            </a:r>
            <a:r>
              <a:rPr lang="ru-RU" sz="1600" b="1" dirty="0"/>
              <a:t> надавали </a:t>
            </a:r>
            <a:r>
              <a:rPr lang="ru-RU" sz="1600" b="1" dirty="0" err="1"/>
              <a:t>парчові</a:t>
            </a:r>
            <a:r>
              <a:rPr lang="ru-RU" sz="1600" b="1" dirty="0"/>
              <a:t> </a:t>
            </a:r>
            <a:r>
              <a:rPr lang="ru-RU" sz="1600" b="1" dirty="0" err="1"/>
              <a:t>складові</a:t>
            </a:r>
            <a:r>
              <a:rPr lang="ru-RU" sz="1600" b="1" dirty="0"/>
              <a:t> </a:t>
            </a:r>
            <a:r>
              <a:rPr lang="ru-RU" sz="1600" b="1" dirty="0" err="1"/>
              <a:t>частини</a:t>
            </a:r>
            <a:r>
              <a:rPr lang="ru-RU" sz="1600" b="1" dirty="0"/>
              <a:t>: </a:t>
            </a:r>
            <a:r>
              <a:rPr lang="ru-RU" sz="1600" b="1" dirty="0" err="1"/>
              <a:t>очіпок</a:t>
            </a:r>
            <a:r>
              <a:rPr lang="ru-RU" sz="1600" b="1" dirty="0"/>
              <a:t>, корсетка, запаска. Характерною на </a:t>
            </a:r>
            <a:r>
              <a:rPr lang="ru-RU" sz="1600" b="1" dirty="0" err="1"/>
              <a:t>Слобожанщині</a:t>
            </a:r>
            <a:r>
              <a:rPr lang="ru-RU" sz="1600" b="1" dirty="0"/>
              <a:t> </a:t>
            </a:r>
            <a:r>
              <a:rPr lang="ru-RU" sz="1600" b="1" dirty="0" err="1"/>
              <a:t>була</a:t>
            </a:r>
            <a:r>
              <a:rPr lang="ru-RU" sz="1600" b="1" dirty="0"/>
              <a:t> </a:t>
            </a:r>
            <a:r>
              <a:rPr lang="ru-RU" sz="1600" b="1" dirty="0" err="1"/>
              <a:t>парчова</a:t>
            </a:r>
            <a:r>
              <a:rPr lang="ru-RU" sz="1600" b="1" dirty="0"/>
              <a:t> </a:t>
            </a:r>
            <a:r>
              <a:rPr lang="ru-RU" sz="1600" b="1" dirty="0" err="1"/>
              <a:t>або</a:t>
            </a:r>
            <a:r>
              <a:rPr lang="ru-RU" sz="1600" b="1" dirty="0"/>
              <a:t> </a:t>
            </a:r>
            <a:r>
              <a:rPr lang="ru-RU" sz="1600" b="1" dirty="0" err="1"/>
              <a:t>сатинова</a:t>
            </a:r>
            <a:r>
              <a:rPr lang="ru-RU" sz="1600" b="1" dirty="0"/>
              <a:t> корсетка до </a:t>
            </a:r>
            <a:r>
              <a:rPr lang="ru-RU" sz="1600" b="1" dirty="0" err="1"/>
              <a:t>дев'яти</a:t>
            </a:r>
            <a:r>
              <a:rPr lang="ru-RU" sz="1600" b="1" dirty="0"/>
              <a:t> «</a:t>
            </a:r>
            <a:r>
              <a:rPr lang="ru-RU" sz="1600" b="1" dirty="0" err="1"/>
              <a:t>вусів</a:t>
            </a:r>
            <a:r>
              <a:rPr lang="ru-RU" sz="1600" b="1" dirty="0"/>
              <a:t>». </a:t>
            </a:r>
            <a:r>
              <a:rPr lang="ru-RU" sz="1600" b="1" dirty="0" err="1"/>
              <a:t>Її</a:t>
            </a:r>
            <a:r>
              <a:rPr lang="ru-RU" sz="1600" b="1" dirty="0"/>
              <a:t> </a:t>
            </a:r>
            <a:r>
              <a:rPr lang="ru-RU" sz="1600" b="1" dirty="0" err="1"/>
              <a:t>оздоблювали</a:t>
            </a:r>
            <a:r>
              <a:rPr lang="ru-RU" sz="1600" b="1" dirty="0"/>
              <a:t> </a:t>
            </a:r>
            <a:r>
              <a:rPr lang="ru-RU" sz="1600" b="1" dirty="0" err="1"/>
              <a:t>зубцями</a:t>
            </a:r>
            <a:r>
              <a:rPr lang="ru-RU" sz="1600" b="1" dirty="0"/>
              <a:t> на </a:t>
            </a:r>
            <a:r>
              <a:rPr lang="ru-RU" sz="1600" b="1" dirty="0" err="1"/>
              <a:t>погрудді</a:t>
            </a:r>
            <a:r>
              <a:rPr lang="ru-RU" sz="1600" b="1" dirty="0"/>
              <a:t>, </a:t>
            </a:r>
            <a:r>
              <a:rPr lang="ru-RU" sz="1600" b="1" dirty="0" err="1"/>
              <a:t>обшитими</a:t>
            </a:r>
            <a:r>
              <a:rPr lang="ru-RU" sz="1600" b="1" dirty="0"/>
              <a:t>, як і поли корсетки, </a:t>
            </a:r>
            <a:r>
              <a:rPr lang="ru-RU" sz="1600" b="1" dirty="0" err="1"/>
              <a:t>кольоровою</a:t>
            </a:r>
            <a:r>
              <a:rPr lang="ru-RU" sz="1600" b="1" dirty="0"/>
              <a:t> </a:t>
            </a:r>
            <a:r>
              <a:rPr lang="ru-RU" sz="1600" b="1" dirty="0" err="1"/>
              <a:t>тасьмою</a:t>
            </a:r>
            <a:r>
              <a:rPr lang="ru-RU" sz="1600" b="1" dirty="0"/>
              <a:t> («</a:t>
            </a:r>
            <a:r>
              <a:rPr lang="ru-RU" sz="1600" b="1" dirty="0" err="1"/>
              <a:t>висічкою</a:t>
            </a:r>
            <a:r>
              <a:rPr lang="ru-RU" sz="1600" b="1" dirty="0"/>
              <a:t>»). </a:t>
            </a:r>
            <a:r>
              <a:rPr lang="ru-RU" sz="1600" b="1" dirty="0" err="1"/>
              <a:t>Поясне</a:t>
            </a:r>
            <a:r>
              <a:rPr lang="ru-RU" sz="1600" b="1" dirty="0"/>
              <a:t> </a:t>
            </a:r>
            <a:r>
              <a:rPr lang="ru-RU" sz="1600" b="1" dirty="0" err="1"/>
              <a:t>вбрання</a:t>
            </a:r>
            <a:r>
              <a:rPr lang="ru-RU" sz="1600" b="1" dirty="0"/>
              <a:t> — плахта — тут ткалась у </a:t>
            </a:r>
            <a:r>
              <a:rPr lang="ru-RU" sz="1600" b="1" dirty="0" err="1"/>
              <a:t>клітини</a:t>
            </a:r>
            <a:r>
              <a:rPr lang="ru-RU" sz="1600" b="1" dirty="0"/>
              <a:t> </a:t>
            </a:r>
            <a:r>
              <a:rPr lang="ru-RU" sz="1600" b="1" dirty="0" err="1"/>
              <a:t>жовтогарячої</a:t>
            </a:r>
            <a:r>
              <a:rPr lang="ru-RU" sz="1600" b="1" dirty="0"/>
              <a:t> </a:t>
            </a:r>
            <a:r>
              <a:rPr lang="ru-RU" sz="1600" b="1" dirty="0" err="1"/>
              <a:t>гами</a:t>
            </a:r>
            <a:r>
              <a:rPr lang="ru-RU" sz="1600" b="1" dirty="0"/>
              <a:t> з </a:t>
            </a:r>
            <a:r>
              <a:rPr lang="ru-RU" sz="1600" b="1" dirty="0" err="1"/>
              <a:t>вкрапленням</a:t>
            </a:r>
            <a:r>
              <a:rPr lang="ru-RU" sz="1600" b="1" dirty="0"/>
              <a:t> </a:t>
            </a:r>
            <a:r>
              <a:rPr lang="ru-RU" sz="1600" b="1" dirty="0" err="1"/>
              <a:t>червоної</a:t>
            </a:r>
            <a:r>
              <a:rPr lang="ru-RU" sz="1600" b="1" dirty="0"/>
              <a:t> і </a:t>
            </a:r>
            <a:r>
              <a:rPr lang="ru-RU" sz="1600" b="1" dirty="0" err="1"/>
              <a:t>чорної</a:t>
            </a:r>
            <a:r>
              <a:rPr lang="ru-RU" sz="1600" b="1" dirty="0"/>
              <a:t> </a:t>
            </a:r>
            <a:r>
              <a:rPr lang="ru-RU" sz="1600" b="1" dirty="0" err="1"/>
              <a:t>барв</a:t>
            </a:r>
            <a:r>
              <a:rPr lang="ru-RU" sz="1600" b="1" dirty="0"/>
              <a:t>. </a:t>
            </a:r>
            <a:r>
              <a:rPr lang="ru-RU" sz="1600" b="1" dirty="0" err="1"/>
              <a:t>Парчовий</a:t>
            </a:r>
            <a:r>
              <a:rPr lang="ru-RU" sz="1600" b="1" dirty="0"/>
              <a:t> </a:t>
            </a:r>
            <a:r>
              <a:rPr lang="ru-RU" sz="1600" b="1" dirty="0" err="1"/>
              <a:t>фартух</a:t>
            </a:r>
            <a:r>
              <a:rPr lang="ru-RU" sz="1600" b="1" dirty="0"/>
              <a:t> («</a:t>
            </a:r>
            <a:r>
              <a:rPr lang="ru-RU" sz="1600" b="1" dirty="0" err="1"/>
              <a:t>завіса</a:t>
            </a:r>
            <a:r>
              <a:rPr lang="ru-RU" sz="1600" b="1" dirty="0"/>
              <a:t>») </a:t>
            </a:r>
            <a:r>
              <a:rPr lang="ru-RU" sz="1600" b="1" dirty="0" err="1"/>
              <a:t>обшивався</a:t>
            </a:r>
            <a:r>
              <a:rPr lang="ru-RU" sz="1600" b="1" dirty="0"/>
              <a:t> внизу сукном.</a:t>
            </a:r>
            <a:endParaRPr lang="ru-RU" sz="1600" dirty="0"/>
          </a:p>
        </p:txBody>
      </p:sp>
      <p:pic>
        <p:nvPicPr>
          <p:cNvPr id="2050" name="Picture 2" descr="C:\Users\Protoria4\Desktop\24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04664"/>
            <a:ext cx="2232248" cy="6211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740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rotoria4\Desktop\2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60648"/>
            <a:ext cx="2510234" cy="6044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Protoria4\Desktop\23443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57411"/>
            <a:ext cx="2277020" cy="6136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618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Protoria4\Desktop\7554949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90003"/>
            <a:ext cx="3024336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Protoria4\Desktop\Женский народный костюм - Слобожанщина - Украин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973979"/>
            <a:ext cx="3600400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325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267744" y="5589240"/>
            <a:ext cx="4672355" cy="636696"/>
          </a:xfrm>
        </p:spPr>
        <p:txBody>
          <a:bodyPr>
            <a:normAutofit/>
          </a:bodyPr>
          <a:lstStyle/>
          <a:p>
            <a:r>
              <a:rPr lang="uk-UA" dirty="0" smtClean="0"/>
              <a:t>Різнокольорові вовняні пояси </a:t>
            </a:r>
            <a:endParaRPr lang="ru-RU" dirty="0"/>
          </a:p>
        </p:txBody>
      </p:sp>
      <p:pic>
        <p:nvPicPr>
          <p:cNvPr id="5122" name="Picture 2" descr="C:\Users\Protoria4\Desktop\44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92468"/>
            <a:ext cx="3870961" cy="4687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Protoria4\Desktop\332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3" y="826103"/>
            <a:ext cx="3422585" cy="4653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17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5151" y="1268760"/>
            <a:ext cx="3803904" cy="4848576"/>
          </a:xfrm>
        </p:spPr>
        <p:txBody>
          <a:bodyPr>
            <a:normAutofit fontScale="85000" lnSpcReduction="20000"/>
          </a:bodyPr>
          <a:lstStyle/>
          <a:p>
            <a:r>
              <a:rPr lang="ru-RU" b="1" i="1" dirty="0" err="1"/>
              <a:t>Чоловічий</a:t>
            </a:r>
            <a:r>
              <a:rPr lang="ru-RU" b="1" i="1" dirty="0"/>
              <a:t> </a:t>
            </a:r>
            <a:r>
              <a:rPr lang="ru-RU" b="1" i="1" dirty="0" err="1"/>
              <a:t>костюмний</a:t>
            </a:r>
            <a:r>
              <a:rPr lang="ru-RU" b="1" i="1" dirty="0"/>
              <a:t> комплекс</a:t>
            </a:r>
            <a:r>
              <a:rPr lang="ru-RU" b="1" dirty="0"/>
              <a:t> </a:t>
            </a:r>
            <a:r>
              <a:rPr lang="ru-RU" b="1" dirty="0" err="1"/>
              <a:t>вирізнявся</a:t>
            </a:r>
            <a:r>
              <a:rPr lang="ru-RU" b="1" dirty="0"/>
              <a:t> </a:t>
            </a:r>
            <a:r>
              <a:rPr lang="ru-RU" b="1" dirty="0" err="1"/>
              <a:t>білою</a:t>
            </a:r>
            <a:r>
              <a:rPr lang="ru-RU" b="1" dirty="0"/>
              <a:t> сорочкою, </a:t>
            </a:r>
            <a:r>
              <a:rPr lang="ru-RU" b="1" dirty="0" err="1"/>
              <a:t>вишитою</a:t>
            </a:r>
            <a:r>
              <a:rPr lang="ru-RU" b="1" dirty="0"/>
              <a:t> на </a:t>
            </a:r>
            <a:r>
              <a:rPr lang="ru-RU" b="1" dirty="0" err="1"/>
              <a:t>комірі-стійці</a:t>
            </a:r>
            <a:r>
              <a:rPr lang="ru-RU" b="1" dirty="0"/>
              <a:t>, </a:t>
            </a:r>
            <a:r>
              <a:rPr lang="ru-RU" b="1" dirty="0" err="1"/>
              <a:t>чохлах</a:t>
            </a:r>
            <a:r>
              <a:rPr lang="ru-RU" b="1" dirty="0"/>
              <a:t> і </a:t>
            </a:r>
            <a:r>
              <a:rPr lang="ru-RU" b="1" dirty="0" err="1"/>
              <a:t>широкій</a:t>
            </a:r>
            <a:r>
              <a:rPr lang="ru-RU" b="1" dirty="0"/>
              <a:t> </a:t>
            </a:r>
            <a:r>
              <a:rPr lang="ru-RU" b="1" dirty="0" err="1"/>
              <a:t>манишці</a:t>
            </a:r>
            <a:r>
              <a:rPr lang="ru-RU" b="1" dirty="0"/>
              <a:t>, яка </a:t>
            </a:r>
            <a:r>
              <a:rPr lang="ru-RU" b="1" dirty="0" err="1"/>
              <a:t>защіпалась</a:t>
            </a:r>
            <a:r>
              <a:rPr lang="ru-RU" b="1" dirty="0"/>
              <a:t> </a:t>
            </a:r>
            <a:r>
              <a:rPr lang="ru-RU" b="1" dirty="0" err="1"/>
              <a:t>збоку</a:t>
            </a:r>
            <a:r>
              <a:rPr lang="ru-RU" b="1" dirty="0"/>
              <a:t>; широкими в </a:t>
            </a:r>
            <a:r>
              <a:rPr lang="ru-RU" b="1" dirty="0" err="1"/>
              <a:t>клітинку</a:t>
            </a:r>
            <a:r>
              <a:rPr lang="ru-RU" b="1" dirty="0"/>
              <a:t> («</a:t>
            </a:r>
            <a:r>
              <a:rPr lang="ru-RU" b="1" dirty="0" err="1"/>
              <a:t>пістряковими</a:t>
            </a:r>
            <a:r>
              <a:rPr lang="ru-RU" b="1" dirty="0"/>
              <a:t>») штанами, </a:t>
            </a:r>
            <a:r>
              <a:rPr lang="ru-RU" b="1" dirty="0" err="1"/>
              <a:t>стягнутими</a:t>
            </a:r>
            <a:r>
              <a:rPr lang="ru-RU" b="1" dirty="0"/>
              <a:t> в </a:t>
            </a:r>
            <a:r>
              <a:rPr lang="ru-RU" b="1" dirty="0" err="1"/>
              <a:t>талії</a:t>
            </a:r>
            <a:r>
              <a:rPr lang="ru-RU" b="1" dirty="0"/>
              <a:t> до очкура; </a:t>
            </a:r>
            <a:r>
              <a:rPr lang="ru-RU" b="1" dirty="0" err="1"/>
              <a:t>солом'яним</a:t>
            </a:r>
            <a:r>
              <a:rPr lang="ru-RU" b="1" dirty="0"/>
              <a:t> </a:t>
            </a:r>
            <a:r>
              <a:rPr lang="ru-RU" b="1" dirty="0" err="1"/>
              <a:t>брилем</a:t>
            </a:r>
            <a:r>
              <a:rPr lang="ru-RU" b="1" dirty="0"/>
              <a:t>, </a:t>
            </a:r>
            <a:r>
              <a:rPr lang="ru-RU" b="1" dirty="0" err="1"/>
              <a:t>смушевою</a:t>
            </a:r>
            <a:r>
              <a:rPr lang="ru-RU" b="1" dirty="0"/>
              <a:t> </a:t>
            </a:r>
            <a:r>
              <a:rPr lang="ru-RU" b="1" dirty="0" err="1"/>
              <a:t>шапкою</a:t>
            </a:r>
            <a:r>
              <a:rPr lang="ru-RU" b="1" dirty="0"/>
              <a:t>; </a:t>
            </a:r>
            <a:r>
              <a:rPr lang="ru-RU" b="1" dirty="0" err="1"/>
              <a:t>чорними</a:t>
            </a:r>
            <a:r>
              <a:rPr lang="ru-RU" b="1" dirty="0"/>
              <a:t> </a:t>
            </a:r>
            <a:r>
              <a:rPr lang="ru-RU" b="1" dirty="0" err="1"/>
              <a:t>шкіряними</a:t>
            </a:r>
            <a:r>
              <a:rPr lang="ru-RU" b="1" dirty="0"/>
              <a:t> </a:t>
            </a:r>
            <a:r>
              <a:rPr lang="ru-RU" b="1" dirty="0" err="1"/>
              <a:t>чоботами</a:t>
            </a:r>
            <a:r>
              <a:rPr lang="ru-RU" b="1" dirty="0"/>
              <a:t> («пришвами»); </a:t>
            </a:r>
            <a:r>
              <a:rPr lang="ru-RU" b="1" dirty="0" err="1"/>
              <a:t>сукняною</a:t>
            </a:r>
            <a:r>
              <a:rPr lang="ru-RU" b="1" dirty="0"/>
              <a:t> </a:t>
            </a:r>
            <a:r>
              <a:rPr lang="ru-RU" b="1" dirty="0" err="1"/>
              <a:t>киреєю</a:t>
            </a:r>
            <a:r>
              <a:rPr lang="ru-RU" b="1" dirty="0"/>
              <a:t>, шерстяною </a:t>
            </a:r>
            <a:r>
              <a:rPr lang="ru-RU" b="1" dirty="0" err="1"/>
              <a:t>чемеркою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розкішним</a:t>
            </a:r>
            <a:r>
              <a:rPr lang="ru-RU" b="1" dirty="0"/>
              <a:t> кожухом; </a:t>
            </a:r>
            <a:r>
              <a:rPr lang="ru-RU" b="1" dirty="0" err="1"/>
              <a:t>яскравим</a:t>
            </a:r>
            <a:r>
              <a:rPr lang="ru-RU" b="1" dirty="0"/>
              <a:t> </a:t>
            </a:r>
            <a:r>
              <a:rPr lang="ru-RU" b="1" dirty="0" err="1"/>
              <a:t>тканим</a:t>
            </a:r>
            <a:r>
              <a:rPr lang="ru-RU" b="1" dirty="0"/>
              <a:t> поясом.</a:t>
            </a:r>
            <a:endParaRPr lang="ru-RU" dirty="0"/>
          </a:p>
        </p:txBody>
      </p:sp>
      <p:pic>
        <p:nvPicPr>
          <p:cNvPr id="6146" name="Picture 2" descr="C:\Users\Protoria4\Desktop\233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60646"/>
            <a:ext cx="2616721" cy="6405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982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2627784" y="4077072"/>
            <a:ext cx="3744416" cy="3877056"/>
          </a:xfrm>
        </p:spPr>
        <p:txBody>
          <a:bodyPr/>
          <a:lstStyle/>
          <a:p>
            <a:pPr algn="ctr"/>
            <a:r>
              <a:rPr lang="ru-RU" b="1" dirty="0" err="1"/>
              <a:t>Літніми</a:t>
            </a:r>
            <a:r>
              <a:rPr lang="ru-RU" b="1" dirty="0"/>
              <a:t> </a:t>
            </a:r>
            <a:r>
              <a:rPr lang="ru-RU" b="1" dirty="0" err="1"/>
              <a:t>чоловічими</a:t>
            </a:r>
            <a:r>
              <a:rPr lang="ru-RU" b="1" dirty="0"/>
              <a:t> уборами </a:t>
            </a:r>
            <a:r>
              <a:rPr lang="ru-RU" b="1" dirty="0" err="1"/>
              <a:t>були</a:t>
            </a:r>
            <a:r>
              <a:rPr lang="ru-RU" b="1" dirty="0"/>
              <a:t> </a:t>
            </a:r>
            <a:r>
              <a:rPr lang="ru-RU" b="1" dirty="0" err="1"/>
              <a:t>картузи</a:t>
            </a:r>
            <a:endParaRPr lang="ru-RU" dirty="0"/>
          </a:p>
        </p:txBody>
      </p:sp>
      <p:pic>
        <p:nvPicPr>
          <p:cNvPr id="7170" name="Picture 2" descr="C:\Users\Protoria4\Desktop\23422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26" y="1484784"/>
            <a:ext cx="7690724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64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788024" y="1988840"/>
            <a:ext cx="3803904" cy="387705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Як </a:t>
            </a:r>
            <a:r>
              <a:rPr lang="ru-RU" dirty="0" err="1"/>
              <a:t>чоловіки</a:t>
            </a:r>
            <a:r>
              <a:rPr lang="ru-RU" dirty="0"/>
              <a:t>, так і </a:t>
            </a:r>
            <a:r>
              <a:rPr lang="ru-RU" dirty="0" err="1"/>
              <a:t>жінки</a:t>
            </a:r>
            <a:r>
              <a:rPr lang="ru-RU" dirty="0"/>
              <a:t> носили </a:t>
            </a:r>
            <a:r>
              <a:rPr lang="ru-RU" dirty="0" err="1"/>
              <a:t>чоботи</a:t>
            </a:r>
            <a:r>
              <a:rPr lang="ru-RU" dirty="0"/>
              <a:t> на </a:t>
            </a:r>
            <a:r>
              <a:rPr lang="ru-RU" dirty="0" err="1"/>
              <a:t>високих</a:t>
            </a:r>
            <a:r>
              <a:rPr lang="ru-RU" dirty="0"/>
              <a:t> </a:t>
            </a:r>
            <a:r>
              <a:rPr lang="ru-RU" dirty="0" err="1"/>
              <a:t>підборах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сталевими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мідними</a:t>
            </a:r>
            <a:r>
              <a:rPr lang="ru-RU" dirty="0"/>
              <a:t> </a:t>
            </a:r>
            <a:r>
              <a:rPr lang="ru-RU" dirty="0" err="1"/>
              <a:t>підківками</a:t>
            </a:r>
            <a:r>
              <a:rPr lang="ru-RU" dirty="0"/>
              <a:t>. </a:t>
            </a:r>
            <a:r>
              <a:rPr lang="ru-RU" dirty="0" err="1"/>
              <a:t>Жіночі</a:t>
            </a:r>
            <a:r>
              <a:rPr lang="ru-RU" dirty="0"/>
              <a:t> </a:t>
            </a:r>
            <a:r>
              <a:rPr lang="ru-RU" dirty="0" err="1"/>
              <a:t>чоботи</a:t>
            </a:r>
            <a:r>
              <a:rPr lang="ru-RU" dirty="0"/>
              <a:t>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чорні</a:t>
            </a:r>
            <a:r>
              <a:rPr lang="ru-RU" dirty="0"/>
              <a:t>, </a:t>
            </a:r>
            <a:r>
              <a:rPr lang="ru-RU" dirty="0" err="1"/>
              <a:t>червоні</a:t>
            </a:r>
            <a:r>
              <a:rPr lang="ru-RU" dirty="0"/>
              <a:t>, </a:t>
            </a:r>
            <a:r>
              <a:rPr lang="ru-RU" dirty="0" err="1"/>
              <a:t>зелені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жовті</a:t>
            </a:r>
            <a:r>
              <a:rPr lang="ru-RU" dirty="0"/>
              <a:t> </a:t>
            </a:r>
            <a:r>
              <a:rPr lang="ru-RU" dirty="0" err="1"/>
              <a:t>халяви</a:t>
            </a:r>
            <a:r>
              <a:rPr lang="ru-RU" dirty="0"/>
              <a:t>. </a:t>
            </a:r>
            <a:r>
              <a:rPr lang="ru-RU" dirty="0" err="1"/>
              <a:t>Чоботи</a:t>
            </a:r>
            <a:r>
              <a:rPr lang="ru-RU" dirty="0"/>
              <a:t> з </a:t>
            </a:r>
            <a:r>
              <a:rPr lang="ru-RU" dirty="0" err="1"/>
              <a:t>чорної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 і </a:t>
            </a:r>
            <a:r>
              <a:rPr lang="ru-RU" dirty="0" err="1"/>
              <a:t>різноколірними</a:t>
            </a:r>
            <a:r>
              <a:rPr lang="ru-RU" dirty="0"/>
              <a:t> халявами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"</a:t>
            </a:r>
            <a:r>
              <a:rPr lang="ru-RU" dirty="0" err="1"/>
              <a:t>чорнобривці</a:t>
            </a:r>
            <a:r>
              <a:rPr lang="ru-RU" dirty="0"/>
              <a:t>", з </a:t>
            </a:r>
            <a:r>
              <a:rPr lang="ru-RU" dirty="0" err="1"/>
              <a:t>зеленої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 — "</a:t>
            </a:r>
            <a:r>
              <a:rPr lang="ru-RU" dirty="0" err="1"/>
              <a:t>сап'янці</a:t>
            </a:r>
            <a:r>
              <a:rPr lang="ru-RU" dirty="0"/>
              <a:t>". </a:t>
            </a:r>
            <a:r>
              <a:rPr lang="ru-RU" dirty="0" err="1"/>
              <a:t>Влітку</a:t>
            </a:r>
            <a:r>
              <a:rPr lang="ru-RU" dirty="0"/>
              <a:t> </a:t>
            </a:r>
            <a:r>
              <a:rPr lang="ru-RU" dirty="0" err="1"/>
              <a:t>жінки</a:t>
            </a:r>
            <a:r>
              <a:rPr lang="ru-RU" dirty="0"/>
              <a:t> </a:t>
            </a:r>
            <a:r>
              <a:rPr lang="ru-RU" dirty="0" err="1"/>
              <a:t>взували</a:t>
            </a:r>
            <a:r>
              <a:rPr lang="ru-RU" dirty="0"/>
              <a:t> </a:t>
            </a:r>
            <a:r>
              <a:rPr lang="ru-RU" dirty="0" err="1"/>
              <a:t>відкриті</a:t>
            </a:r>
            <a:r>
              <a:rPr lang="ru-RU" dirty="0"/>
              <a:t> черевики.</a:t>
            </a:r>
          </a:p>
        </p:txBody>
      </p:sp>
      <p:pic>
        <p:nvPicPr>
          <p:cNvPr id="8194" name="Picture 2" descr="C:\Users\Protoria4\Desktop\443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996952"/>
            <a:ext cx="2448272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Protoria4\Desktop\4432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27512"/>
            <a:ext cx="2808312" cy="1476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791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476672"/>
            <a:ext cx="6777318" cy="1731982"/>
          </a:xfrm>
        </p:spPr>
        <p:txBody>
          <a:bodyPr/>
          <a:lstStyle/>
          <a:p>
            <a:r>
              <a:rPr lang="ru-RU" sz="6600" dirty="0" err="1" smtClean="0"/>
              <a:t>Дякую</a:t>
            </a:r>
            <a:r>
              <a:rPr lang="ru-RU" sz="6600" dirty="0" smtClean="0"/>
              <a:t> за </a:t>
            </a:r>
            <a:r>
              <a:rPr lang="ru-RU" sz="6600" dirty="0" err="1" smtClean="0"/>
              <a:t>увагу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183839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26</TotalTime>
  <Words>76</Words>
  <Application>Microsoft Office PowerPoint</Application>
  <PresentationFormat>Экран (4:3)</PresentationFormat>
  <Paragraphs>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Твердый переплет</vt:lpstr>
      <vt:lpstr>Слобожанщина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Слобожанщина</dc:title>
  <dc:creator>Anna Yaschenko</dc:creator>
  <cp:lastModifiedBy>Protoria4</cp:lastModifiedBy>
  <cp:revision>5</cp:revision>
  <dcterms:created xsi:type="dcterms:W3CDTF">2015-02-02T21:07:15Z</dcterms:created>
  <dcterms:modified xsi:type="dcterms:W3CDTF">2015-02-15T18:01:54Z</dcterms:modified>
</cp:coreProperties>
</file>