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70" r:id="rId4"/>
    <p:sldId id="259" r:id="rId5"/>
    <p:sldId id="258" r:id="rId6"/>
    <p:sldId id="281" r:id="rId7"/>
    <p:sldId id="260" r:id="rId8"/>
    <p:sldId id="269" r:id="rId9"/>
    <p:sldId id="261" r:id="rId10"/>
    <p:sldId id="273" r:id="rId11"/>
    <p:sldId id="278" r:id="rId12"/>
    <p:sldId id="262" r:id="rId13"/>
    <p:sldId id="274" r:id="rId14"/>
    <p:sldId id="263" r:id="rId15"/>
    <p:sldId id="275" r:id="rId16"/>
    <p:sldId id="264" r:id="rId17"/>
    <p:sldId id="276" r:id="rId18"/>
    <p:sldId id="265" r:id="rId19"/>
    <p:sldId id="272" r:id="rId20"/>
    <p:sldId id="279" r:id="rId21"/>
    <p:sldId id="266" r:id="rId22"/>
    <p:sldId id="277" r:id="rId23"/>
    <p:sldId id="267" r:id="rId24"/>
    <p:sldId id="280" r:id="rId25"/>
    <p:sldId id="26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D3D8-9D4B-448E-BB33-FB74487BD650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738D-1997-40FB-9614-DB56D763A99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D3D8-9D4B-448E-BB33-FB74487BD650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738D-1997-40FB-9614-DB56D763A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D3D8-9D4B-448E-BB33-FB74487BD650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738D-1997-40FB-9614-DB56D763A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D3D8-9D4B-448E-BB33-FB74487BD650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738D-1997-40FB-9614-DB56D763A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D3D8-9D4B-448E-BB33-FB74487BD650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738D-1997-40FB-9614-DB56D763A99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D3D8-9D4B-448E-BB33-FB74487BD650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738D-1997-40FB-9614-DB56D763A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D3D8-9D4B-448E-BB33-FB74487BD650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738D-1997-40FB-9614-DB56D763A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D3D8-9D4B-448E-BB33-FB74487BD650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DF738D-1997-40FB-9614-DB56D763A99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D3D8-9D4B-448E-BB33-FB74487BD650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738D-1997-40FB-9614-DB56D763A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D3D8-9D4B-448E-BB33-FB74487BD650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3DF738D-1997-40FB-9614-DB56D763A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ADDD3D8-9D4B-448E-BB33-FB74487BD650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738D-1997-40FB-9614-DB56D763A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ADDD3D8-9D4B-448E-BB33-FB74487BD650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3DF738D-1997-40FB-9614-DB56D763A99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олодом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1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6480048" cy="2301240"/>
          </a:xfrm>
        </p:spPr>
        <p:txBody>
          <a:bodyPr>
            <a:normAutofit/>
          </a:bodyPr>
          <a:lstStyle/>
          <a:p>
            <a:r>
              <a:rPr lang="uk-UA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Голодомор в Україні 1932—1933</a:t>
            </a:r>
            <a:r>
              <a:rPr lang="uk-UA" sz="4000" b="0" dirty="0" smtClean="0"/>
              <a:t/>
            </a:r>
            <a:br>
              <a:rPr lang="uk-UA" sz="4000" b="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509120"/>
            <a:ext cx="6480048" cy="1752600"/>
          </a:xfrm>
        </p:spPr>
        <p:txBody>
          <a:bodyPr/>
          <a:lstStyle/>
          <a:p>
            <a:r>
              <a:rPr lang="ru-RU" dirty="0" err="1" smtClean="0"/>
              <a:t>Доповідач</a:t>
            </a:r>
            <a:r>
              <a:rPr lang="ru-RU" dirty="0" smtClean="0"/>
              <a:t>: Гавриленко Марина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Смерть на вулиці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290393716ikharkov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6912768" cy="518457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106550_1193252273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404664"/>
            <a:ext cx="4032448" cy="610915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350px-Жертви_голод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772816"/>
            <a:ext cx="4618840" cy="331236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Аби</a:t>
            </a:r>
            <a:r>
              <a:rPr lang="ru-RU" dirty="0" smtClean="0"/>
              <a:t> </a:t>
            </a:r>
            <a:r>
              <a:rPr lang="ru-RU" dirty="0" err="1" smtClean="0"/>
              <a:t>позбавити</a:t>
            </a:r>
            <a:r>
              <a:rPr lang="ru-RU" dirty="0" smtClean="0"/>
              <a:t> селян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дістати</a:t>
            </a:r>
            <a:r>
              <a:rPr lang="ru-RU" dirty="0" smtClean="0"/>
              <a:t> </a:t>
            </a:r>
            <a:r>
              <a:rPr lang="ru-RU" dirty="0" err="1" smtClean="0"/>
              <a:t>щось</a:t>
            </a:r>
            <a:r>
              <a:rPr lang="ru-RU" dirty="0" smtClean="0"/>
              <a:t> для </a:t>
            </a:r>
            <a:r>
              <a:rPr lang="ru-RU" dirty="0" err="1" smtClean="0"/>
              <a:t>харчування</a:t>
            </a:r>
            <a:r>
              <a:rPr lang="ru-RU" dirty="0" smtClean="0"/>
              <a:t>, </a:t>
            </a:r>
            <a:r>
              <a:rPr lang="ru-RU" dirty="0" err="1" smtClean="0"/>
              <a:t>їм</a:t>
            </a:r>
            <a:r>
              <a:rPr lang="ru-RU" dirty="0" smtClean="0"/>
              <a:t> не </a:t>
            </a:r>
            <a:r>
              <a:rPr lang="ru-RU" dirty="0" err="1" smtClean="0"/>
              <a:t>дозволялося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найматися</a:t>
            </a:r>
            <a:r>
              <a:rPr lang="ru-RU" dirty="0" smtClean="0"/>
              <a:t> </a:t>
            </a:r>
            <a:r>
              <a:rPr lang="ru-RU" dirty="0" err="1" smtClean="0"/>
              <a:t>самостійно</a:t>
            </a:r>
            <a:r>
              <a:rPr lang="ru-RU" dirty="0" smtClean="0"/>
              <a:t> на роботу на </a:t>
            </a:r>
            <a:r>
              <a:rPr lang="ru-RU" dirty="0" err="1" smtClean="0"/>
              <a:t>промислові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, </a:t>
            </a:r>
            <a:r>
              <a:rPr lang="ru-RU" dirty="0" err="1" smtClean="0"/>
              <a:t>переходити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переїжджати</a:t>
            </a:r>
            <a:r>
              <a:rPr lang="ru-RU" dirty="0" smtClean="0"/>
              <a:t> в </a:t>
            </a:r>
            <a:r>
              <a:rPr lang="ru-RU" dirty="0" err="1" smtClean="0"/>
              <a:t>Росію</a:t>
            </a:r>
            <a:r>
              <a:rPr lang="ru-RU" dirty="0" smtClean="0"/>
              <a:t>. На </a:t>
            </a:r>
            <a:r>
              <a:rPr lang="ru-RU" dirty="0" err="1" smtClean="0"/>
              <a:t>кордоні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нею,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Білоруссю</a:t>
            </a:r>
            <a:r>
              <a:rPr lang="ru-RU" dirty="0" smtClean="0"/>
              <a:t>, а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Румунією</a:t>
            </a:r>
            <a:r>
              <a:rPr lang="ru-RU" dirty="0" smtClean="0"/>
              <a:t> та </a:t>
            </a:r>
            <a:r>
              <a:rPr lang="ru-RU" dirty="0" err="1" smtClean="0"/>
              <a:t>Польщею</a:t>
            </a:r>
            <a:r>
              <a:rPr lang="ru-RU" dirty="0" smtClean="0"/>
              <a:t>, стояли </a:t>
            </a:r>
            <a:r>
              <a:rPr lang="ru-RU" dirty="0" err="1" smtClean="0"/>
              <a:t>загороджувальні</a:t>
            </a:r>
            <a:r>
              <a:rPr lang="ru-RU" dirty="0" smtClean="0"/>
              <a:t> загони,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розстрілювали</a:t>
            </a:r>
            <a:r>
              <a:rPr lang="ru-RU" dirty="0" smtClean="0"/>
              <a:t> </a:t>
            </a:r>
            <a:r>
              <a:rPr lang="ru-RU" dirty="0" err="1" smtClean="0"/>
              <a:t>втікачів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photo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013176"/>
            <a:ext cx="2088232" cy="1466025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595033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76672"/>
            <a:ext cx="8844517" cy="5688632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Трагічною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доля </a:t>
            </a:r>
            <a:r>
              <a:rPr lang="ru-RU" dirty="0" err="1" smtClean="0"/>
              <a:t>селянських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, </a:t>
            </a:r>
            <a:r>
              <a:rPr lang="ru-RU" dirty="0" err="1" smtClean="0"/>
              <a:t>котрим</a:t>
            </a:r>
            <a:r>
              <a:rPr lang="ru-RU" dirty="0" smtClean="0"/>
              <a:t> </a:t>
            </a:r>
            <a:r>
              <a:rPr lang="ru-RU" dirty="0" err="1" smtClean="0"/>
              <a:t>випало</a:t>
            </a:r>
            <a:r>
              <a:rPr lang="ru-RU" dirty="0" smtClean="0"/>
              <a:t> </a:t>
            </a:r>
            <a:r>
              <a:rPr lang="ru-RU" dirty="0" err="1" smtClean="0"/>
              <a:t>відчути</a:t>
            </a:r>
            <a:r>
              <a:rPr lang="ru-RU" dirty="0" smtClean="0"/>
              <a:t> на </a:t>
            </a:r>
            <a:r>
              <a:rPr lang="ru-RU" dirty="0" err="1" smtClean="0"/>
              <a:t>собі</a:t>
            </a:r>
            <a:r>
              <a:rPr lang="ru-RU" dirty="0" smtClean="0"/>
              <a:t> пекло Голодомору. "</a:t>
            </a:r>
            <a:r>
              <a:rPr lang="ru-RU" dirty="0" err="1" smtClean="0"/>
              <a:t>Була</a:t>
            </a:r>
            <a:r>
              <a:rPr lang="ru-RU" dirty="0" smtClean="0"/>
              <a:t> весна 1933 р., — </a:t>
            </a:r>
            <a:r>
              <a:rPr lang="ru-RU" dirty="0" err="1" smtClean="0"/>
              <a:t>згадує</a:t>
            </a:r>
            <a:r>
              <a:rPr lang="ru-RU" dirty="0" smtClean="0"/>
              <a:t>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очевидців</a:t>
            </a:r>
            <a:r>
              <a:rPr lang="ru-RU" dirty="0" smtClean="0"/>
              <a:t>, — </a:t>
            </a:r>
            <a:r>
              <a:rPr lang="ru-RU" dirty="0" err="1" smtClean="0"/>
              <a:t>білим</a:t>
            </a:r>
            <a:r>
              <a:rPr lang="ru-RU" dirty="0" smtClean="0"/>
              <a:t> </a:t>
            </a:r>
            <a:r>
              <a:rPr lang="ru-RU" dirty="0" err="1" smtClean="0"/>
              <a:t>цвітом</a:t>
            </a:r>
            <a:r>
              <a:rPr lang="ru-RU" dirty="0" smtClean="0"/>
              <a:t> </a:t>
            </a:r>
            <a:r>
              <a:rPr lang="ru-RU" dirty="0" err="1" smtClean="0"/>
              <a:t>цвіли</a:t>
            </a:r>
            <a:r>
              <a:rPr lang="ru-RU" dirty="0" smtClean="0"/>
              <a:t> </a:t>
            </a:r>
            <a:r>
              <a:rPr lang="ru-RU" dirty="0" err="1" smtClean="0"/>
              <a:t>вишні</a:t>
            </a:r>
            <a:r>
              <a:rPr lang="ru-RU" dirty="0" smtClean="0"/>
              <a:t>, </a:t>
            </a:r>
            <a:r>
              <a:rPr lang="ru-RU" dirty="0" err="1" smtClean="0"/>
              <a:t>яблуні</a:t>
            </a:r>
            <a:r>
              <a:rPr lang="ru-RU" dirty="0" smtClean="0"/>
              <a:t>,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погожі</a:t>
            </a:r>
            <a:r>
              <a:rPr lang="ru-RU" dirty="0" smtClean="0"/>
              <a:t> </a:t>
            </a:r>
            <a:r>
              <a:rPr lang="ru-RU" dirty="0" err="1" smtClean="0"/>
              <a:t>весняні</a:t>
            </a:r>
            <a:r>
              <a:rPr lang="ru-RU" dirty="0" smtClean="0"/>
              <a:t> </a:t>
            </a:r>
            <a:r>
              <a:rPr lang="ru-RU" dirty="0" err="1" smtClean="0"/>
              <a:t>теплі</a:t>
            </a:r>
            <a:r>
              <a:rPr lang="ru-RU" dirty="0" smtClean="0"/>
              <a:t> </a:t>
            </a:r>
            <a:r>
              <a:rPr lang="ru-RU" dirty="0" err="1" smtClean="0"/>
              <a:t>дні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сільські</a:t>
            </a:r>
            <a:r>
              <a:rPr lang="ru-RU" dirty="0" smtClean="0"/>
              <a:t> </a:t>
            </a:r>
            <a:r>
              <a:rPr lang="ru-RU" dirty="0" err="1" smtClean="0"/>
              <a:t>діти</a:t>
            </a:r>
            <a:r>
              <a:rPr lang="ru-RU" dirty="0" smtClean="0"/>
              <a:t> не </a:t>
            </a:r>
            <a:r>
              <a:rPr lang="ru-RU" dirty="0" err="1" smtClean="0"/>
              <a:t>бігали</a:t>
            </a:r>
            <a:r>
              <a:rPr lang="ru-RU" dirty="0" smtClean="0"/>
              <a:t>, </a:t>
            </a:r>
            <a:r>
              <a:rPr lang="ru-RU" dirty="0" err="1" smtClean="0"/>
              <a:t>не</a:t>
            </a:r>
            <a:r>
              <a:rPr lang="ru-RU" dirty="0" smtClean="0"/>
              <a:t> </a:t>
            </a:r>
            <a:r>
              <a:rPr lang="ru-RU" dirty="0" err="1" smtClean="0"/>
              <a:t>гралися</a:t>
            </a:r>
            <a:r>
              <a:rPr lang="ru-RU" dirty="0" smtClean="0"/>
              <a:t>, а </a:t>
            </a:r>
            <a:r>
              <a:rPr lang="ru-RU" dirty="0" err="1" smtClean="0"/>
              <a:t>сиділи</a:t>
            </a:r>
            <a:r>
              <a:rPr lang="ru-RU" dirty="0" smtClean="0"/>
              <a:t> </a:t>
            </a:r>
            <a:r>
              <a:rPr lang="ru-RU" dirty="0" err="1" smtClean="0"/>
              <a:t>попід</a:t>
            </a:r>
            <a:r>
              <a:rPr lang="ru-RU" dirty="0" smtClean="0"/>
              <a:t> тинами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попухлими</a:t>
            </a:r>
            <a:r>
              <a:rPr lang="ru-RU" dirty="0" smtClean="0"/>
              <a:t> ногами, </a:t>
            </a:r>
            <a:r>
              <a:rPr lang="ru-RU" dirty="0" err="1" smtClean="0"/>
              <a:t>складеними</a:t>
            </a:r>
            <a:r>
              <a:rPr lang="ru-RU" dirty="0" smtClean="0"/>
              <a:t> в калачик. У той час у кожному </a:t>
            </a:r>
            <a:r>
              <a:rPr lang="ru-RU" dirty="0" err="1" smtClean="0"/>
              <a:t>класі</a:t>
            </a:r>
            <a:r>
              <a:rPr lang="ru-RU" dirty="0" smtClean="0"/>
              <a:t> </a:t>
            </a:r>
            <a:r>
              <a:rPr lang="ru-RU" dirty="0" err="1" smtClean="0"/>
              <a:t>сільської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 </a:t>
            </a:r>
            <a:r>
              <a:rPr lang="ru-RU" dirty="0" err="1" smtClean="0"/>
              <a:t>висів</a:t>
            </a:r>
            <a:r>
              <a:rPr lang="ru-RU" dirty="0" smtClean="0"/>
              <a:t> лозунг: "</a:t>
            </a:r>
            <a:r>
              <a:rPr lang="ru-RU" dirty="0" err="1" smtClean="0"/>
              <a:t>Спасибі</a:t>
            </a:r>
            <a:r>
              <a:rPr lang="ru-RU" dirty="0" smtClean="0"/>
              <a:t> </a:t>
            </a:r>
            <a:r>
              <a:rPr lang="ru-RU" dirty="0" err="1" smtClean="0"/>
              <a:t>товаришу</a:t>
            </a:r>
            <a:r>
              <a:rPr lang="ru-RU" dirty="0" smtClean="0"/>
              <a:t> </a:t>
            </a:r>
            <a:r>
              <a:rPr lang="ru-RU" dirty="0" err="1" smtClean="0"/>
              <a:t>Сталіну</a:t>
            </a:r>
            <a:r>
              <a:rPr lang="ru-RU" dirty="0" smtClean="0"/>
              <a:t> за </a:t>
            </a:r>
            <a:r>
              <a:rPr lang="ru-RU" dirty="0" err="1" smtClean="0"/>
              <a:t>щасливе</a:t>
            </a:r>
            <a:r>
              <a:rPr lang="ru-RU" dirty="0" smtClean="0"/>
              <a:t> </a:t>
            </a:r>
            <a:r>
              <a:rPr lang="ru-RU" dirty="0" err="1" smtClean="0"/>
              <a:t>дитинство</a:t>
            </a:r>
            <a:r>
              <a:rPr lang="ru-RU" dirty="0" smtClean="0"/>
              <a:t>!"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olodomor_m_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3893349" cy="600979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golodomor_m_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2656"/>
            <a:ext cx="4189848" cy="602710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106550_1193252273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4077072"/>
            <a:ext cx="1760984" cy="26678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Тисячі</a:t>
            </a:r>
            <a:r>
              <a:rPr lang="ru-RU" dirty="0" smtClean="0"/>
              <a:t> </a:t>
            </a:r>
            <a:r>
              <a:rPr lang="ru-RU" dirty="0" err="1" smtClean="0"/>
              <a:t>дітей-сиріт</a:t>
            </a:r>
            <a:r>
              <a:rPr lang="ru-RU" dirty="0" smtClean="0"/>
              <a:t>, як </a:t>
            </a:r>
            <a:r>
              <a:rPr lang="ru-RU" dirty="0" err="1" smtClean="0"/>
              <a:t>свідчать</a:t>
            </a:r>
            <a:r>
              <a:rPr lang="ru-RU" dirty="0" smtClean="0"/>
              <a:t> </a:t>
            </a:r>
            <a:r>
              <a:rPr lang="ru-RU" dirty="0" err="1" smtClean="0"/>
              <a:t>документи</a:t>
            </a:r>
            <a:r>
              <a:rPr lang="ru-RU" dirty="0" smtClean="0"/>
              <a:t>, бродили </a:t>
            </a:r>
            <a:r>
              <a:rPr lang="ru-RU" dirty="0" err="1" smtClean="0"/>
              <a:t>поодинці</a:t>
            </a:r>
            <a:r>
              <a:rPr lang="ru-RU" dirty="0" smtClean="0"/>
              <a:t> та </a:t>
            </a:r>
            <a:r>
              <a:rPr lang="ru-RU" dirty="0" err="1" smtClean="0"/>
              <a:t>групами</a:t>
            </a:r>
            <a:r>
              <a:rPr lang="ru-RU" dirty="0" smtClean="0"/>
              <a:t> по селах, </a:t>
            </a:r>
            <a:r>
              <a:rPr lang="ru-RU" dirty="0" err="1" smtClean="0"/>
              <a:t>дехто</a:t>
            </a:r>
            <a:r>
              <a:rPr lang="ru-RU" dirty="0" smtClean="0"/>
              <a:t> помирав на </a:t>
            </a:r>
            <a:r>
              <a:rPr lang="ru-RU" dirty="0" err="1" smtClean="0"/>
              <a:t>дорозі</a:t>
            </a:r>
            <a:r>
              <a:rPr lang="ru-RU" dirty="0" smtClean="0"/>
              <a:t>,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добиралися</a:t>
            </a:r>
            <a:r>
              <a:rPr lang="ru-RU" dirty="0" smtClean="0"/>
              <a:t> до </a:t>
            </a:r>
            <a:r>
              <a:rPr lang="ru-RU" dirty="0" err="1" smtClean="0"/>
              <a:t>міст</a:t>
            </a:r>
            <a:r>
              <a:rPr lang="ru-RU" dirty="0" smtClean="0"/>
              <a:t>, </a:t>
            </a:r>
            <a:r>
              <a:rPr lang="ru-RU" dirty="0" err="1" smtClean="0"/>
              <a:t>залізничних</a:t>
            </a:r>
            <a:r>
              <a:rPr lang="ru-RU" dirty="0" smtClean="0"/>
              <a:t> </a:t>
            </a:r>
            <a:r>
              <a:rPr lang="ru-RU" dirty="0" err="1" smtClean="0"/>
              <a:t>станцій</a:t>
            </a:r>
            <a:r>
              <a:rPr lang="ru-RU" dirty="0" smtClean="0"/>
              <a:t>, просили </a:t>
            </a:r>
            <a:r>
              <a:rPr lang="ru-RU" dirty="0" err="1" smtClean="0"/>
              <a:t>милостиню</a:t>
            </a:r>
            <a:r>
              <a:rPr lang="ru-RU" dirty="0" smtClean="0"/>
              <a:t>, вчиняли </a:t>
            </a:r>
            <a:r>
              <a:rPr lang="ru-RU" dirty="0" err="1" smtClean="0"/>
              <a:t>дрібні</a:t>
            </a:r>
            <a:r>
              <a:rPr lang="ru-RU" dirty="0" smtClean="0"/>
              <a:t> </a:t>
            </a:r>
            <a:r>
              <a:rPr lang="ru-RU" dirty="0" err="1" smtClean="0"/>
              <a:t>крадіжки</a:t>
            </a:r>
            <a:r>
              <a:rPr lang="ru-RU" dirty="0" smtClean="0"/>
              <a:t>. </a:t>
            </a:r>
            <a:r>
              <a:rPr lang="ru-RU" dirty="0" err="1" smtClean="0"/>
              <a:t>Наприкінці</a:t>
            </a:r>
            <a:r>
              <a:rPr lang="ru-RU" dirty="0" smtClean="0"/>
              <a:t> </a:t>
            </a:r>
            <a:r>
              <a:rPr lang="ru-RU" dirty="0" err="1" smtClean="0"/>
              <a:t>червня</a:t>
            </a:r>
            <a:r>
              <a:rPr lang="ru-RU" dirty="0" smtClean="0"/>
              <a:t> 1933 р. на </a:t>
            </a:r>
            <a:r>
              <a:rPr lang="ru-RU" dirty="0" err="1" smtClean="0"/>
              <a:t>станції</a:t>
            </a:r>
            <a:r>
              <a:rPr lang="ru-RU" dirty="0" smtClean="0"/>
              <a:t> </a:t>
            </a:r>
            <a:r>
              <a:rPr lang="ru-RU" dirty="0" err="1" smtClean="0"/>
              <a:t>Козятин</a:t>
            </a:r>
            <a:r>
              <a:rPr lang="ru-RU" dirty="0" smtClean="0"/>
              <a:t> </a:t>
            </a:r>
            <a:r>
              <a:rPr lang="ru-RU" dirty="0" err="1" smtClean="0"/>
              <a:t>міліція</a:t>
            </a:r>
            <a:r>
              <a:rPr lang="ru-RU" dirty="0" smtClean="0"/>
              <a:t> </a:t>
            </a:r>
            <a:r>
              <a:rPr lang="ru-RU" dirty="0" err="1" smtClean="0"/>
              <a:t>затримала</a:t>
            </a:r>
            <a:r>
              <a:rPr lang="ru-RU" dirty="0" smtClean="0"/>
              <a:t> 307, </a:t>
            </a:r>
            <a:r>
              <a:rPr lang="ru-RU" dirty="0" err="1" smtClean="0"/>
              <a:t>а-в</a:t>
            </a:r>
            <a:r>
              <a:rPr lang="ru-RU" dirty="0" smtClean="0"/>
              <a:t> </a:t>
            </a:r>
            <a:r>
              <a:rPr lang="ru-RU" dirty="0" err="1" smtClean="0"/>
              <a:t>липні</a:t>
            </a:r>
            <a:r>
              <a:rPr lang="ru-RU" dirty="0" smtClean="0"/>
              <a:t> — 1340 </a:t>
            </a:r>
            <a:r>
              <a:rPr lang="ru-RU" dirty="0" err="1" smtClean="0"/>
              <a:t>голодних</a:t>
            </a:r>
            <a:r>
              <a:rPr lang="ru-RU" dirty="0" smtClean="0"/>
              <a:t> </a:t>
            </a:r>
            <a:r>
              <a:rPr lang="ru-RU" dirty="0" err="1" smtClean="0"/>
              <a:t>безпритульних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.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становище </a:t>
            </a:r>
            <a:r>
              <a:rPr lang="ru-RU" dirty="0" err="1" smtClean="0"/>
              <a:t>склалося</a:t>
            </a:r>
            <a:r>
              <a:rPr lang="ru-RU" dirty="0" smtClean="0"/>
              <a:t> у </a:t>
            </a:r>
            <a:r>
              <a:rPr lang="ru-RU" dirty="0" err="1" smtClean="0"/>
              <a:t>Жмеринці</a:t>
            </a:r>
            <a:r>
              <a:rPr lang="ru-RU" dirty="0" smtClean="0"/>
              <a:t>, </a:t>
            </a:r>
            <a:r>
              <a:rPr lang="ru-RU" dirty="0" err="1" smtClean="0"/>
              <a:t>Вапнярці</a:t>
            </a:r>
            <a:r>
              <a:rPr lang="ru-RU" dirty="0" smtClean="0"/>
              <a:t>, </a:t>
            </a:r>
            <a:r>
              <a:rPr lang="ru-RU" dirty="0" err="1" smtClean="0"/>
              <a:t>інших</a:t>
            </a:r>
            <a:r>
              <a:rPr lang="ru-RU" dirty="0" smtClean="0"/>
              <a:t> великих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малих</a:t>
            </a:r>
            <a:r>
              <a:rPr lang="ru-RU" dirty="0" smtClean="0"/>
              <a:t> </a:t>
            </a:r>
            <a:r>
              <a:rPr lang="ru-RU" dirty="0" err="1" smtClean="0"/>
              <a:t>залізничних</a:t>
            </a:r>
            <a:r>
              <a:rPr lang="ru-RU" dirty="0" smtClean="0"/>
              <a:t> </a:t>
            </a:r>
            <a:r>
              <a:rPr lang="ru-RU" dirty="0" err="1" smtClean="0"/>
              <a:t>станціях</a:t>
            </a:r>
            <a:r>
              <a:rPr lang="ru-RU" dirty="0" smtClean="0"/>
              <a:t>. </a:t>
            </a:r>
            <a:r>
              <a:rPr lang="ru-RU" dirty="0" err="1" smtClean="0"/>
              <a:t>Чимало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помирало. </a:t>
            </a:r>
            <a:r>
              <a:rPr lang="ru-RU" dirty="0" err="1" smtClean="0"/>
              <a:t>Зокрема</a:t>
            </a:r>
            <a:r>
              <a:rPr lang="ru-RU" dirty="0" smtClean="0"/>
              <a:t>, на початку </a:t>
            </a:r>
            <a:r>
              <a:rPr lang="ru-RU" dirty="0" err="1" smtClean="0"/>
              <a:t>червня</a:t>
            </a:r>
            <a:r>
              <a:rPr lang="ru-RU" dirty="0" smtClean="0"/>
              <a:t> 1933 р. на </a:t>
            </a:r>
            <a:r>
              <a:rPr lang="ru-RU" dirty="0" err="1" smtClean="0"/>
              <a:t>тій</a:t>
            </a:r>
            <a:r>
              <a:rPr lang="ru-RU" dirty="0" smtClean="0"/>
              <a:t> </a:t>
            </a:r>
            <a:r>
              <a:rPr lang="ru-RU" dirty="0" err="1" smtClean="0"/>
              <a:t>самій</a:t>
            </a:r>
            <a:r>
              <a:rPr lang="ru-RU" dirty="0" smtClean="0"/>
              <a:t> </a:t>
            </a:r>
            <a:r>
              <a:rPr lang="ru-RU" dirty="0" err="1" smtClean="0"/>
              <a:t>станції</a:t>
            </a:r>
            <a:r>
              <a:rPr lang="ru-RU" dirty="0" smtClean="0"/>
              <a:t> </a:t>
            </a:r>
            <a:r>
              <a:rPr lang="ru-RU" dirty="0" err="1" smtClean="0"/>
              <a:t>Козятин</a:t>
            </a:r>
            <a:r>
              <a:rPr lang="ru-RU" dirty="0" smtClean="0"/>
              <a:t> </a:t>
            </a:r>
            <a:r>
              <a:rPr lang="ru-RU" dirty="0" err="1" smtClean="0"/>
              <a:t>знайдено</a:t>
            </a:r>
            <a:r>
              <a:rPr lang="ru-RU" dirty="0" smtClean="0"/>
              <a:t> 15 </a:t>
            </a:r>
            <a:r>
              <a:rPr lang="ru-RU" dirty="0" err="1" smtClean="0"/>
              <a:t>померлих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голоду </a:t>
            </a:r>
            <a:r>
              <a:rPr lang="ru-RU" dirty="0" err="1" smtClean="0"/>
              <a:t>дітей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0"/>
            <a:ext cx="3971627" cy="644992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908720"/>
            <a:ext cx="4717820" cy="303288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Загалом</a:t>
            </a:r>
            <a:r>
              <a:rPr lang="ru-RU" dirty="0" smtClean="0"/>
              <a:t> у 1932—1933 </a:t>
            </a:r>
            <a:r>
              <a:rPr lang="ru-RU" dirty="0" err="1" smtClean="0"/>
              <a:t>рр</a:t>
            </a:r>
            <a:r>
              <a:rPr lang="ru-RU" dirty="0" smtClean="0"/>
              <a:t>.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загинуло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7 до 10 млн. </a:t>
            </a:r>
            <a:r>
              <a:rPr lang="ru-RU" dirty="0" err="1" smtClean="0"/>
              <a:t>осіб</a:t>
            </a:r>
            <a:r>
              <a:rPr lang="ru-RU" dirty="0" smtClean="0"/>
              <a:t>. Особливо </a:t>
            </a:r>
            <a:r>
              <a:rPr lang="ru-RU" dirty="0" err="1" smtClean="0"/>
              <a:t>болісно</a:t>
            </a:r>
            <a:r>
              <a:rPr lang="ru-RU" dirty="0" smtClean="0"/>
              <a:t> лихо </a:t>
            </a:r>
            <a:r>
              <a:rPr lang="ru-RU" dirty="0" err="1" smtClean="0"/>
              <a:t>відобразилося</a:t>
            </a:r>
            <a:r>
              <a:rPr lang="ru-RU" dirty="0" smtClean="0"/>
              <a:t> на </a:t>
            </a:r>
            <a:r>
              <a:rPr lang="ru-RU" dirty="0" err="1" smtClean="0"/>
              <a:t>дітях</a:t>
            </a:r>
            <a:r>
              <a:rPr lang="ru-RU" dirty="0" smtClean="0"/>
              <a:t>: у </a:t>
            </a:r>
            <a:r>
              <a:rPr lang="ru-RU" dirty="0" err="1" smtClean="0"/>
              <a:t>багатьох</a:t>
            </a:r>
            <a:r>
              <a:rPr lang="ru-RU" dirty="0" smtClean="0"/>
              <a:t> селах </a:t>
            </a:r>
            <a:r>
              <a:rPr lang="ru-RU" dirty="0" err="1" smtClean="0"/>
              <a:t>після</a:t>
            </a:r>
            <a:r>
              <a:rPr lang="ru-RU" dirty="0" smtClean="0"/>
              <a:t> голоду </a:t>
            </a:r>
            <a:r>
              <a:rPr lang="ru-RU" dirty="0" err="1" smtClean="0"/>
              <a:t>закривалися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 —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нікому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відвідувати</a:t>
            </a:r>
            <a:r>
              <a:rPr lang="ru-RU" dirty="0" smtClean="0"/>
              <a:t>. Тим самим </a:t>
            </a:r>
            <a:r>
              <a:rPr lang="ru-RU" dirty="0" err="1" smtClean="0"/>
              <a:t>підривалася</a:t>
            </a:r>
            <a:r>
              <a:rPr lang="ru-RU" dirty="0" smtClean="0"/>
              <a:t> </a:t>
            </a:r>
            <a:r>
              <a:rPr lang="ru-RU" dirty="0" err="1" smtClean="0"/>
              <a:t>етнічна</a:t>
            </a:r>
            <a:r>
              <a:rPr lang="ru-RU" dirty="0" smtClean="0"/>
              <a:t> основа </a:t>
            </a:r>
            <a:r>
              <a:rPr lang="ru-RU" dirty="0" err="1" smtClean="0"/>
              <a:t>становлення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нації</a:t>
            </a:r>
            <a:r>
              <a:rPr lang="ru-RU" dirty="0" smtClean="0"/>
              <a:t> — село, </a:t>
            </a:r>
            <a:r>
              <a:rPr lang="ru-RU" dirty="0" err="1" smtClean="0"/>
              <a:t>знищувався</a:t>
            </a:r>
            <a:r>
              <a:rPr lang="ru-RU" dirty="0" smtClean="0"/>
              <a:t> </a:t>
            </a:r>
            <a:r>
              <a:rPr lang="ru-RU" dirty="0" err="1" smtClean="0"/>
              <a:t>прошарок</a:t>
            </a:r>
            <a:r>
              <a:rPr lang="ru-RU" dirty="0" smtClean="0"/>
              <a:t>,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залежали</a:t>
            </a:r>
            <a:r>
              <a:rPr lang="ru-RU" dirty="0" smtClean="0"/>
              <a:t> </a:t>
            </a:r>
            <a:r>
              <a:rPr lang="ru-RU" dirty="0" err="1" smtClean="0"/>
              <a:t>процвітання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,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до </a:t>
            </a:r>
            <a:r>
              <a:rPr lang="ru-RU" dirty="0" err="1" smtClean="0"/>
              <a:t>розвитку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88640"/>
            <a:ext cx="6192688" cy="6403569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b71caabacb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509120"/>
            <a:ext cx="2755578" cy="219131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ru-RU" dirty="0" err="1" smtClean="0"/>
              <a:t>Найжорстокішим</a:t>
            </a:r>
            <a:r>
              <a:rPr lang="ru-RU" dirty="0" smtClean="0"/>
              <a:t> </a:t>
            </a:r>
            <a:r>
              <a:rPr lang="ru-RU" dirty="0" err="1" smtClean="0"/>
              <a:t>злочином</a:t>
            </a:r>
            <a:r>
              <a:rPr lang="ru-RU" dirty="0" smtClean="0"/>
              <a:t> </a:t>
            </a:r>
            <a:r>
              <a:rPr lang="ru-RU" dirty="0" err="1" smtClean="0"/>
              <a:t>комуністичного</a:t>
            </a:r>
            <a:r>
              <a:rPr lang="ru-RU" dirty="0" smtClean="0"/>
              <a:t> режиму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народу </a:t>
            </a:r>
            <a:r>
              <a:rPr lang="ru-RU" dirty="0" err="1" smtClean="0"/>
              <a:t>був</a:t>
            </a:r>
            <a:r>
              <a:rPr lang="ru-RU" dirty="0" smtClean="0"/>
              <a:t> голодомор 1932—1933 </a:t>
            </a:r>
            <a:r>
              <a:rPr lang="ru-RU" dirty="0" err="1" smtClean="0"/>
              <a:t>рр</a:t>
            </a:r>
            <a:r>
              <a:rPr lang="ru-RU" dirty="0" smtClean="0"/>
              <a:t>.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спланована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селянства </a:t>
            </a:r>
            <a:r>
              <a:rPr lang="ru-RU" dirty="0" err="1" smtClean="0"/>
              <a:t>акція</a:t>
            </a:r>
            <a:r>
              <a:rPr lang="ru-RU" dirty="0" smtClean="0"/>
              <a:t> мала </a:t>
            </a:r>
            <a:r>
              <a:rPr lang="ru-RU" dirty="0" err="1" smtClean="0"/>
              <a:t>ліквідувати</a:t>
            </a:r>
            <a:r>
              <a:rPr lang="ru-RU" dirty="0" smtClean="0"/>
              <a:t> основу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нації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</a:t>
            </a:r>
            <a:r>
              <a:rPr lang="ru-RU" dirty="0" err="1" smtClean="0"/>
              <a:t>відродження</a:t>
            </a:r>
            <a:r>
              <a:rPr lang="ru-RU" dirty="0" smtClean="0"/>
              <a:t>, </a:t>
            </a:r>
            <a:r>
              <a:rPr lang="ru-RU" dirty="0" err="1" smtClean="0"/>
              <a:t>зруйнувати</a:t>
            </a:r>
            <a:r>
              <a:rPr lang="ru-RU" dirty="0" smtClean="0"/>
              <a:t> </a:t>
            </a:r>
            <a:r>
              <a:rPr lang="ru-RU" dirty="0" err="1" smtClean="0"/>
              <a:t>незалежні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, </a:t>
            </a:r>
            <a:r>
              <a:rPr lang="ru-RU" dirty="0" err="1" smtClean="0"/>
              <a:t>унеможливити</a:t>
            </a:r>
            <a:r>
              <a:rPr lang="ru-RU" dirty="0" smtClean="0"/>
              <a:t> </a:t>
            </a:r>
            <a:r>
              <a:rPr lang="ru-RU" dirty="0" err="1" smtClean="0"/>
              <a:t>протистояння</a:t>
            </a:r>
            <a:r>
              <a:rPr lang="ru-RU" dirty="0" smtClean="0"/>
              <a:t> </a:t>
            </a:r>
            <a:r>
              <a:rPr lang="ru-RU" dirty="0" err="1" smtClean="0"/>
              <a:t>радянській</a:t>
            </a:r>
            <a:r>
              <a:rPr lang="ru-RU" dirty="0" smtClean="0"/>
              <a:t> </a:t>
            </a:r>
            <a:r>
              <a:rPr lang="ru-RU" dirty="0" err="1" smtClean="0"/>
              <a:t>владі</a:t>
            </a:r>
            <a:r>
              <a:rPr lang="ru-RU" dirty="0" smtClean="0"/>
              <a:t>. "Голод </a:t>
            </a:r>
            <a:r>
              <a:rPr lang="ru-RU" dirty="0" err="1" smtClean="0"/>
              <a:t>запланувала</a:t>
            </a:r>
            <a:r>
              <a:rPr lang="ru-RU" dirty="0" smtClean="0"/>
              <a:t> Москва для </a:t>
            </a:r>
            <a:r>
              <a:rPr lang="ru-RU" dirty="0" err="1" smtClean="0"/>
              <a:t>знищення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селянства як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</a:t>
            </a:r>
            <a:r>
              <a:rPr lang="ru-RU" dirty="0" err="1" smtClean="0"/>
              <a:t>бастіону</a:t>
            </a:r>
            <a:r>
              <a:rPr lang="ru-RU" dirty="0" smtClean="0"/>
              <a:t>. </a:t>
            </a:r>
            <a:r>
              <a:rPr lang="ru-RU" dirty="0" err="1" smtClean="0"/>
              <a:t>Українських</a:t>
            </a:r>
            <a:r>
              <a:rPr lang="ru-RU" dirty="0" smtClean="0"/>
              <a:t> селян </a:t>
            </a:r>
            <a:r>
              <a:rPr lang="ru-RU" dirty="0" err="1" smtClean="0"/>
              <a:t>знищили</a:t>
            </a:r>
            <a:r>
              <a:rPr lang="ru-RU" dirty="0" smtClean="0"/>
              <a:t> не тому, </a:t>
            </a:r>
            <a:r>
              <a:rPr lang="ru-RU" dirty="0" err="1" smtClean="0"/>
              <a:t>що</a:t>
            </a:r>
            <a:r>
              <a:rPr lang="ru-RU" dirty="0" smtClean="0"/>
              <a:t> вони </a:t>
            </a:r>
            <a:r>
              <a:rPr lang="ru-RU" dirty="0" err="1" smtClean="0"/>
              <a:t>були</a:t>
            </a:r>
            <a:r>
              <a:rPr lang="ru-RU" dirty="0" smtClean="0"/>
              <a:t> селянами, а тому, </a:t>
            </a:r>
            <a:r>
              <a:rPr lang="ru-RU" dirty="0" err="1" smtClean="0"/>
              <a:t>що</a:t>
            </a:r>
            <a:r>
              <a:rPr lang="ru-RU" dirty="0" smtClean="0"/>
              <a:t> вони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українцями</a:t>
            </a:r>
            <a:r>
              <a:rPr lang="ru-RU" dirty="0" smtClean="0"/>
              <a:t>", — писав </a:t>
            </a:r>
            <a:r>
              <a:rPr lang="ru-RU" dirty="0" err="1" smtClean="0"/>
              <a:t>американський</a:t>
            </a:r>
            <a:r>
              <a:rPr lang="ru-RU" dirty="0" smtClean="0"/>
              <a:t> </a:t>
            </a:r>
            <a:r>
              <a:rPr lang="ru-RU" dirty="0" err="1" smtClean="0"/>
              <a:t>професор</a:t>
            </a:r>
            <a:r>
              <a:rPr lang="ru-RU" dirty="0" smtClean="0"/>
              <a:t> Р. </a:t>
            </a:r>
            <a:r>
              <a:rPr lang="ru-RU" dirty="0" err="1" smtClean="0"/>
              <a:t>Конквест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79291" cy="6524433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Трагедію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села Й. </a:t>
            </a:r>
            <a:r>
              <a:rPr lang="ru-RU" dirty="0" err="1" smtClean="0"/>
              <a:t>Сталін</a:t>
            </a:r>
            <a:r>
              <a:rPr lang="ru-RU" dirty="0" smtClean="0"/>
              <a:t> та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оточення</a:t>
            </a:r>
            <a:r>
              <a:rPr lang="ru-RU" dirty="0" smtClean="0"/>
              <a:t> </a:t>
            </a:r>
            <a:r>
              <a:rPr lang="ru-RU" dirty="0" err="1" smtClean="0"/>
              <a:t>сприймали</a:t>
            </a:r>
            <a:r>
              <a:rPr lang="ru-RU" dirty="0" smtClean="0"/>
              <a:t> як </a:t>
            </a:r>
            <a:r>
              <a:rPr lang="ru-RU" dirty="0" err="1" smtClean="0"/>
              <a:t>чергову</a:t>
            </a:r>
            <a:r>
              <a:rPr lang="ru-RU" dirty="0" smtClean="0"/>
              <a:t> перемогу </a:t>
            </a:r>
            <a:r>
              <a:rPr lang="ru-RU" dirty="0" err="1" smtClean="0"/>
              <a:t>комуністичної</a:t>
            </a:r>
            <a:r>
              <a:rPr lang="ru-RU" dirty="0" smtClean="0"/>
              <a:t> </a:t>
            </a:r>
            <a:r>
              <a:rPr lang="ru-RU" dirty="0" err="1" smtClean="0"/>
              <a:t>ідеї</a:t>
            </a:r>
            <a:r>
              <a:rPr lang="ru-RU" dirty="0" smtClean="0"/>
              <a:t>. Так,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соратників</a:t>
            </a:r>
            <a:r>
              <a:rPr lang="ru-RU" dirty="0" smtClean="0"/>
              <a:t> "вождя </a:t>
            </a:r>
            <a:r>
              <a:rPr lang="ru-RU" dirty="0" err="1" smtClean="0"/>
              <a:t>народів</a:t>
            </a:r>
            <a:r>
              <a:rPr lang="ru-RU" dirty="0" smtClean="0"/>
              <a:t>" М. </a:t>
            </a:r>
            <a:r>
              <a:rPr lang="ru-RU" dirty="0" err="1" smtClean="0"/>
              <a:t>Хатаєвич</a:t>
            </a:r>
            <a:r>
              <a:rPr lang="ru-RU" dirty="0" smtClean="0"/>
              <a:t>, </a:t>
            </a:r>
            <a:r>
              <a:rPr lang="ru-RU" dirty="0" err="1" smtClean="0"/>
              <a:t>обраний</a:t>
            </a:r>
            <a:r>
              <a:rPr lang="ru-RU" dirty="0" smtClean="0"/>
              <a:t> </a:t>
            </a:r>
            <a:r>
              <a:rPr lang="ru-RU" dirty="0" err="1" smtClean="0"/>
              <a:t>наприкін</a:t>
            </a:r>
            <a:r>
              <a:rPr lang="ru-RU" dirty="0" smtClean="0"/>
              <a:t>. 1932 р. членом </a:t>
            </a:r>
            <a:r>
              <a:rPr lang="ru-RU" dirty="0" err="1" smtClean="0"/>
              <a:t>політбюро</a:t>
            </a:r>
            <a:r>
              <a:rPr lang="ru-RU" dirty="0" smtClean="0"/>
              <a:t>, другим секретарем ЦК КП(б)У,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гордістю</a:t>
            </a:r>
            <a:r>
              <a:rPr lang="ru-RU" dirty="0" smtClean="0"/>
              <a:t> заявляв: "</a:t>
            </a:r>
            <a:r>
              <a:rPr lang="ru-RU" dirty="0" err="1" smtClean="0"/>
              <a:t>Між</a:t>
            </a:r>
            <a:r>
              <a:rPr lang="ru-RU" dirty="0" smtClean="0"/>
              <a:t> селянами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нашою</a:t>
            </a:r>
            <a:r>
              <a:rPr lang="ru-RU" dirty="0" smtClean="0"/>
              <a:t> </a:t>
            </a:r>
            <a:r>
              <a:rPr lang="ru-RU" dirty="0" err="1" smtClean="0"/>
              <a:t>владою</a:t>
            </a:r>
            <a:r>
              <a:rPr lang="ru-RU" dirty="0" smtClean="0"/>
              <a:t> точиться </a:t>
            </a:r>
            <a:r>
              <a:rPr lang="ru-RU" dirty="0" err="1" smtClean="0"/>
              <a:t>жорстока</a:t>
            </a:r>
            <a:r>
              <a:rPr lang="ru-RU" dirty="0" smtClean="0"/>
              <a:t> </a:t>
            </a:r>
            <a:r>
              <a:rPr lang="ru-RU" dirty="0" err="1" smtClean="0"/>
              <a:t>боротьба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боротьба</a:t>
            </a:r>
            <a:r>
              <a:rPr lang="ru-RU" dirty="0" smtClean="0"/>
              <a:t> на смерть. Цей </a:t>
            </a:r>
            <a:r>
              <a:rPr lang="ru-RU" dirty="0" err="1" smtClean="0"/>
              <a:t>рік</a:t>
            </a:r>
            <a:r>
              <a:rPr lang="ru-RU" dirty="0" smtClean="0"/>
              <a:t> став </a:t>
            </a:r>
            <a:r>
              <a:rPr lang="ru-RU" dirty="0" err="1" smtClean="0"/>
              <a:t>випробуванням</a:t>
            </a:r>
            <a:r>
              <a:rPr lang="ru-RU" dirty="0" smtClean="0"/>
              <a:t> </a:t>
            </a:r>
            <a:r>
              <a:rPr lang="ru-RU" dirty="0" err="1" smtClean="0"/>
              <a:t>нашої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їхньої</a:t>
            </a:r>
            <a:r>
              <a:rPr lang="ru-RU" dirty="0" smtClean="0"/>
              <a:t> </a:t>
            </a:r>
            <a:r>
              <a:rPr lang="ru-RU" dirty="0" err="1" smtClean="0"/>
              <a:t>витривалості</a:t>
            </a:r>
            <a:r>
              <a:rPr lang="ru-RU" dirty="0" smtClean="0"/>
              <a:t>. Голод </a:t>
            </a:r>
            <a:r>
              <a:rPr lang="ru-RU" dirty="0" err="1" smtClean="0"/>
              <a:t>довів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, </a:t>
            </a:r>
            <a:r>
              <a:rPr lang="ru-RU" dirty="0" err="1" smtClean="0"/>
              <a:t>хто</a:t>
            </a:r>
            <a:r>
              <a:rPr lang="ru-RU" dirty="0" smtClean="0"/>
              <a:t> тут </a:t>
            </a:r>
            <a:r>
              <a:rPr lang="ru-RU" dirty="0" err="1" smtClean="0"/>
              <a:t>господар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коштував</a:t>
            </a:r>
            <a:r>
              <a:rPr lang="ru-RU" dirty="0" smtClean="0"/>
              <a:t> </a:t>
            </a:r>
            <a:r>
              <a:rPr lang="ru-RU" dirty="0" err="1" smtClean="0"/>
              <a:t>мільйони</a:t>
            </a:r>
            <a:r>
              <a:rPr lang="ru-RU" dirty="0" smtClean="0"/>
              <a:t> </a:t>
            </a:r>
            <a:r>
              <a:rPr lang="ru-RU" dirty="0" err="1" smtClean="0"/>
              <a:t>життів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колгоспна</a:t>
            </a:r>
            <a:r>
              <a:rPr lang="ru-RU" dirty="0" smtClean="0"/>
              <a:t> система </a:t>
            </a:r>
            <a:r>
              <a:rPr lang="ru-RU" dirty="0" err="1" smtClean="0"/>
              <a:t>існуватиме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. Ми </a:t>
            </a:r>
            <a:r>
              <a:rPr lang="ru-RU" dirty="0" err="1" smtClean="0"/>
              <a:t>виграли</a:t>
            </a:r>
            <a:r>
              <a:rPr lang="ru-RU" dirty="0" smtClean="0"/>
              <a:t> </a:t>
            </a:r>
            <a:r>
              <a:rPr lang="ru-RU" dirty="0" err="1" smtClean="0"/>
              <a:t>війну</a:t>
            </a:r>
            <a:r>
              <a:rPr lang="ru-RU" dirty="0" smtClean="0"/>
              <a:t>«.</a:t>
            </a:r>
            <a:endParaRPr lang="ru-RU" dirty="0"/>
          </a:p>
        </p:txBody>
      </p:sp>
      <p:pic>
        <p:nvPicPr>
          <p:cNvPr id="4" name="Рисунок 3" descr="330_3016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2678" y="4149080"/>
            <a:ext cx="3791322" cy="284923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33625162_golodom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332656"/>
            <a:ext cx="7740859" cy="61926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c2c20de2a_1837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653136"/>
            <a:ext cx="3538518" cy="204022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Голодомор став </a:t>
            </a:r>
            <a:r>
              <a:rPr lang="ru-RU" dirty="0" err="1" smtClean="0"/>
              <a:t>найбільшою</a:t>
            </a:r>
            <a:r>
              <a:rPr lang="ru-RU" dirty="0" smtClean="0"/>
              <a:t> </a:t>
            </a:r>
            <a:r>
              <a:rPr lang="ru-RU" dirty="0" err="1" smtClean="0"/>
              <a:t>трагедією</a:t>
            </a:r>
            <a:r>
              <a:rPr lang="ru-RU" dirty="0" smtClean="0"/>
              <a:t> за всю </a:t>
            </a:r>
            <a:r>
              <a:rPr lang="ru-RU" dirty="0" err="1" smtClean="0"/>
              <a:t>історію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народу. За масштабом, </a:t>
            </a:r>
            <a:r>
              <a:rPr lang="ru-RU" dirty="0" err="1" smtClean="0"/>
              <a:t>жорстокістю</a:t>
            </a:r>
            <a:r>
              <a:rPr lang="ru-RU" dirty="0" smtClean="0"/>
              <a:t>, </a:t>
            </a:r>
            <a:r>
              <a:rPr lang="ru-RU" dirty="0" err="1" smtClean="0"/>
              <a:t>цинізмом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організованістю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боку </a:t>
            </a:r>
            <a:r>
              <a:rPr lang="ru-RU" dirty="0" err="1" smtClean="0"/>
              <a:t>влади</a:t>
            </a:r>
            <a:r>
              <a:rPr lang="ru-RU" dirty="0" smtClean="0"/>
              <a:t> та </a:t>
            </a:r>
            <a:r>
              <a:rPr lang="ru-RU" dirty="0" err="1" smtClean="0"/>
              <a:t>наслідками</a:t>
            </a:r>
            <a:r>
              <a:rPr lang="ru-RU" dirty="0" smtClean="0"/>
              <a:t> для </a:t>
            </a:r>
            <a:r>
              <a:rPr lang="ru-RU" dirty="0" err="1" smtClean="0"/>
              <a:t>майбутніх</a:t>
            </a:r>
            <a:r>
              <a:rPr lang="ru-RU" dirty="0" smtClean="0"/>
              <a:t> </a:t>
            </a:r>
            <a:r>
              <a:rPr lang="ru-RU" dirty="0" err="1" smtClean="0"/>
              <a:t>поколінь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не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аналогів</a:t>
            </a:r>
            <a:r>
              <a:rPr lang="ru-RU" dirty="0" smtClean="0"/>
              <a:t> в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людства</a:t>
            </a:r>
            <a:r>
              <a:rPr lang="ru-RU" dirty="0" smtClean="0"/>
              <a:t>. </a:t>
            </a:r>
            <a:r>
              <a:rPr lang="ru-RU" dirty="0" err="1" smtClean="0"/>
              <a:t>Демографічна</a:t>
            </a:r>
            <a:r>
              <a:rPr lang="ru-RU" dirty="0" smtClean="0"/>
              <a:t> катастрофа </a:t>
            </a:r>
            <a:r>
              <a:rPr lang="ru-RU" dirty="0" err="1" smtClean="0"/>
              <a:t>посіяла</a:t>
            </a:r>
            <a:r>
              <a:rPr lang="ru-RU" dirty="0" smtClean="0"/>
              <a:t> в душах </a:t>
            </a:r>
            <a:r>
              <a:rPr lang="ru-RU" dirty="0" err="1" smtClean="0"/>
              <a:t>мільйонів</a:t>
            </a:r>
            <a:r>
              <a:rPr lang="ru-RU" dirty="0" smtClean="0"/>
              <a:t> людей </a:t>
            </a:r>
            <a:r>
              <a:rPr lang="ru-RU" dirty="0" err="1" smtClean="0"/>
              <a:t>фізіологічне</a:t>
            </a:r>
            <a:r>
              <a:rPr lang="ru-RU" dirty="0" smtClean="0"/>
              <a:t> </a:t>
            </a:r>
            <a:r>
              <a:rPr lang="ru-RU" dirty="0" err="1" smtClean="0"/>
              <a:t>почуття</a:t>
            </a:r>
            <a:r>
              <a:rPr lang="ru-RU" dirty="0" smtClean="0"/>
              <a:t> страху, </a:t>
            </a:r>
            <a:r>
              <a:rPr lang="ru-RU" dirty="0" err="1" smtClean="0"/>
              <a:t>необоротно</a:t>
            </a:r>
            <a:r>
              <a:rPr lang="ru-RU" dirty="0" smtClean="0"/>
              <a:t> </a:t>
            </a:r>
            <a:r>
              <a:rPr lang="ru-RU" dirty="0" err="1" smtClean="0"/>
              <a:t>вплинула</a:t>
            </a:r>
            <a:r>
              <a:rPr lang="ru-RU" dirty="0" smtClean="0"/>
              <a:t> на генофонд </a:t>
            </a:r>
            <a:r>
              <a:rPr lang="ru-RU" dirty="0" err="1" smtClean="0"/>
              <a:t>нації</a:t>
            </a:r>
            <a:r>
              <a:rPr lang="ru-RU" dirty="0" smtClean="0"/>
              <a:t>. (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Указом Президента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починаючи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2000 р. у </a:t>
            </a:r>
            <a:r>
              <a:rPr lang="ru-RU" dirty="0" err="1" smtClean="0"/>
              <a:t>четверту</a:t>
            </a:r>
            <a:r>
              <a:rPr lang="ru-RU" dirty="0" smtClean="0"/>
              <a:t> </a:t>
            </a:r>
            <a:r>
              <a:rPr lang="ru-RU" dirty="0" err="1" smtClean="0"/>
              <a:t>суботу</a:t>
            </a:r>
            <a:r>
              <a:rPr lang="ru-RU" dirty="0" smtClean="0"/>
              <a:t> листопада в </a:t>
            </a:r>
            <a:r>
              <a:rPr lang="ru-RU" dirty="0" err="1" smtClean="0"/>
              <a:t>нашій</a:t>
            </a:r>
            <a:r>
              <a:rPr lang="ru-RU" dirty="0" smtClean="0"/>
              <a:t> </a:t>
            </a:r>
            <a:r>
              <a:rPr lang="ru-RU" dirty="0" err="1" smtClean="0"/>
              <a:t>державі</a:t>
            </a:r>
            <a:r>
              <a:rPr lang="ru-RU" dirty="0" smtClean="0"/>
              <a:t> </a:t>
            </a:r>
            <a:r>
              <a:rPr lang="ru-RU" dirty="0" err="1" smtClean="0"/>
              <a:t>щорічно</a:t>
            </a:r>
            <a:r>
              <a:rPr lang="ru-RU" dirty="0" smtClean="0"/>
              <a:t> </a:t>
            </a:r>
            <a:r>
              <a:rPr lang="ru-RU" dirty="0" err="1" smtClean="0"/>
              <a:t>відзначається</a:t>
            </a:r>
            <a:r>
              <a:rPr lang="ru-RU" dirty="0" smtClean="0"/>
              <a:t> День </a:t>
            </a:r>
            <a:r>
              <a:rPr lang="ru-RU" dirty="0" err="1" smtClean="0"/>
              <a:t>пам'яті</a:t>
            </a:r>
            <a:r>
              <a:rPr lang="ru-RU" dirty="0" smtClean="0"/>
              <a:t> жертв Голодомору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політичних</a:t>
            </a:r>
            <a:r>
              <a:rPr lang="ru-RU" dirty="0" smtClean="0"/>
              <a:t> </a:t>
            </a:r>
            <a:r>
              <a:rPr lang="ru-RU" dirty="0" err="1" smtClean="0"/>
              <a:t>репресій</a:t>
            </a:r>
            <a:r>
              <a:rPr lang="ru-RU" dirty="0" smtClean="0"/>
              <a:t>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olod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5" y="188640"/>
            <a:ext cx="8892480" cy="666936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131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41168"/>
            <a:ext cx="7467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467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dirty="0" smtClean="0"/>
              <a:t>Не дай нам, Боже,</a:t>
            </a:r>
          </a:p>
          <a:p>
            <a:pPr>
              <a:buNone/>
            </a:pPr>
            <a:r>
              <a:rPr lang="uk-UA" sz="4000" dirty="0" smtClean="0"/>
              <a:t>Таку лиху годину…</a:t>
            </a:r>
          </a:p>
          <a:p>
            <a:pPr>
              <a:buNone/>
            </a:pPr>
            <a:r>
              <a:rPr lang="uk-UA" sz="4000" dirty="0" smtClean="0"/>
              <a:t>Збережи, Боже,</a:t>
            </a:r>
          </a:p>
          <a:p>
            <a:pPr>
              <a:buNone/>
            </a:pPr>
            <a:r>
              <a:rPr lang="uk-UA" sz="4000" dirty="0" smtClean="0"/>
              <a:t>Мати-Україну…</a:t>
            </a:r>
            <a:endParaRPr lang="ru-RU" sz="40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amine13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620688"/>
            <a:ext cx="8698214" cy="5688632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50926" indent="-514350">
              <a:buFont typeface="Wingdings" pitchFamily="2" charset="2"/>
              <a:buChar char="v"/>
            </a:pPr>
            <a:r>
              <a:rPr lang="ru-RU" dirty="0" smtClean="0"/>
              <a:t>Голод,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поширювався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1932 р., </a:t>
            </a:r>
            <a:r>
              <a:rPr lang="ru-RU" dirty="0" err="1" smtClean="0"/>
              <a:t>набув</a:t>
            </a:r>
            <a:r>
              <a:rPr lang="ru-RU" dirty="0" smtClean="0"/>
              <a:t> </a:t>
            </a:r>
            <a:r>
              <a:rPr lang="ru-RU" dirty="0" err="1" smtClean="0"/>
              <a:t>найстрашнішої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на </a:t>
            </a:r>
            <a:r>
              <a:rPr lang="ru-RU" dirty="0" err="1" smtClean="0"/>
              <a:t>поч</a:t>
            </a:r>
            <a:r>
              <a:rPr lang="ru-RU" dirty="0" smtClean="0"/>
              <a:t>. 1933 р. За </a:t>
            </a:r>
            <a:r>
              <a:rPr lang="ru-RU" dirty="0" err="1" smtClean="0"/>
              <a:t>підрахунками</a:t>
            </a:r>
            <a:r>
              <a:rPr lang="ru-RU" dirty="0" smtClean="0"/>
              <a:t> </a:t>
            </a:r>
            <a:r>
              <a:rPr lang="ru-RU" dirty="0" err="1" smtClean="0"/>
              <a:t>дослідників</a:t>
            </a:r>
            <a:r>
              <a:rPr lang="ru-RU" dirty="0" smtClean="0"/>
              <a:t>,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щодня</a:t>
            </a:r>
            <a:r>
              <a:rPr lang="ru-RU" dirty="0" smtClean="0"/>
              <a:t> помирало голодною </a:t>
            </a:r>
            <a:r>
              <a:rPr lang="ru-RU" dirty="0" err="1" smtClean="0"/>
              <a:t>смертю</a:t>
            </a:r>
            <a:r>
              <a:rPr lang="ru-RU" dirty="0" smtClean="0"/>
              <a:t> 25 тис. </a:t>
            </a:r>
            <a:r>
              <a:rPr lang="ru-RU" dirty="0" err="1" smtClean="0"/>
              <a:t>осіб</a:t>
            </a:r>
            <a:r>
              <a:rPr lang="ru-RU" dirty="0" smtClean="0"/>
              <a:t>, </a:t>
            </a:r>
            <a:r>
              <a:rPr lang="ru-RU" dirty="0" err="1" smtClean="0"/>
              <a:t>щогодини</a:t>
            </a:r>
            <a:r>
              <a:rPr lang="ru-RU" dirty="0" smtClean="0"/>
              <a:t> — 1 тис, </a:t>
            </a:r>
            <a:r>
              <a:rPr lang="ru-RU" dirty="0" err="1" smtClean="0"/>
              <a:t>щохвилини</a:t>
            </a:r>
            <a:r>
              <a:rPr lang="ru-RU" dirty="0" smtClean="0"/>
              <a:t> — 17. </a:t>
            </a:r>
            <a:r>
              <a:rPr lang="ru-RU" dirty="0" err="1" smtClean="0"/>
              <a:t>Середня</a:t>
            </a:r>
            <a:r>
              <a:rPr lang="ru-RU" dirty="0" smtClean="0"/>
              <a:t> </a:t>
            </a:r>
            <a:r>
              <a:rPr lang="ru-RU" dirty="0" err="1" smtClean="0"/>
              <a:t>тривалість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українців</a:t>
            </a:r>
            <a:r>
              <a:rPr lang="ru-RU" dirty="0" smtClean="0"/>
              <a:t> у 1933 р. у </a:t>
            </a:r>
            <a:r>
              <a:rPr lang="ru-RU" dirty="0" err="1" smtClean="0"/>
              <a:t>чоловіків</a:t>
            </a:r>
            <a:r>
              <a:rPr lang="ru-RU" dirty="0" smtClean="0"/>
              <a:t> становила 7,3 року, а в </a:t>
            </a:r>
            <a:r>
              <a:rPr lang="ru-RU" dirty="0" err="1" smtClean="0"/>
              <a:t>жінок</a:t>
            </a:r>
            <a:r>
              <a:rPr lang="ru-RU" dirty="0" smtClean="0"/>
              <a:t> — 10,9 року.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Головною причиною голодомору 1932—1933 </a:t>
            </a:r>
            <a:r>
              <a:rPr lang="ru-RU" dirty="0" err="1" smtClean="0"/>
              <a:t>рр</a:t>
            </a:r>
            <a:r>
              <a:rPr lang="ru-RU" dirty="0" smtClean="0"/>
              <a:t>.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цілеспрямована</a:t>
            </a:r>
            <a:r>
              <a:rPr lang="ru-RU" dirty="0" smtClean="0"/>
              <a:t> </a:t>
            </a:r>
            <a:r>
              <a:rPr lang="ru-RU" dirty="0" err="1" smtClean="0"/>
              <a:t>злочинна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r>
              <a:rPr lang="ru-RU" dirty="0" smtClean="0"/>
              <a:t> </a:t>
            </a:r>
            <a:r>
              <a:rPr lang="ru-RU" dirty="0" err="1" smtClean="0"/>
              <a:t>більшовицького</a:t>
            </a:r>
            <a:r>
              <a:rPr lang="ru-RU" dirty="0" smtClean="0"/>
              <a:t> </a:t>
            </a:r>
            <a:r>
              <a:rPr lang="ru-RU" dirty="0" err="1" smtClean="0"/>
              <a:t>керівництва</a:t>
            </a:r>
            <a:r>
              <a:rPr lang="ru-RU" dirty="0" smtClean="0"/>
              <a:t>. </a:t>
            </a:r>
            <a:r>
              <a:rPr lang="ru-RU" dirty="0" err="1" smtClean="0"/>
              <a:t>Адже</a:t>
            </a:r>
            <a:r>
              <a:rPr lang="ru-RU" dirty="0" smtClean="0"/>
              <a:t> сам </a:t>
            </a:r>
            <a:r>
              <a:rPr lang="ru-RU" dirty="0" err="1" smtClean="0"/>
              <a:t>Сталін</a:t>
            </a:r>
            <a:r>
              <a:rPr lang="ru-RU" dirty="0" smtClean="0"/>
              <a:t> </a:t>
            </a:r>
            <a:r>
              <a:rPr lang="ru-RU" dirty="0" err="1" smtClean="0"/>
              <a:t>визнавав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загальний</a:t>
            </a:r>
            <a:r>
              <a:rPr lang="ru-RU" dirty="0" smtClean="0"/>
              <a:t> урожай зерна в 1932 р. </a:t>
            </a:r>
            <a:r>
              <a:rPr lang="ru-RU" dirty="0" err="1" smtClean="0"/>
              <a:t>перевищував</a:t>
            </a:r>
            <a:r>
              <a:rPr lang="ru-RU" dirty="0" smtClean="0"/>
              <a:t> урожай 1931 р. </a:t>
            </a:r>
            <a:r>
              <a:rPr lang="ru-RU" dirty="0" err="1" smtClean="0"/>
              <a:t>Інакше</a:t>
            </a:r>
            <a:r>
              <a:rPr lang="ru-RU" dirty="0" smtClean="0"/>
              <a:t> </a:t>
            </a:r>
            <a:r>
              <a:rPr lang="ru-RU" dirty="0" err="1" smtClean="0"/>
              <a:t>кажучи</a:t>
            </a:r>
            <a:r>
              <a:rPr lang="ru-RU" dirty="0" smtClean="0"/>
              <a:t>, </a:t>
            </a:r>
            <a:r>
              <a:rPr lang="ru-RU" dirty="0" err="1" smtClean="0"/>
              <a:t>харчів</a:t>
            </a:r>
            <a:r>
              <a:rPr lang="ru-RU" dirty="0" smtClean="0"/>
              <a:t> не </a:t>
            </a:r>
            <a:r>
              <a:rPr lang="ru-RU" dirty="0" err="1" smtClean="0"/>
              <a:t>бракувало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 держава </a:t>
            </a:r>
            <a:r>
              <a:rPr lang="ru-RU" dirty="0" err="1" smtClean="0"/>
              <a:t>цілеспрямовано</a:t>
            </a:r>
            <a:r>
              <a:rPr lang="ru-RU" dirty="0" smtClean="0"/>
              <a:t> </a:t>
            </a:r>
            <a:r>
              <a:rPr lang="ru-RU" dirty="0" err="1" smtClean="0"/>
              <a:t>конфісковувала</a:t>
            </a:r>
            <a:r>
              <a:rPr lang="ru-RU" dirty="0" smtClean="0"/>
              <a:t> </a:t>
            </a:r>
            <a:r>
              <a:rPr lang="ru-RU" dirty="0" err="1" smtClean="0"/>
              <a:t>більшу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, в т. ч. зерно, яке </a:t>
            </a:r>
            <a:r>
              <a:rPr lang="ru-RU" dirty="0" err="1" smtClean="0"/>
              <a:t>призначалося</a:t>
            </a:r>
            <a:r>
              <a:rPr lang="ru-RU" dirty="0" smtClean="0"/>
              <a:t> для </a:t>
            </a:r>
            <a:r>
              <a:rPr lang="ru-RU" dirty="0" err="1" smtClean="0"/>
              <a:t>насіннєвого</a:t>
            </a:r>
            <a:r>
              <a:rPr lang="ru-RU" dirty="0" smtClean="0"/>
              <a:t>, страхового </a:t>
            </a:r>
            <a:r>
              <a:rPr lang="ru-RU" dirty="0" err="1" smtClean="0"/>
              <a:t>і</a:t>
            </a:r>
            <a:r>
              <a:rPr lang="ru-RU" dirty="0" smtClean="0"/>
              <a:t> фуражного </a:t>
            </a:r>
            <a:r>
              <a:rPr lang="ru-RU" dirty="0" err="1" smtClean="0"/>
              <a:t>фондів</a:t>
            </a:r>
            <a:r>
              <a:rPr lang="ru-RU" dirty="0" smtClean="0"/>
              <a:t>, </a:t>
            </a:r>
            <a:r>
              <a:rPr lang="ru-RU" dirty="0" err="1" smtClean="0"/>
              <a:t>ігноруючи</a:t>
            </a:r>
            <a:r>
              <a:rPr lang="ru-RU" dirty="0" smtClean="0"/>
              <a:t> </a:t>
            </a:r>
            <a:r>
              <a:rPr lang="ru-RU" dirty="0" err="1" smtClean="0"/>
              <a:t>заклики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попередження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представників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місць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прирекло</a:t>
            </a:r>
            <a:r>
              <a:rPr lang="ru-RU" dirty="0" smtClean="0"/>
              <a:t> </a:t>
            </a:r>
            <a:r>
              <a:rPr lang="ru-RU" dirty="0" err="1" smtClean="0"/>
              <a:t>мільйони</a:t>
            </a:r>
            <a:r>
              <a:rPr lang="ru-RU" dirty="0" smtClean="0"/>
              <a:t> людей на смерть </a:t>
            </a:r>
            <a:r>
              <a:rPr lang="ru-RU" dirty="0" err="1" smtClean="0"/>
              <a:t>від</a:t>
            </a:r>
            <a:r>
              <a:rPr lang="ru-RU" dirty="0" smtClean="0"/>
              <a:t> голоду,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неможливо</a:t>
            </a:r>
            <a:r>
              <a:rPr lang="ru-RU" dirty="0" smtClean="0"/>
              <a:t> </a:t>
            </a:r>
            <a:r>
              <a:rPr lang="ru-RU" dirty="0" err="1" smtClean="0"/>
              <a:t>назвати</a:t>
            </a:r>
            <a:r>
              <a:rPr lang="ru-RU" dirty="0" smtClean="0"/>
              <a:t> </a:t>
            </a:r>
            <a:r>
              <a:rPr lang="ru-RU" dirty="0" err="1" smtClean="0"/>
              <a:t>інакше</a:t>
            </a:r>
            <a:r>
              <a:rPr lang="ru-RU" dirty="0" smtClean="0"/>
              <a:t>, як </a:t>
            </a:r>
            <a:r>
              <a:rPr lang="ru-RU" dirty="0" err="1" smtClean="0"/>
              <a:t>штучний</a:t>
            </a:r>
            <a:r>
              <a:rPr lang="ru-RU" dirty="0" smtClean="0"/>
              <a:t>. </a:t>
            </a:r>
            <a:r>
              <a:rPr lang="ru-RU" dirty="0" err="1" smtClean="0"/>
              <a:t>Спроби</a:t>
            </a:r>
            <a:r>
              <a:rPr lang="ru-RU" dirty="0" smtClean="0"/>
              <a:t> </a:t>
            </a:r>
            <a:r>
              <a:rPr lang="ru-RU" dirty="0" err="1" smtClean="0"/>
              <a:t>протидіяти</a:t>
            </a:r>
            <a:r>
              <a:rPr lang="ru-RU" dirty="0" smtClean="0"/>
              <a:t> </a:t>
            </a:r>
            <a:r>
              <a:rPr lang="ru-RU" dirty="0" err="1" smtClean="0"/>
              <a:t>насильству</a:t>
            </a:r>
            <a:r>
              <a:rPr lang="ru-RU" dirty="0" smtClean="0"/>
              <a:t> </a:t>
            </a:r>
            <a:r>
              <a:rPr lang="ru-RU" dirty="0" err="1" smtClean="0"/>
              <a:t>жорстоко</a:t>
            </a:r>
            <a:r>
              <a:rPr lang="ru-RU" dirty="0" smtClean="0"/>
              <a:t> </a:t>
            </a:r>
            <a:r>
              <a:rPr lang="ru-RU" dirty="0" err="1" smtClean="0"/>
              <a:t>придушувалися</a:t>
            </a:r>
            <a:r>
              <a:rPr lang="ru-RU" dirty="0" smtClean="0"/>
              <a:t>. </a:t>
            </a:r>
            <a:r>
              <a:rPr lang="ru-RU" dirty="0" err="1" smtClean="0"/>
              <a:t>Вище</a:t>
            </a:r>
            <a:r>
              <a:rPr lang="ru-RU" dirty="0" smtClean="0"/>
              <a:t> </a:t>
            </a:r>
            <a:r>
              <a:rPr lang="ru-RU" dirty="0" err="1" smtClean="0"/>
              <a:t>партійно-державне</a:t>
            </a:r>
            <a:r>
              <a:rPr lang="ru-RU" dirty="0" smtClean="0"/>
              <a:t> </a:t>
            </a:r>
            <a:r>
              <a:rPr lang="ru-RU" dirty="0" err="1" smtClean="0"/>
              <a:t>керівництво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СРР,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генеральний</a:t>
            </a:r>
            <a:r>
              <a:rPr lang="ru-RU" dirty="0" smtClean="0"/>
              <a:t> </a:t>
            </a:r>
            <a:r>
              <a:rPr lang="ru-RU" dirty="0" err="1" smtClean="0"/>
              <a:t>секретар</a:t>
            </a:r>
            <a:r>
              <a:rPr lang="ru-RU" dirty="0" smtClean="0"/>
              <a:t> КП(б)У С. </a:t>
            </a:r>
            <a:r>
              <a:rPr lang="ru-RU" dirty="0" err="1" smtClean="0"/>
              <a:t>Косіор</a:t>
            </a:r>
            <a:r>
              <a:rPr lang="ru-RU" dirty="0" smtClean="0"/>
              <a:t>, голова ВУЦВК Г. </a:t>
            </a:r>
            <a:r>
              <a:rPr lang="ru-RU" dirty="0" err="1" smtClean="0"/>
              <a:t>Петровський</a:t>
            </a:r>
            <a:r>
              <a:rPr lang="ru-RU" dirty="0" smtClean="0"/>
              <a:t>, голова </a:t>
            </a:r>
            <a:r>
              <a:rPr lang="ru-RU" dirty="0" err="1" smtClean="0"/>
              <a:t>Раднаркому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В. </a:t>
            </a:r>
            <a:r>
              <a:rPr lang="ru-RU" dirty="0" err="1" smtClean="0"/>
              <a:t>Чубар</a:t>
            </a:r>
            <a:r>
              <a:rPr lang="ru-RU" dirty="0" smtClean="0"/>
              <a:t>, не </a:t>
            </a:r>
            <a:r>
              <a:rPr lang="ru-RU" dirty="0" err="1" smtClean="0"/>
              <a:t>знайшло</a:t>
            </a:r>
            <a:r>
              <a:rPr lang="ru-RU" dirty="0" smtClean="0"/>
              <a:t> в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політичної</a:t>
            </a:r>
            <a:r>
              <a:rPr lang="ru-RU" dirty="0" smtClean="0"/>
              <a:t> </a:t>
            </a:r>
            <a:r>
              <a:rPr lang="ru-RU" dirty="0" err="1" smtClean="0"/>
              <a:t>волі</a:t>
            </a:r>
            <a:r>
              <a:rPr lang="ru-RU" dirty="0" smtClean="0"/>
              <a:t> та </a:t>
            </a:r>
            <a:r>
              <a:rPr lang="ru-RU" dirty="0" err="1" smtClean="0"/>
              <a:t>особистої</a:t>
            </a:r>
            <a:r>
              <a:rPr lang="ru-RU" dirty="0" smtClean="0"/>
              <a:t> </a:t>
            </a:r>
            <a:r>
              <a:rPr lang="ru-RU" dirty="0" err="1" smtClean="0"/>
              <a:t>мужності</a:t>
            </a:r>
            <a:r>
              <a:rPr lang="ru-RU" dirty="0" smtClean="0"/>
              <a:t> </a:t>
            </a:r>
            <a:r>
              <a:rPr lang="ru-RU" dirty="0" err="1" smtClean="0"/>
              <a:t>протистояти</a:t>
            </a:r>
            <a:r>
              <a:rPr lang="ru-RU" dirty="0" smtClean="0"/>
              <a:t> диктату Й. </a:t>
            </a:r>
            <a:r>
              <a:rPr lang="ru-RU" dirty="0" err="1" smtClean="0"/>
              <a:t>Сталіна</a:t>
            </a:r>
            <a:r>
              <a:rPr lang="ru-RU" dirty="0" smtClean="0"/>
              <a:t>, </a:t>
            </a:r>
            <a:r>
              <a:rPr lang="ru-RU" dirty="0" err="1" smtClean="0"/>
              <a:t>фактично</a:t>
            </a:r>
            <a:r>
              <a:rPr lang="ru-RU" dirty="0" smtClean="0"/>
              <a:t> ставши </a:t>
            </a:r>
            <a:r>
              <a:rPr lang="ru-RU" dirty="0" err="1" smtClean="0"/>
              <a:t>слухняним</a:t>
            </a:r>
            <a:r>
              <a:rPr lang="ru-RU" dirty="0" smtClean="0"/>
              <a:t> </a:t>
            </a:r>
            <a:r>
              <a:rPr lang="ru-RU" dirty="0" err="1" smtClean="0"/>
              <a:t>знаряддям</a:t>
            </a:r>
            <a:r>
              <a:rPr lang="ru-RU" dirty="0" smtClean="0"/>
              <a:t> у </a:t>
            </a:r>
            <a:r>
              <a:rPr lang="ru-RU" dirty="0" err="1" smtClean="0"/>
              <a:t>його</a:t>
            </a:r>
            <a:r>
              <a:rPr lang="ru-RU" dirty="0" smtClean="0"/>
              <a:t> руках.</a:t>
            </a:r>
            <a:endParaRPr lang="ru-RU" dirty="0"/>
          </a:p>
        </p:txBody>
      </p:sp>
      <p:pic>
        <p:nvPicPr>
          <p:cNvPr id="4" name="Рисунок 3" descr="350px-Жертви_голод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534813" cy="612068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30_30162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7704856" cy="5740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4F11FC-8263-4D5A-9ED0-0AB8D0B3CC70_mw800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5061" y="3525040"/>
            <a:ext cx="2498939" cy="33329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Залишившись</a:t>
            </a:r>
            <a:r>
              <a:rPr lang="ru-RU" dirty="0" smtClean="0"/>
              <a:t> без </a:t>
            </a:r>
            <a:r>
              <a:rPr lang="ru-RU" dirty="0" err="1" smtClean="0"/>
              <a:t>хліба</a:t>
            </a:r>
            <a:r>
              <a:rPr lang="ru-RU" dirty="0" smtClean="0"/>
              <a:t>, </a:t>
            </a:r>
            <a:r>
              <a:rPr lang="ru-RU" dirty="0" err="1" smtClean="0"/>
              <a:t>селяни</a:t>
            </a:r>
            <a:r>
              <a:rPr lang="ru-RU" dirty="0" smtClean="0"/>
              <a:t> </a:t>
            </a:r>
            <a:r>
              <a:rPr lang="ru-RU" dirty="0" err="1" smtClean="0"/>
              <a:t>їли</a:t>
            </a:r>
            <a:r>
              <a:rPr lang="ru-RU" dirty="0" smtClean="0"/>
              <a:t> </a:t>
            </a:r>
            <a:r>
              <a:rPr lang="ru-RU" dirty="0" err="1" smtClean="0"/>
              <a:t>мишей</a:t>
            </a:r>
            <a:r>
              <a:rPr lang="ru-RU" dirty="0" smtClean="0"/>
              <a:t>, </a:t>
            </a:r>
            <a:r>
              <a:rPr lang="ru-RU" dirty="0" err="1" smtClean="0"/>
              <a:t>щурів</a:t>
            </a:r>
            <a:r>
              <a:rPr lang="ru-RU" dirty="0" smtClean="0"/>
              <a:t> </a:t>
            </a:r>
            <a:r>
              <a:rPr lang="ru-RU" dirty="0" err="1" smtClean="0"/>
              <a:t>та-горобців</a:t>
            </a:r>
            <a:r>
              <a:rPr lang="ru-RU" dirty="0" smtClean="0"/>
              <a:t>, </a:t>
            </a:r>
            <a:r>
              <a:rPr lang="ru-RU" dirty="0" err="1" smtClean="0"/>
              <a:t>кісткову</a:t>
            </a:r>
            <a:r>
              <a:rPr lang="ru-RU" dirty="0" smtClean="0"/>
              <a:t> муку </a:t>
            </a:r>
            <a:r>
              <a:rPr lang="ru-RU" dirty="0" err="1" smtClean="0"/>
              <a:t>і</a:t>
            </a:r>
            <a:r>
              <a:rPr lang="ru-RU" dirty="0" smtClean="0"/>
              <a:t> кору дерев. </a:t>
            </a:r>
            <a:r>
              <a:rPr lang="ru-RU" dirty="0" err="1" smtClean="0"/>
              <a:t>Відбувалися</a:t>
            </a:r>
            <a:r>
              <a:rPr lang="ru-RU" dirty="0" smtClean="0"/>
              <a:t> </a:t>
            </a:r>
            <a:r>
              <a:rPr lang="ru-RU" dirty="0" err="1" smtClean="0"/>
              <a:t>численні</a:t>
            </a:r>
            <a:r>
              <a:rPr lang="ru-RU" dirty="0" smtClean="0"/>
              <a:t> </a:t>
            </a:r>
            <a:r>
              <a:rPr lang="ru-RU" dirty="0" err="1" smtClean="0"/>
              <a:t>випадки</a:t>
            </a:r>
            <a:r>
              <a:rPr lang="ru-RU" dirty="0" smtClean="0"/>
              <a:t> </a:t>
            </a:r>
            <a:r>
              <a:rPr lang="ru-RU" dirty="0" err="1" smtClean="0"/>
              <a:t>канібалізму</a:t>
            </a:r>
            <a:r>
              <a:rPr lang="ru-RU" dirty="0" smtClean="0"/>
              <a:t> (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офіційно</a:t>
            </a:r>
            <a:r>
              <a:rPr lang="ru-RU" dirty="0" smtClean="0"/>
              <a:t> за фактом </a:t>
            </a:r>
            <a:r>
              <a:rPr lang="ru-RU" dirty="0" err="1" smtClean="0"/>
              <a:t>канібалізму</a:t>
            </a:r>
            <a:r>
              <a:rPr lang="ru-RU" dirty="0" smtClean="0"/>
              <a:t> 1933 р.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зареєстровано</a:t>
            </a:r>
            <a:r>
              <a:rPr lang="ru-RU" dirty="0" smtClean="0"/>
              <a:t> 2 тис. </a:t>
            </a:r>
            <a:r>
              <a:rPr lang="ru-RU" dirty="0" err="1" smtClean="0"/>
              <a:t>кримінальних</a:t>
            </a:r>
            <a:r>
              <a:rPr lang="ru-RU" dirty="0" smtClean="0"/>
              <a:t> справ). </a:t>
            </a:r>
            <a:r>
              <a:rPr lang="ru-RU" dirty="0" err="1" smtClean="0"/>
              <a:t>Конфіскації</a:t>
            </a:r>
            <a:r>
              <a:rPr lang="ru-RU" dirty="0" smtClean="0"/>
              <a:t> </a:t>
            </a:r>
            <a:r>
              <a:rPr lang="ru-RU" dirty="0" err="1" smtClean="0"/>
              <a:t>збіжжя</a:t>
            </a:r>
            <a:r>
              <a:rPr lang="ru-RU" dirty="0" smtClean="0"/>
              <a:t> </a:t>
            </a:r>
            <a:r>
              <a:rPr lang="ru-RU" dirty="0" err="1" smtClean="0"/>
              <a:t>тривали</a:t>
            </a:r>
            <a:r>
              <a:rPr lang="ru-RU" dirty="0" smtClean="0"/>
              <a:t>, </a:t>
            </a:r>
            <a:r>
              <a:rPr lang="ru-RU" dirty="0" err="1" smtClean="0"/>
              <a:t>незважаючи</a:t>
            </a:r>
            <a:r>
              <a:rPr lang="ru-RU" dirty="0" smtClean="0"/>
              <a:t> на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голоду </a:t>
            </a:r>
            <a:r>
              <a:rPr lang="ru-RU" dirty="0" err="1" smtClean="0"/>
              <a:t>вимирали</a:t>
            </a:r>
            <a:r>
              <a:rPr lang="ru-RU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 села. За </a:t>
            </a:r>
            <a:r>
              <a:rPr lang="ru-RU" dirty="0" err="1" smtClean="0"/>
              <a:t>вказівкою</a:t>
            </a:r>
            <a:r>
              <a:rPr lang="ru-RU" dirty="0" smtClean="0"/>
              <a:t> </a:t>
            </a:r>
            <a:r>
              <a:rPr lang="ru-RU" dirty="0" err="1" smtClean="0"/>
              <a:t>московських</a:t>
            </a:r>
            <a:r>
              <a:rPr lang="ru-RU" dirty="0" smtClean="0"/>
              <a:t> </a:t>
            </a:r>
            <a:r>
              <a:rPr lang="ru-RU" dirty="0" err="1" smtClean="0"/>
              <a:t>емісарів</a:t>
            </a:r>
            <a:r>
              <a:rPr lang="ru-RU" dirty="0" smtClean="0"/>
              <a:t> В. Молотова, Л. </a:t>
            </a:r>
            <a:r>
              <a:rPr lang="ru-RU" dirty="0" err="1" smtClean="0"/>
              <a:t>Каґановича</a:t>
            </a:r>
            <a:r>
              <a:rPr lang="ru-RU" dirty="0" smtClean="0"/>
              <a:t>, П. </a:t>
            </a:r>
            <a:r>
              <a:rPr lang="ru-RU" dirty="0" err="1" smtClean="0"/>
              <a:t>Постишева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керували</a:t>
            </a:r>
            <a:r>
              <a:rPr lang="ru-RU" dirty="0" smtClean="0"/>
              <a:t> </a:t>
            </a:r>
            <a:r>
              <a:rPr lang="ru-RU" dirty="0" err="1" smtClean="0"/>
              <a:t>хлібозаготівлею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, коли </a:t>
            </a:r>
            <a:r>
              <a:rPr lang="ru-RU" dirty="0" err="1" smtClean="0"/>
              <a:t>хліба</a:t>
            </a:r>
            <a:r>
              <a:rPr lang="ru-RU" dirty="0" smtClean="0"/>
              <a:t> не </a:t>
            </a:r>
            <a:r>
              <a:rPr lang="ru-RU" dirty="0" err="1" smtClean="0"/>
              <a:t>було</a:t>
            </a:r>
            <a:r>
              <a:rPr lang="ru-RU" dirty="0" smtClean="0"/>
              <a:t>, забирали </a:t>
            </a:r>
            <a:r>
              <a:rPr lang="ru-RU" dirty="0" err="1" smtClean="0"/>
              <a:t>сухарі</a:t>
            </a:r>
            <a:r>
              <a:rPr lang="ru-RU" dirty="0" smtClean="0"/>
              <a:t>, </a:t>
            </a:r>
            <a:r>
              <a:rPr lang="ru-RU" dirty="0" err="1" smtClean="0"/>
              <a:t>картоплю</a:t>
            </a:r>
            <a:r>
              <a:rPr lang="ru-RU" dirty="0" smtClean="0"/>
              <a:t>, сало, </a:t>
            </a:r>
            <a:r>
              <a:rPr lang="ru-RU" dirty="0" err="1" smtClean="0"/>
              <a:t>соління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запаси </a:t>
            </a:r>
            <a:r>
              <a:rPr lang="ru-RU" dirty="0" err="1" smtClean="0"/>
              <a:t>їжі</a:t>
            </a:r>
            <a:r>
              <a:rPr lang="ru-RU" dirty="0" smtClean="0"/>
              <a:t>. </a:t>
            </a:r>
            <a:r>
              <a:rPr lang="ru-RU" dirty="0" err="1" smtClean="0"/>
              <a:t>Траплялися</a:t>
            </a:r>
            <a:r>
              <a:rPr lang="ru-RU" dirty="0" smtClean="0"/>
              <a:t> </a:t>
            </a:r>
            <a:r>
              <a:rPr lang="ru-RU" dirty="0" err="1" smtClean="0"/>
              <a:t>випадки</a:t>
            </a:r>
            <a:r>
              <a:rPr lang="ru-RU" dirty="0" smtClean="0"/>
              <a:t>, коли </a:t>
            </a:r>
            <a:r>
              <a:rPr lang="ru-RU" dirty="0" err="1" smtClean="0"/>
              <a:t>вилучали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шкіряні</a:t>
            </a:r>
            <a:r>
              <a:rPr lang="ru-RU" dirty="0" smtClean="0"/>
              <a:t> </a:t>
            </a:r>
            <a:r>
              <a:rPr lang="ru-RU" dirty="0" err="1" smtClean="0"/>
              <a:t>речі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не варили та не </a:t>
            </a:r>
            <a:r>
              <a:rPr lang="ru-RU" dirty="0" err="1" smtClean="0"/>
              <a:t>їли</a:t>
            </a:r>
            <a:r>
              <a:rPr lang="ru-RU" dirty="0" smtClean="0"/>
              <a:t>. Купи зерна та </a:t>
            </a:r>
            <a:r>
              <a:rPr lang="ru-RU" dirty="0" err="1" smtClean="0"/>
              <a:t>картоплі</a:t>
            </a:r>
            <a:r>
              <a:rPr lang="ru-RU" dirty="0" smtClean="0"/>
              <a:t>, </a:t>
            </a:r>
            <a:r>
              <a:rPr lang="ru-RU" dirty="0" err="1" smtClean="0"/>
              <a:t>зібрані</a:t>
            </a:r>
            <a:r>
              <a:rPr lang="ru-RU" dirty="0" smtClean="0"/>
              <a:t> на </a:t>
            </a:r>
            <a:r>
              <a:rPr lang="ru-RU" dirty="0" err="1" smtClean="0"/>
              <a:t>залізничних</a:t>
            </a:r>
            <a:r>
              <a:rPr lang="ru-RU" dirty="0" smtClean="0"/>
              <a:t> </a:t>
            </a:r>
            <a:r>
              <a:rPr lang="ru-RU" dirty="0" err="1" smtClean="0"/>
              <a:t>станціях</a:t>
            </a:r>
            <a:r>
              <a:rPr lang="ru-RU" dirty="0" smtClean="0"/>
              <a:t> для </a:t>
            </a:r>
            <a:r>
              <a:rPr lang="ru-RU" dirty="0" err="1" smtClean="0"/>
              <a:t>вивезення</a:t>
            </a:r>
            <a:r>
              <a:rPr lang="ru-RU" dirty="0" smtClean="0"/>
              <a:t> в </a:t>
            </a:r>
            <a:r>
              <a:rPr lang="ru-RU" dirty="0" err="1" smtClean="0"/>
              <a:t>Росію</a:t>
            </a:r>
            <a:r>
              <a:rPr lang="ru-RU" dirty="0" smtClean="0"/>
              <a:t>, </a:t>
            </a:r>
            <a:r>
              <a:rPr lang="ru-RU" dirty="0" err="1" smtClean="0"/>
              <a:t>нерідко</a:t>
            </a:r>
            <a:r>
              <a:rPr lang="ru-RU" dirty="0" smtClean="0"/>
              <a:t> гнили просто неба. </a:t>
            </a:r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 smtClean="0"/>
              <a:t>Селяни</a:t>
            </a:r>
            <a:r>
              <a:rPr lang="ru-RU" sz="3200" dirty="0" smtClean="0"/>
              <a:t> </a:t>
            </a:r>
            <a:r>
              <a:rPr lang="ru-RU" sz="3200" dirty="0" err="1" smtClean="0"/>
              <a:t>здають</a:t>
            </a:r>
            <a:r>
              <a:rPr lang="ru-RU" sz="3200" dirty="0" smtClean="0"/>
              <a:t> </a:t>
            </a:r>
            <a:r>
              <a:rPr lang="ru-RU" sz="3200" dirty="0" err="1" smtClean="0"/>
              <a:t>хліб</a:t>
            </a:r>
            <a:r>
              <a:rPr lang="ru-RU" sz="3200" dirty="0" smtClean="0"/>
              <a:t> у </a:t>
            </a:r>
            <a:r>
              <a:rPr lang="ru-RU" sz="3200" dirty="0" err="1" smtClean="0"/>
              <a:t>Баишівському</a:t>
            </a:r>
            <a:r>
              <a:rPr lang="ru-RU" sz="3200" dirty="0" smtClean="0"/>
              <a:t> </a:t>
            </a:r>
            <a:r>
              <a:rPr lang="ru-RU" sz="3200" dirty="0" err="1" smtClean="0"/>
              <a:t>районі</a:t>
            </a:r>
            <a:r>
              <a:rPr lang="ru-RU" sz="3200" dirty="0" smtClean="0"/>
              <a:t> </a:t>
            </a:r>
            <a:r>
              <a:rPr lang="ru-RU" sz="3200" dirty="0" err="1" smtClean="0"/>
              <a:t>Київської</a:t>
            </a:r>
            <a:r>
              <a:rPr lang="ru-RU" sz="3200" dirty="0" smtClean="0"/>
              <a:t> округи</a:t>
            </a:r>
            <a:r>
              <a:rPr lang="ru-RU" sz="3200" dirty="0" smtClean="0"/>
              <a:t>, 1930</a:t>
            </a:r>
            <a:r>
              <a:rPr lang="ru-RU" sz="3200" dirty="0" smtClean="0"/>
              <a:t> </a:t>
            </a:r>
            <a:r>
              <a:rPr lang="ru-RU" sz="3200" dirty="0" err="1" smtClean="0"/>
              <a:t>рік</a:t>
            </a:r>
            <a:endParaRPr lang="ru-RU" sz="3200" dirty="0"/>
          </a:p>
        </p:txBody>
      </p:sp>
      <p:pic>
        <p:nvPicPr>
          <p:cNvPr id="4" name="Содержимое 3" descr="800px-Селяни_здають_хлі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93368"/>
            <a:ext cx="7776864" cy="5366036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53506218_www.cknews.inf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293096"/>
            <a:ext cx="3377769" cy="234507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7467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Намагаючись</a:t>
            </a:r>
            <a:r>
              <a:rPr lang="ru-RU" dirty="0" smtClean="0"/>
              <a:t> </a:t>
            </a:r>
            <a:r>
              <a:rPr lang="ru-RU" dirty="0" err="1" smtClean="0"/>
              <a:t>врятуватися</a:t>
            </a:r>
            <a:r>
              <a:rPr lang="ru-RU" dirty="0" smtClean="0"/>
              <a:t>, </a:t>
            </a:r>
            <a:r>
              <a:rPr lang="ru-RU" dirty="0" err="1" smtClean="0"/>
              <a:t>тисячі</a:t>
            </a:r>
            <a:r>
              <a:rPr lang="ru-RU" dirty="0" smtClean="0"/>
              <a:t> селян, </a:t>
            </a:r>
            <a:r>
              <a:rPr lang="ru-RU" dirty="0" err="1" smtClean="0"/>
              <a:t>незважаючи</a:t>
            </a:r>
            <a:r>
              <a:rPr lang="ru-RU" dirty="0" smtClean="0"/>
              <a:t> на те, </a:t>
            </a:r>
            <a:r>
              <a:rPr lang="ru-RU" dirty="0" err="1" smtClean="0"/>
              <a:t>що</a:t>
            </a:r>
            <a:r>
              <a:rPr lang="ru-RU" dirty="0" smtClean="0"/>
              <a:t> шляхи, </a:t>
            </a:r>
            <a:r>
              <a:rPr lang="ru-RU" dirty="0" err="1" smtClean="0"/>
              <a:t>які</a:t>
            </a:r>
            <a:r>
              <a:rPr lang="ru-RU" dirty="0" smtClean="0"/>
              <a:t> вели до </a:t>
            </a:r>
            <a:r>
              <a:rPr lang="ru-RU" dirty="0" err="1" smtClean="0"/>
              <a:t>міста</a:t>
            </a:r>
            <a:r>
              <a:rPr lang="ru-RU" dirty="0" smtClean="0"/>
              <a:t>,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блоковані</a:t>
            </a:r>
            <a:r>
              <a:rPr lang="ru-RU" dirty="0" smtClean="0"/>
              <a:t>, все ж </a:t>
            </a:r>
            <a:r>
              <a:rPr lang="ru-RU" dirty="0" err="1" smtClean="0"/>
              <a:t>пробивалися</a:t>
            </a:r>
            <a:r>
              <a:rPr lang="ru-RU" dirty="0" smtClean="0"/>
              <a:t> </a:t>
            </a:r>
            <a:r>
              <a:rPr lang="ru-RU" dirty="0" err="1" smtClean="0"/>
              <a:t>туди</a:t>
            </a:r>
            <a:r>
              <a:rPr lang="ru-RU" dirty="0" smtClean="0"/>
              <a:t> в </a:t>
            </a:r>
            <a:r>
              <a:rPr lang="ru-RU" dirty="0" err="1" smtClean="0"/>
              <a:t>надії</a:t>
            </a:r>
            <a:r>
              <a:rPr lang="ru-RU" dirty="0" smtClean="0"/>
              <a:t> </a:t>
            </a:r>
            <a:r>
              <a:rPr lang="ru-RU" dirty="0" err="1" smtClean="0"/>
              <a:t>купити</a:t>
            </a:r>
            <a:r>
              <a:rPr lang="ru-RU" dirty="0" smtClean="0"/>
              <a:t> </a:t>
            </a:r>
            <a:r>
              <a:rPr lang="ru-RU" dirty="0" err="1" smtClean="0"/>
              <a:t>хліба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сільським</a:t>
            </a:r>
            <a:r>
              <a:rPr lang="ru-RU" dirty="0" smtClean="0"/>
              <a:t> жителям </a:t>
            </a:r>
            <a:r>
              <a:rPr lang="ru-RU" dirty="0" err="1" smtClean="0"/>
              <a:t>продавати</a:t>
            </a:r>
            <a:r>
              <a:rPr lang="ru-RU" dirty="0" smtClean="0"/>
              <a:t> </a:t>
            </a:r>
            <a:r>
              <a:rPr lang="ru-RU" dirty="0" err="1" smtClean="0"/>
              <a:t>хліб</a:t>
            </a:r>
            <a:r>
              <a:rPr lang="ru-RU" dirty="0" smtClean="0"/>
              <a:t> </a:t>
            </a:r>
            <a:r>
              <a:rPr lang="ru-RU" dirty="0" err="1" smtClean="0"/>
              <a:t>заборонялося</a:t>
            </a:r>
            <a:r>
              <a:rPr lang="ru-RU" dirty="0" smtClean="0"/>
              <a:t>. Не </a:t>
            </a:r>
            <a:r>
              <a:rPr lang="ru-RU" dirty="0" err="1" smtClean="0"/>
              <a:t>знайшовши</a:t>
            </a:r>
            <a:r>
              <a:rPr lang="ru-RU" dirty="0" smtClean="0"/>
              <a:t> </a:t>
            </a:r>
            <a:r>
              <a:rPr lang="ru-RU" dirty="0" err="1" smtClean="0"/>
              <a:t>порятунку</a:t>
            </a:r>
            <a:r>
              <a:rPr lang="ru-RU" dirty="0" smtClean="0"/>
              <a:t> в </a:t>
            </a:r>
            <a:r>
              <a:rPr lang="ru-RU" dirty="0" err="1" smtClean="0"/>
              <a:t>місті</a:t>
            </a:r>
            <a:r>
              <a:rPr lang="ru-RU" dirty="0" smtClean="0"/>
              <a:t>, вони </a:t>
            </a:r>
            <a:r>
              <a:rPr lang="ru-RU" dirty="0" err="1" smtClean="0"/>
              <a:t>вмирали</a:t>
            </a:r>
            <a:r>
              <a:rPr lang="ru-RU" dirty="0" smtClean="0"/>
              <a:t> там просто на </a:t>
            </a:r>
            <a:r>
              <a:rPr lang="ru-RU" dirty="0" err="1" smtClean="0"/>
              <a:t>вулицях</a:t>
            </a:r>
            <a:r>
              <a:rPr lang="ru-RU" dirty="0" smtClean="0"/>
              <a:t>. У </a:t>
            </a:r>
            <a:r>
              <a:rPr lang="ru-RU" dirty="0" err="1" smtClean="0"/>
              <a:t>Харкові</a:t>
            </a:r>
            <a:r>
              <a:rPr lang="ru-RU" dirty="0" smtClean="0"/>
              <a:t>, </a:t>
            </a:r>
            <a:r>
              <a:rPr lang="ru-RU" dirty="0" err="1" smtClean="0"/>
              <a:t>Одесі</a:t>
            </a:r>
            <a:r>
              <a:rPr lang="ru-RU" dirty="0" smtClean="0"/>
              <a:t>, </a:t>
            </a:r>
            <a:r>
              <a:rPr lang="ru-RU" dirty="0" err="1" smtClean="0"/>
              <a:t>Дніпропетровську</a:t>
            </a:r>
            <a:r>
              <a:rPr lang="ru-RU" dirty="0" smtClean="0"/>
              <a:t>, </a:t>
            </a:r>
            <a:r>
              <a:rPr lang="ru-RU" dirty="0" err="1" smtClean="0"/>
              <a:t>Полтаві</a:t>
            </a:r>
            <a:r>
              <a:rPr lang="ru-RU" dirty="0" smtClean="0"/>
              <a:t>, </a:t>
            </a:r>
            <a:r>
              <a:rPr lang="ru-RU" dirty="0" err="1" smtClean="0"/>
              <a:t>Києві</a:t>
            </a:r>
            <a:r>
              <a:rPr lang="ru-RU" dirty="0" smtClean="0"/>
              <a:t>,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містах</a:t>
            </a:r>
            <a:r>
              <a:rPr lang="ru-RU" dirty="0" smtClean="0"/>
              <a:t> </a:t>
            </a:r>
            <a:r>
              <a:rPr lang="ru-RU" dirty="0" err="1" smtClean="0"/>
              <a:t>померлих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голоду кожного ранку </a:t>
            </a:r>
            <a:r>
              <a:rPr lang="ru-RU" dirty="0" err="1" smtClean="0"/>
              <a:t>збирали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вивозили</a:t>
            </a:r>
            <a:r>
              <a:rPr lang="ru-RU" dirty="0" smtClean="0"/>
              <a:t> до </a:t>
            </a:r>
            <a:r>
              <a:rPr lang="ru-RU" dirty="0" err="1" smtClean="0"/>
              <a:t>братських</a:t>
            </a:r>
            <a:r>
              <a:rPr lang="ru-RU" dirty="0" smtClean="0"/>
              <a:t> могил.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112</TotalTime>
  <Words>989</Words>
  <Application>Microsoft Office PowerPoint</Application>
  <PresentationFormat>Экран (4:3)</PresentationFormat>
  <Paragraphs>19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Техническая</vt:lpstr>
      <vt:lpstr>Голодомор в Україні 1932—1933 </vt:lpstr>
      <vt:lpstr>Слайд 2</vt:lpstr>
      <vt:lpstr>Слайд 3</vt:lpstr>
      <vt:lpstr>Слайд 4</vt:lpstr>
      <vt:lpstr>Слайд 5</vt:lpstr>
      <vt:lpstr>Слайд 6</vt:lpstr>
      <vt:lpstr>Слайд 7</vt:lpstr>
      <vt:lpstr>Селяни здають хліб у Баишівському районі Київської округи, 1930 рік</vt:lpstr>
      <vt:lpstr>Слайд 9</vt:lpstr>
      <vt:lpstr>       Смерть на вулиці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Голодомор в Україні 1932—1933</dc:title>
  <dc:creator>Admin</dc:creator>
  <cp:lastModifiedBy>Admin</cp:lastModifiedBy>
  <cp:revision>12</cp:revision>
  <dcterms:created xsi:type="dcterms:W3CDTF">2013-02-13T10:39:52Z</dcterms:created>
  <dcterms:modified xsi:type="dcterms:W3CDTF">2013-02-13T12:32:16Z</dcterms:modified>
</cp:coreProperties>
</file>