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 id="2147483684" r:id="rId2"/>
  </p:sldMasterIdLst>
  <p:notesMasterIdLst>
    <p:notesMasterId r:id="rId19"/>
  </p:notesMasterIdLst>
  <p:sldIdLst>
    <p:sldId id="257" r:id="rId3"/>
    <p:sldId id="258" r:id="rId4"/>
    <p:sldId id="259" r:id="rId5"/>
    <p:sldId id="278" r:id="rId6"/>
    <p:sldId id="279" r:id="rId7"/>
    <p:sldId id="283" r:id="rId8"/>
    <p:sldId id="262" r:id="rId9"/>
    <p:sldId id="284" r:id="rId10"/>
    <p:sldId id="263" r:id="rId11"/>
    <p:sldId id="287" r:id="rId12"/>
    <p:sldId id="268" r:id="rId13"/>
    <p:sldId id="264" r:id="rId14"/>
    <p:sldId id="285" r:id="rId15"/>
    <p:sldId id="288" r:id="rId16"/>
    <p:sldId id="289" r:id="rId17"/>
    <p:sldId id="290"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F27A"/>
    <a:srgbClr val="0033CC"/>
    <a:srgbClr val="FFFFFF"/>
    <a:srgbClr val="FD0F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85" d="100"/>
          <a:sy n="85" d="100"/>
        </p:scale>
        <p:origin x="-123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4F91B70C-248A-478C-A360-2F93B0E0E0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5C6C5FA-8875-4503-A316-64F01C1B613E}" type="slidenum">
              <a:rPr lang="en-US"/>
              <a:pPr/>
              <a:t>1</a:t>
            </a:fld>
            <a:endParaRPr lang="en-US"/>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10385B2-FD70-4B36-80A6-F7E49F529DEA}" type="slidenum">
              <a:rPr lang="en-US"/>
              <a:pPr/>
              <a:t>2</a:t>
            </a:fld>
            <a:endParaRPr 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6AA91EF-E168-4E1C-8B13-5552AA9D0BA7}" type="slidenum">
              <a:rPr lang="en-US"/>
              <a:pPr/>
              <a:t>3</a:t>
            </a:fld>
            <a:endParaRPr lang="en-US"/>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F7CCF56-3B52-41B7-A856-3211D27B070B}" type="slidenum">
              <a:rPr lang="en-US"/>
              <a:pPr/>
              <a:t>7</a:t>
            </a:fld>
            <a:endParaRPr 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70E63FE-9BD3-4B0B-A196-E083AE9BE4C7}" type="slidenum">
              <a:rPr lang="en-US"/>
              <a:pPr/>
              <a:t>9</a:t>
            </a:fld>
            <a:endParaRPr lang="en-US"/>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A19B33E-4C99-4E82-8DF2-80304F4AD50C}" type="slidenum">
              <a:rPr lang="en-US"/>
              <a:pPr/>
              <a:t>11</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1FD7166-3D19-47B5-B7FC-0E6A45FED25D}" type="slidenum">
              <a:rPr lang="en-US"/>
              <a:pPr/>
              <a:t>12</a:t>
            </a:fld>
            <a:endParaRPr lang="en-US"/>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Образец текста</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uk-UA"/>
          </a:p>
        </p:txBody>
      </p:sp>
      <p:sp>
        <p:nvSpPr>
          <p:cNvPr id="3" name="Клип 2"/>
          <p:cNvSpPr>
            <a:spLocks noGrp="1"/>
          </p:cNvSpPr>
          <p:nvPr>
            <p:ph type="clipArt" sz="half" idx="1"/>
          </p:nvPr>
        </p:nvSpPr>
        <p:spPr>
          <a:xfrm>
            <a:off x="685800" y="1981200"/>
            <a:ext cx="3810000" cy="4114800"/>
          </a:xfrm>
        </p:spPr>
        <p:txBody>
          <a:bodyPr rtlCol="0"/>
          <a:lstStyle/>
          <a:p>
            <a:pPr lvl="0"/>
            <a:endParaRPr lang="uk-UA" noProof="0"/>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a:xfrm>
            <a:off x="685800" y="6248400"/>
            <a:ext cx="1905000" cy="457200"/>
          </a:xfrm>
          <a:prstGeom prst="rect">
            <a:avLst/>
          </a:prstGeom>
        </p:spPr>
        <p:txBody>
          <a:bodyPr/>
          <a:lstStyle>
            <a:lvl1pPr>
              <a:defRPr smtClean="0"/>
            </a:lvl1pPr>
          </a:lstStyle>
          <a:p>
            <a:pPr>
              <a:defRPr/>
            </a:pPr>
            <a:endParaRPr lang="en-US"/>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p>
        </p:txBody>
      </p:sp>
      <p:sp>
        <p:nvSpPr>
          <p:cNvPr id="7" name="Номер слайда 6"/>
          <p:cNvSpPr>
            <a:spLocks noGrp="1"/>
          </p:cNvSpPr>
          <p:nvPr>
            <p:ph type="sldNum" sz="quarter" idx="12"/>
          </p:nvPr>
        </p:nvSpPr>
        <p:spPr>
          <a:xfrm>
            <a:off x="6553200" y="6248400"/>
            <a:ext cx="1905000" cy="457200"/>
          </a:xfrm>
          <a:prstGeom prst="rect">
            <a:avLst/>
          </a:prstGeom>
        </p:spPr>
        <p:txBody>
          <a:bodyPr/>
          <a:lstStyle>
            <a:lvl1pPr>
              <a:defRPr smtClean="0"/>
            </a:lvl1pPr>
          </a:lstStyle>
          <a:p>
            <a:pPr>
              <a:defRPr/>
            </a:pPr>
            <a:fld id="{05274072-B6A1-4F2A-94CE-7BF1EC312DE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uk-UA"/>
          </a:p>
        </p:txBody>
      </p:sp>
      <p:sp>
        <p:nvSpPr>
          <p:cNvPr id="3" name="Содержимое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a:xfrm>
            <a:off x="685800" y="6248400"/>
            <a:ext cx="1905000" cy="457200"/>
          </a:xfrm>
          <a:prstGeom prst="rect">
            <a:avLst/>
          </a:prstGeom>
        </p:spPr>
        <p:txBody>
          <a:bodyPr/>
          <a:lstStyle>
            <a:lvl1pPr>
              <a:defRPr smtClean="0"/>
            </a:lvl1pPr>
          </a:lstStyle>
          <a:p>
            <a:pPr>
              <a:defRPr/>
            </a:pPr>
            <a:endParaRPr lang="en-US"/>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p>
        </p:txBody>
      </p:sp>
      <p:sp>
        <p:nvSpPr>
          <p:cNvPr id="7" name="Номер слайда 6"/>
          <p:cNvSpPr>
            <a:spLocks noGrp="1"/>
          </p:cNvSpPr>
          <p:nvPr>
            <p:ph type="sldNum" sz="quarter" idx="12"/>
          </p:nvPr>
        </p:nvSpPr>
        <p:spPr>
          <a:xfrm>
            <a:off x="6553200" y="6248400"/>
            <a:ext cx="1905000" cy="457200"/>
          </a:xfrm>
          <a:prstGeom prst="rect">
            <a:avLst/>
          </a:prstGeom>
        </p:spPr>
        <p:txBody>
          <a:bodyPr/>
          <a:lstStyle>
            <a:lvl1pPr>
              <a:defRPr smtClean="0"/>
            </a:lvl1pPr>
          </a:lstStyle>
          <a:p>
            <a:pPr>
              <a:defRPr/>
            </a:pPr>
            <a:fld id="{02BC792E-A940-4F11-BD0C-F67A5132AA0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5800" y="609600"/>
            <a:ext cx="7772400" cy="5486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3" name="Дата 2"/>
          <p:cNvSpPr>
            <a:spLocks noGrp="1"/>
          </p:cNvSpPr>
          <p:nvPr>
            <p:ph type="dt" sz="half" idx="10"/>
          </p:nvPr>
        </p:nvSpPr>
        <p:spPr>
          <a:xfrm>
            <a:off x="685800" y="6248400"/>
            <a:ext cx="1905000" cy="457200"/>
          </a:xfrm>
          <a:prstGeom prst="rect">
            <a:avLst/>
          </a:prstGeom>
        </p:spPr>
        <p:txBody>
          <a:bodyPr/>
          <a:lstStyle>
            <a:lvl1pPr>
              <a:defRPr smtClean="0"/>
            </a:lvl1pPr>
          </a:lstStyle>
          <a:p>
            <a:pPr>
              <a:defRPr/>
            </a:pPr>
            <a:endParaRPr lang="en-US"/>
          </a:p>
        </p:txBody>
      </p:sp>
      <p:sp>
        <p:nvSpPr>
          <p:cNvPr id="4" name="Нижний колонтитул 3"/>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p>
        </p:txBody>
      </p:sp>
      <p:sp>
        <p:nvSpPr>
          <p:cNvPr id="5" name="Номер слайда 4"/>
          <p:cNvSpPr>
            <a:spLocks noGrp="1"/>
          </p:cNvSpPr>
          <p:nvPr>
            <p:ph type="sldNum" sz="quarter" idx="12"/>
          </p:nvPr>
        </p:nvSpPr>
        <p:spPr>
          <a:xfrm>
            <a:off x="6553200" y="6248400"/>
            <a:ext cx="1905000" cy="457200"/>
          </a:xfrm>
          <a:prstGeom prst="rect">
            <a:avLst/>
          </a:prstGeom>
        </p:spPr>
        <p:txBody>
          <a:bodyPr/>
          <a:lstStyle>
            <a:lvl1pPr>
              <a:defRPr smtClean="0"/>
            </a:lvl1pPr>
          </a:lstStyle>
          <a:p>
            <a:pPr>
              <a:defRPr/>
            </a:pPr>
            <a:fld id="{F1CB83A1-B87E-4F69-ABA0-A2424A5A158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uk-UA"/>
          </a:p>
        </p:txBody>
      </p:sp>
      <p:sp>
        <p:nvSpPr>
          <p:cNvPr id="3" name="Содержимое 2"/>
          <p:cNvSpPr>
            <a:spLocks noGrp="1"/>
          </p:cNvSpPr>
          <p:nvPr>
            <p:ph sz="half" idx="1"/>
          </p:nvPr>
        </p:nvSpPr>
        <p:spPr>
          <a:xfrm>
            <a:off x="685800" y="19812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85800" y="41148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a:xfrm>
            <a:off x="685800" y="6248400"/>
            <a:ext cx="1905000" cy="457200"/>
          </a:xfrm>
          <a:prstGeom prst="rect">
            <a:avLst/>
          </a:prstGeom>
        </p:spPr>
        <p:txBody>
          <a:bodyPr/>
          <a:lstStyle>
            <a:lvl1pPr>
              <a:defRPr smtClean="0"/>
            </a:lvl1pPr>
          </a:lstStyle>
          <a:p>
            <a:pPr>
              <a:defRPr/>
            </a:pPr>
            <a:endParaRPr lang="en-US"/>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p>
        </p:txBody>
      </p:sp>
      <p:sp>
        <p:nvSpPr>
          <p:cNvPr id="7" name="Номер слайда 6"/>
          <p:cNvSpPr>
            <a:spLocks noGrp="1"/>
          </p:cNvSpPr>
          <p:nvPr>
            <p:ph type="sldNum" sz="quarter" idx="12"/>
          </p:nvPr>
        </p:nvSpPr>
        <p:spPr>
          <a:xfrm>
            <a:off x="6553200" y="6248400"/>
            <a:ext cx="1905000" cy="457200"/>
          </a:xfrm>
          <a:prstGeom prst="rect">
            <a:avLst/>
          </a:prstGeom>
        </p:spPr>
        <p:txBody>
          <a:bodyPr/>
          <a:lstStyle>
            <a:lvl1pPr>
              <a:defRPr smtClean="0"/>
            </a:lvl1pPr>
          </a:lstStyle>
          <a:p>
            <a:pPr>
              <a:defRPr/>
            </a:pPr>
            <a:fld id="{D743ED03-F162-41EC-936C-FB67439910B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a:xfrm>
            <a:off x="685800" y="6248400"/>
            <a:ext cx="1905000" cy="457200"/>
          </a:xfrm>
          <a:prstGeom prst="rect">
            <a:avLst/>
          </a:prstGeom>
        </p:spPr>
        <p:txBody>
          <a:bodyPr/>
          <a:lstStyle>
            <a:lvl1pPr>
              <a:defRPr smtClean="0"/>
            </a:lvl1pPr>
          </a:lstStyle>
          <a:p>
            <a:pPr>
              <a:defRPr/>
            </a:pPr>
            <a:endParaRPr lang="en-US"/>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p>
        </p:txBody>
      </p:sp>
      <p:sp>
        <p:nvSpPr>
          <p:cNvPr id="7" name="Номер слайда 6"/>
          <p:cNvSpPr>
            <a:spLocks noGrp="1"/>
          </p:cNvSpPr>
          <p:nvPr>
            <p:ph type="sldNum" sz="quarter" idx="12"/>
          </p:nvPr>
        </p:nvSpPr>
        <p:spPr>
          <a:xfrm>
            <a:off x="6553200" y="6248400"/>
            <a:ext cx="1905000" cy="457200"/>
          </a:xfrm>
          <a:prstGeom prst="rect">
            <a:avLst/>
          </a:prstGeom>
        </p:spPr>
        <p:txBody>
          <a:bodyPr/>
          <a:lstStyle>
            <a:lvl1pPr>
              <a:defRPr smtClean="0"/>
            </a:lvl1pPr>
          </a:lstStyle>
          <a:p>
            <a:pPr>
              <a:defRPr/>
            </a:pPr>
            <a:fld id="{161145D2-F5B8-446B-84F9-216F4299FD7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Образец текста</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1027" name="Текст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4" r:id="rId10"/>
    <p:sldLayoutId id="2147483705" r:id="rId11"/>
    <p:sldLayoutId id="2147483702" r:id="rId12"/>
    <p:sldLayoutId id="2147483706" r:id="rId13"/>
    <p:sldLayoutId id="2147483707" r:id="rId14"/>
    <p:sldLayoutId id="2147483708" r:id="rId15"/>
    <p:sldLayoutId id="2147483709" r:id="rId16"/>
    <p:sldLayoutId id="2147483710" r:id="rId17"/>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fontAlgn="base">
        <a:lnSpc>
          <a:spcPct val="90000"/>
        </a:lnSpc>
        <a:spcBef>
          <a:spcPct val="20000"/>
        </a:spcBef>
        <a:spcAft>
          <a:spcPct val="0"/>
        </a:spcAft>
        <a:buBlip>
          <a:blip r:embed="rId20"/>
        </a:buBlip>
        <a:defRPr sz="3200" kern="1200">
          <a:solidFill>
            <a:schemeClr val="tx1"/>
          </a:solidFill>
          <a:latin typeface="+mn-lt"/>
          <a:ea typeface="+mn-ea"/>
          <a:cs typeface="+mn-cs"/>
        </a:defRPr>
      </a:lvl1pPr>
      <a:lvl2pPr marL="914400" indent="-396875" algn="l" defTabSz="912813" rtl="0" fontAlgn="base">
        <a:lnSpc>
          <a:spcPct val="90000"/>
        </a:lnSpc>
        <a:spcBef>
          <a:spcPct val="20000"/>
        </a:spcBef>
        <a:spcAft>
          <a:spcPct val="0"/>
        </a:spcAft>
        <a:buBlip>
          <a:blip r:embed="rId21"/>
        </a:buBlip>
        <a:defRPr sz="2800" kern="1200">
          <a:solidFill>
            <a:schemeClr val="tx1"/>
          </a:solidFill>
          <a:latin typeface="+mn-lt"/>
          <a:ea typeface="+mn-ea"/>
          <a:cs typeface="+mn-cs"/>
        </a:defRPr>
      </a:lvl2pPr>
      <a:lvl3pPr marL="1258888" indent="-344488" algn="l" defTabSz="912813" rtl="0" fontAlgn="base">
        <a:lnSpc>
          <a:spcPct val="90000"/>
        </a:lnSpc>
        <a:spcBef>
          <a:spcPct val="20000"/>
        </a:spcBef>
        <a:spcAft>
          <a:spcPct val="0"/>
        </a:spcAft>
        <a:buBlip>
          <a:blip r:embed="rId21"/>
        </a:buBlip>
        <a:defRPr sz="2400" kern="1200">
          <a:solidFill>
            <a:schemeClr val="tx1"/>
          </a:solidFill>
          <a:latin typeface="+mn-lt"/>
          <a:ea typeface="+mn-ea"/>
          <a:cs typeface="+mn-cs"/>
        </a:defRPr>
      </a:lvl3pPr>
      <a:lvl4pPr marL="1604963" indent="-346075" algn="l" defTabSz="912813" rtl="0" fontAlgn="base">
        <a:lnSpc>
          <a:spcPct val="90000"/>
        </a:lnSpc>
        <a:spcBef>
          <a:spcPct val="20000"/>
        </a:spcBef>
        <a:spcAft>
          <a:spcPct val="0"/>
        </a:spcAft>
        <a:buBlip>
          <a:blip r:embed="rId21"/>
        </a:buBlip>
        <a:defRPr sz="2400" kern="1200">
          <a:solidFill>
            <a:schemeClr val="tx1"/>
          </a:solidFill>
          <a:latin typeface="+mn-lt"/>
          <a:ea typeface="+mn-ea"/>
          <a:cs typeface="+mn-cs"/>
        </a:defRPr>
      </a:lvl4pPr>
      <a:lvl5pPr marL="1941513" indent="-336550" algn="l" defTabSz="912813" rtl="0" fontAlgn="base">
        <a:lnSpc>
          <a:spcPct val="90000"/>
        </a:lnSpc>
        <a:spcBef>
          <a:spcPct val="20000"/>
        </a:spcBef>
        <a:spcAft>
          <a:spcPct val="0"/>
        </a:spcAft>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0" name="Рисунок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Заголовок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2052" name="Текст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03" r:id="rId1"/>
  </p:sldLayoutIdLst>
  <p:transition>
    <p:fade/>
  </p:transition>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28662" y="500042"/>
            <a:ext cx="7772400" cy="1143000"/>
          </a:xfrm>
          <a:effectLst>
            <a:outerShdw dist="12698" dir="2700000" algn="ctr" rotWithShape="0">
              <a:schemeClr val="tx2">
                <a:alpha val="99962"/>
              </a:schemeClr>
            </a:outerShdw>
          </a:effectLst>
        </p:spPr>
        <p:txBody>
          <a:bodyPr/>
          <a:lstStyle/>
          <a:p>
            <a:pPr defTabSz="914363" fontAlgn="auto">
              <a:spcAft>
                <a:spcPts val="0"/>
              </a:spcAft>
              <a:defRPr/>
            </a:pPr>
            <a:r>
              <a:rPr sz="8800">
                <a:solidFill>
                  <a:schemeClr val="folHlink"/>
                </a:solidFill>
                <a:latin typeface="Copperplate" pitchFamily="96" charset="0"/>
              </a:rPr>
              <a:t>Pablo Picasso</a:t>
            </a:r>
            <a:endParaRPr sz="8800"/>
          </a:p>
        </p:txBody>
      </p:sp>
      <p:sp>
        <p:nvSpPr>
          <p:cNvPr id="3076" name="Text Box 4"/>
          <p:cNvSpPr txBox="1">
            <a:spLocks noChangeArrowheads="1"/>
          </p:cNvSpPr>
          <p:nvPr/>
        </p:nvSpPr>
        <p:spPr bwMode="auto">
          <a:xfrm>
            <a:off x="1214438" y="4929188"/>
            <a:ext cx="6858000" cy="172402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2800" dirty="0">
                <a:solidFill>
                  <a:schemeClr val="folHlink"/>
                </a:solidFill>
                <a:effectLst>
                  <a:outerShdw blurRad="38100" dist="38100" dir="2700000" algn="tl">
                    <a:srgbClr val="000000">
                      <a:alpha val="43137"/>
                    </a:srgbClr>
                  </a:outerShdw>
                </a:effectLst>
                <a:latin typeface="Copperplate" pitchFamily="96" charset="0"/>
              </a:rPr>
              <a:t>(1881 – 1973)</a:t>
            </a:r>
          </a:p>
          <a:p>
            <a:pPr algn="ctr">
              <a:spcBef>
                <a:spcPct val="50000"/>
              </a:spcBef>
              <a:defRPr/>
            </a:pPr>
            <a:r>
              <a:rPr lang="en-US" sz="2800" dirty="0">
                <a:solidFill>
                  <a:schemeClr val="folHlink"/>
                </a:solidFill>
                <a:effectLst>
                  <a:outerShdw blurRad="38100" dist="38100" dir="2700000" algn="tl">
                    <a:srgbClr val="000000">
                      <a:alpha val="43137"/>
                    </a:srgbClr>
                  </a:outerShdw>
                </a:effectLst>
                <a:latin typeface="Copperplate" pitchFamily="96" charset="0"/>
              </a:rPr>
              <a:t>Painter, Sculptor</a:t>
            </a:r>
          </a:p>
          <a:p>
            <a:pPr algn="ctr">
              <a:spcBef>
                <a:spcPct val="50000"/>
              </a:spcBef>
              <a:defRPr/>
            </a:pPr>
            <a:endParaRPr lang="en-US" dirty="0">
              <a:solidFill>
                <a:schemeClr val="folHlink"/>
              </a:solidFill>
              <a:latin typeface="Copperplate" pitchFamily="96" charset="0"/>
            </a:endParaRPr>
          </a:p>
        </p:txBody>
      </p:sp>
      <p:sp>
        <p:nvSpPr>
          <p:cNvPr id="6" name="TextBox 5"/>
          <p:cNvSpPr txBox="1"/>
          <p:nvPr/>
        </p:nvSpPr>
        <p:spPr>
          <a:xfrm>
            <a:off x="5643563" y="6215063"/>
            <a:ext cx="3929062" cy="461962"/>
          </a:xfrm>
          <a:prstGeom prst="rect">
            <a:avLst/>
          </a:prstGeom>
          <a:noFill/>
        </p:spPr>
        <p:txBody>
          <a:bodyPr>
            <a:spAutoFit/>
          </a:bodyPr>
          <a:lstStyle/>
          <a:p>
            <a:pPr>
              <a:defRPr/>
            </a:pPr>
            <a:r>
              <a:rPr lang="en-US" dirty="0">
                <a:solidFill>
                  <a:schemeClr val="accent4">
                    <a:lumMod val="60000"/>
                    <a:lumOff val="40000"/>
                  </a:schemeClr>
                </a:solidFill>
              </a:rPr>
              <a:t>By Karin </a:t>
            </a:r>
            <a:r>
              <a:rPr lang="en-US" dirty="0" err="1">
                <a:solidFill>
                  <a:schemeClr val="accent4">
                    <a:lumMod val="60000"/>
                    <a:lumOff val="40000"/>
                  </a:schemeClr>
                </a:solidFill>
              </a:rPr>
              <a:t>Ocheretyana</a:t>
            </a:r>
            <a:endParaRPr lang="uk-UA" dirty="0">
              <a:solidFill>
                <a:schemeClr val="accent4">
                  <a:lumMod val="60000"/>
                  <a:lumOff val="40000"/>
                </a:schemeClr>
              </a:solidFill>
            </a:endParaRPr>
          </a:p>
        </p:txBody>
      </p:sp>
      <p:pic>
        <p:nvPicPr>
          <p:cNvPr id="3080" name="Picture 8" descr="http://www.apartfrommyart.com/wp-content/uploads/2013/05/pablo-picasso.jpg"/>
          <p:cNvPicPr>
            <a:picLocks noChangeAspect="1" noChangeArrowheads="1"/>
          </p:cNvPicPr>
          <p:nvPr/>
        </p:nvPicPr>
        <p:blipFill>
          <a:blip r:embed="rId3" cstate="print"/>
          <a:srcRect/>
          <a:stretch>
            <a:fillRect/>
          </a:stretch>
        </p:blipFill>
        <p:spPr bwMode="auto">
          <a:xfrm>
            <a:off x="2357422" y="1643050"/>
            <a:ext cx="4366556" cy="31766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defTabSz="914363" fontAlgn="auto">
              <a:spcAft>
                <a:spcPts val="0"/>
              </a:spcAft>
              <a:defRPr/>
            </a:pPr>
            <a:endParaRPr lang="uk-UA"/>
          </a:p>
        </p:txBody>
      </p:sp>
      <p:sp>
        <p:nvSpPr>
          <p:cNvPr id="19459" name="Содержимое 2"/>
          <p:cNvSpPr>
            <a:spLocks noGrp="1"/>
          </p:cNvSpPr>
          <p:nvPr>
            <p:ph sz="half" idx="1"/>
          </p:nvPr>
        </p:nvSpPr>
        <p:spPr/>
        <p:txBody>
          <a:bodyPr/>
          <a:lstStyle/>
          <a:p>
            <a:endParaRPr lang="uk-UA" smtClean="0"/>
          </a:p>
        </p:txBody>
      </p:sp>
      <p:sp>
        <p:nvSpPr>
          <p:cNvPr id="19460" name="Текст 3"/>
          <p:cNvSpPr>
            <a:spLocks noGrp="1"/>
          </p:cNvSpPr>
          <p:nvPr>
            <p:ph type="body" sz="half" idx="2"/>
          </p:nvPr>
        </p:nvSpPr>
        <p:spPr/>
        <p:txBody>
          <a:bodyPr/>
          <a:lstStyle/>
          <a:p>
            <a:endParaRPr lang="uk-UA" smtClean="0"/>
          </a:p>
        </p:txBody>
      </p:sp>
      <p:sp>
        <p:nvSpPr>
          <p:cNvPr id="19461" name="AutoShape 2" descr="data:image/jpeg;base64,/9j/4AAQSkZJRgABAQAAAQABAAD/2wCEAAkGBhQSERUUExQWFRUWFhgVFxYUFBgXFRcXFRcdGhgcGBUYHCYgFxklGRgaHy8gIycpLCwsGB4xNTAqNScrLCkBCQoKDgwOGg8PGi0kHyQqKiwsLy4pLCwsKiwyLCwvLCw1LCwvLCwsLCwwLCwsLCwsLC8qLCksLC8sLCwsLCkpLP/AABEIAPUAzgMBIgACEQEDEQH/xAAcAAABBQEBAQAAAAAAAAAAAAAFAQIEBgcDAAj/xABIEAACAQIDBAYFCAgFBAIDAAABAgMAEQQSIQUGMUETIlFhcYEHMpGhsRQjQlJyksHRFTNTYoKisvAkQ5PC4TRjc4PS8RaEs//EABsBAAIDAQEBAAAAAAAAAAAAAAMEAQIFAAYH/8QAOBEAAQMBBAcIAQIFBQAAAAAAAQACEQMEEiExQVFhcYGR8AUTIjKhscHR4RQjM0JScoIVksLS8f/aAAwDAQACEQMRAD8A1cCltXhXmrPCaKaRSWp1JeuhSkpKU0yR7C9cuXma1IJBWdbe3lkmZlVrRXsANMw7zzv2UHixLr6rsv2WI+FLmsJwWozs9xbJMFa8KW1U7c3bkkjmJyXFiwYnUWsLHtGtXC9Fa4OEpGtSdSddKWkqFjtsxReu4B+rxY+CjWhc28UjfqYSP3pTlH3Rr8Ko+syn5iuZRe7EBWG9JeqHNtmcOVLvI3EiA2CjstkPxpHaRxqX/wDZLN8AoFLutjBoTQsTtJV9vXrVQsPLiU4YlfBmzf1CiWH23ihx6GTwYg/lUi10tJVXWNwyIKtletVdTeh1/WYdwO1CH9wtRHC7wwPoJFB7G6rexrUdlVj/AClBdQqNzHz7Ihamkikkl0v51l+1ttSTyZiSB9FQdFH4nvqXuDUSz2Z1YnGIWpily1RN3N7BEpSYsRe6tqx8Dz8Ksp3gTIrAN1hcAgA2va510vUsN8wM0OvRdR82WtGAK9ahmB20r6HqnsJ4+BomDRHNLTBCXBBEhLlppWnikaqlWC6LSGnCmtV9CppQva+8EWHsJJEQkEgO6rcDx40Efe/pMpgdWBNvUOU242dsoJvpoaq/pOw3TbSwkV/WRQdL2DSm/joKOz4p8PnboAYy1x0GshLvlF47DMdQSQfhSFrc5hF1xk5DAe+JR6JEkkCBxRM7zsmjhR3sJIx94qy++vYzbKzREBSwIsRE6PcHldWB91D8HvBFJcLnzKbMhQ9Iv2kF291PfBQT6lI378ozX8bZgazza6rRdqAjrZHumQ1sy2FWZMKoVsyTRsLkF42KHuuE0Nud7VFwUXSmyMmnG7qLW48+zWrHNuwL3hnniI+iJXaM+Ks17eDCh8mDfDFpZMOJxbryRSszEDmYZiToPqsaLTr03ghpx0dH7KY/V1m5geqK7q4jDRljHKs0oFmCMCACRwA1Ivzqbj9oSPpnIH1YyF9p6z+wCs3TY0czmbZspWVDm6CSyyD7BJ1XlY6cr07C71YmWbJLKISGsYbCENpYgSG+V762awPaKadSqPwpvgDMHAjrXkkhafHeqCSdKvMMGTUKEvxNusfF5Dc+yuc+Lj4A9I/Jcxa/ssooJiI4r2eZomPLEoyeyTVG8QTXRdhuwuhjkB5o4PvrO7lub3ekeularTTd/MpWKw+VgejJ7SqOiL9krqfE35VKhkTlKw7um/CVRQ5NlYleCuPB/wAjSmHF8xL7Sakta4ReHNGLQdI5om2Jy69M9u1kRx7UpVlDD1on+1Ey++9C1ixX1X+6PxFPXDYv98eLgfjVO6b/AFD0+lW4NYReJOwKP/HMf6TYUs6Ajrq1v3kVx/Lc0GcYges6D7bxfjXNsdqFbFwqb6CNwWJ7ljFz4VUUCTIPKT9oRutzcOaN4aKSIExyjoz9BwyrY9hJulVXER5WI00NtDceR513xWGlabrMeitfNIY43LdyvJoLc8vlzqUuyiwHRllI1zxiSZ/DVUiFxpqCKca4sAvun436fRUbamsJIxO6JQlnC6sQova7GwF+08qsOztsJNljjbpDHGAXRW6PQ6DORYmx91DDsTDwC8oS/bjJukb+HDx9U+ANENlbUm6RVWKWSE/5nQLh0Ts6NWa7LxvfXsvR2Wo0j3lLGNeAPv7gpS1Vf1IDHCBzPXBELVa9kSFolLcfwHCqrJiiHUSQm5bKpVlZXHaQDnUW4nKbc6tGD2mhsp6h5A8D3BuB8ND3U/8Ar6doa0ZO3+2tZrbO6kSdCICvGlFeIqSrp4pGpwpGq2hVWQ714o/p+EDXL0Sa8gykn+smrvWbbxOU29dv28NvslUA9xrSRWJ2wIczcm7Jk7eqDvTuLLJiGnhcXe7kHq5SoUABgdSePLgaEYba2PjVOljbERMquBIhfqsLi0gGZWt36VqpW9UP0jbRaERLE7RtfTIbDKqgWNuwkWHjTHZtoNpPc1QCAMDp1Idpp9342nMrhh9+I1AUtiMMw/aD5QnmGIceVqO7P3rz/Sgm74Zejk/0Zra+DVnWB2jisRKiia765TK6KO8ZpNNeznVnG52JN/leHijjtmM0cPSNf/8AXJK8yTlt7aerdnUHdf8Ah9UBloqDroI7td0cq1jC6m4afDva/IieMXU94cjuNB2KYpcuK6OVhoJoopl+7iEVlbvBUWN9KSTc1Iokmi2msUUl+jZneNWtxy6i9cMHu3Jd2h2rESOu5WZ+F/Wc34X5mhMslxsB2WWiOMT7qTWk4hENmbrzIlsPjSB+zkAljP8ACbW+6K9LutPe74XBSn60TSYdz5rYUjYHaSBCuPw0gfRM0sdnINrKWXrG+mh40o2ptddTho5V7Y8rD70cmlAfRtYJcC0+h5wPdEa+kREHrmmLu8ADnwuJjA+pjHkXyCBj7RXEbPwzaLiXQ9jbQykfwtHepB3xxyD5zANpzXOBpx5NQ3bG9TzrllwU4FwfXYag3GphuNeyqMFocfEMNj59CT7qxNMZe34UyHdqPKc+OzX9VhjLZfLg398KH4zd7DBVzY2HMurHO0he3LJ0ul+6uuF3jmHq4LEt9qSRvjFXZt8cRw+RsORvM4PuAogFpDsPdv5VC6iBj8qNs0QL6kDz96bOW33pGY0ciaa3zezbd8vyeP8AlCXquT7clY64CIn/ALjSP/U9cm2tPwGCwq/+sH4vVn2d7zJHM/8AUhVFem3Ty/IKso2RiWfO8WFh7OhlkhfwZ4hdxztTsfiOhW7PhCw4LJNiJGJ7MpLMT5VUZ8NiZ1I6HDIDzWKJT5PYkeRrjHuZPxuotzU5rezhRW2FzhL3YagD9lV/UtmGhXnCYqcqCiKl+cOCcH707Rj3VKnYLHmxOJlGmqGWGE+F4yDfwasnw8DPJkzdtySSAF1J91W3dXcTE4qMSp0UUbXtI65naxsSF1PEHmKq/s4T5h/tx5q/fujy+uCkQb7hL/JcIxLcXldnY+LakjuLVFm3sxchs8kUQOhVQGJ7soJJ86uuE9EsX+fPNKewERp90XPvqx7K3MwmH1jgQHta7N7WvRxQosMhsnWcfUoJNV4gmAue5EbfJlZ3d2bm/IDQWHIeNHzSgUhqyI0QIXQUjUopDVlCxP0ogLtRWHEpCx8QxHwUVoxNZv6YMOy44OeDxKV7shYEe3XzrQcHNnjRvrIrfeANZHbI8FN2/wCEzZD4nDcpFZp6U1+ci631xl+7dr+weVaVeqB6RsMJY86LcxPZiACcuW51H0QSPDWhdh/xnf2/IVrb5Bv+0D9GMcbbSiWQBgRIAGAIzdGbaHjpetqh2BhoYmVYUVLEsoW9wBrpqTpyrGPRdhc204dPUDue60ZA97CtD3m3kxkkog2bGxsbSYgoDED9VXcZNOba6iw516OoCXQs9hgKlbc3tTES9Ph8QYOijyJh5ovm2VNSoK5kbN9VwOQvwsCxW9IE0WIw8KYeZL9J0ZPRSE9kR0VSLgrc3vV8wPofaR2lxuILOxzMIQBcntdl9wUU3eDcjAYII8kTGIsFMhnbMpPDMmmZe9Tcdlr1DntYMid3WK4NcVnT7xSGIxZUCGf5QoCkdG/MR69VSLaa8BVg2Zv+iy4pniKpPaVUQ3yYhQOsCbWDNck+HHWrOd09nmXoehGfJ0mjv6ubLe4ftqFivR3hJELRO8YGbXNmQZCQ2j62BB1zcqz/APVLO7BzSAdn0Uf9NUGRCDbW25+kwqRZopY7ukZYFZSBrlYAZXABIv2mi+5m2JcbEYTPJHLAt8yhWMkV7dbOD11NhfmDrci9B91d15FxsckbRywoS3So10OhFrcQ/dy7akbsN8m228Q9WRpY/KRc6e8LUXaJDqFOCA2Rpg6c+BxxUhzwRUdrjej+N2M7RuzYvElVBvcrEummpAXS/E8KoXSh2IhjaXteR2Kj2mrPv9tAzYlcGrERxgPNY8XIBAP2VKgd7HsqpJvFkuqIuQXC6m/ie3XWrWSi9lPHEnGMgOUSmzUpky+A2YmJJ3TlvRXC7KWxMiRlifog2A86euGwyyKrImZuC24+4geNVzC7RAbpJM7uD1Rey+Z4+QFq8dqnO8mUZ2tkN75PAczamu5qXplX/WULkBgz04mOWerFaTBu/hXUH5PFqAbZBXDE7rYdPnETIy9YZGIBt2rwtVA2ZttoXMgBaQggMzGwvxuo9buubDso3sres2WNmtnZmnllN+OlowDYaAW5dwGtaEyyDnCxQQ2peGUzwQjZYvOw+sJB7Qa2n0YTh9mw2+jnQ+Idj8CKxHoJMPLmdTdGF9QR1hcDMLi5W9aj6IcdY4nD8lcSqe59D8FPtpWq2PTr1TDHAt4n1j6K0m1KK8KW1AVl6mGulMaqlSF1FMkawvTxTJeFW0KulZH6QejxsuYGUdFGVVBFrnL3YtmYZVy8SbcBVJTCSILiWVAOeRwBx4lCQOB9lXbFMTNNrm/W6nna/wCVD8VJbB4kdwPtuK6k8uF07U3a6LKTmwM9+rggkO1MQASmPawsDmd7C+g9a/ZXsHtGRXk6dzIjxvIVBukjNpc8LDn32HO1Ddmw5oyvJpYwfABifcKkbcxIKi30uH/jU8f4m9yCjsaGP8IHILMfWveGPU/KvnoV2Zf5RiDztEP63/21pseNjZ2RXUulsyhgWW/DML3XzoLuFskYfAQppcr0jEc2frHxtoPKqZ6VpZcLi4MVAxRzGyMyjTqtpm5G4e1j9UdlV87kUeFqtW8vpBgwrdEoaecmwii1IPYxANj3AE91VLam1NrYuGSJsAOjkFhdSrLqCpuzjUEX4Cuvoikwt3PS5sVJ6yyKA3Eluja5Lg3udb6aijfpax0kWAPREjPIqOV4hCGJF+QJAHnbnUwAYhRMiVlc+KxeGkBlR1YQNhkJuLLlIBV10JHHjypuH2+86w4aaXocOtlYop1A+ta+Y6eFzcigMMrIwZCVYG4ZTYgjmCNRWw7obuQbTwKS4uFTKHdelQdG7hdAzFbZzxFzfUVz6LMyMderNQ1zsgUB2lv3FAkcOAXMFK65Wy2B9UAi7M3M9+lydIwzNt2BiuRmeB2W98t41LC9hqLEcKu+G3LweFe8UXXXg7uXIv2X0Hja9VfaQttuNjwWIP8AdVqyrIaItJpUhjBknMmQmqwf3d52sQEEwc3TYnFStqXlb2FmNvZb2V7B+jmdyWykRDUMbLp4vYDx1qZuFs4zydUhc0jPci+i6jq8/CrXtLcbE4/EyNi5TFh1bLFFGwbMo4Nr1VJ4kkE62sABWhJ7x0GAjPLG0KYLZOJ5lVTC7vYYEgS4TMNOtiEJ9pJHso9htzIHAskchtr0bo3syVUtty7Mhdo4IZZ8vVMjYjKhI45Qq9Yd+gp26ew8HjpDEGlw01iU6yyI1uQuqtmA1tfXXstRWsu+Iyd6BUtLni6ABuwRvano+hYEIGifle5XwKnl4e+q/ht358M0hYR5QjNmIDE5RoYyRdWDEHlWhYXZLYVDE+IkxBBuC+ioLcFBJbx61u6gm9UwVDc2vGw15kkWA7TR3O/bvAIFFgdVh2WJ5Kn4SIvs+djqRNG5J4m4ynXn61WT0b7REeOhJOk8Bi/jS1v6LedC9h4duifDMY/nFkuqyBpFaylSY17CpuBc68NDQrAYpo445V9aCcMPcf6hUVRIHXWhUo/zDjy/Er6RWnVGwOKEkaOvquoYeDC4+NSKTR0tManU1xVSpC6ioG28UY4JHUAlVJF+GlEBQjeiMNhZQfqE+Y1HvFc/ylWpAF4B1rMcLqXJ+o59o/5oZtTTBzntKj3n8xRPDDST7HxZaBbyT5cIqj6chv4AD8RXUBl1pTfaX8Vv+XsPtCcDhS0UajTPKxJHHKFIPuuPOiWE2B8rWeW5AT5uK3DqWvccxb4mo8D9Hhg/MRkDxkb/AOqtmwQMPs5WbTqM5/jJI9xFONxvHesWiLzxvRn0Y76PLfCYg/OxjqMeLquhBPNh28x4VoMsIYFWAZToQRcEd4OhFYl6LsG8+0umFwseZ2I/fBCr5/ga26SQKLnhQHw3EpoY4Dgs93k9EMMhMmGf5O3HKbmK/dbrJ5XHYKrGK25tGCFoMZB8qhIt84C+gN79LGb6WuC2o0PKtRxmOL6DRfefGqtvBI2Iikw+He0hKqza2CFgH6w7uPmKyj2peqBrBLdJOjbuTIshul2lY7JLH0mYRkJp1DJc94z5QfdVph3/AMc8YgwqiJFAyphoiXVR2MczcdSeJudakv6Np48QnRMjoLMXkACgqRdWTW4PLiCL3tRHencpoJUxOzVkBDFjGgzGIjUMg1JQ6i2tvA2rUbbKFQhrXAk5JQ0ajQSQg27vpCmjl/xTvLG2hLHM6HtF+I7R/Zse2Chx8jcbYB2v5uQQeWnxou+70OKiiefDqkjKskgCGJukYdfMBY6m5se6h+OwittFw3BsCw8gzA+6s6lVovtksEEBwOowmHMeKOJkSIVV3XxcsUKyQDNIpZgvaA3WFufVvpWibG9J2FxAy5uhly6LN1Uz9nScDr228Kzzd5isEZU2OpBH2jy5jupm1ZMLI18TG8Mh4yQ2KPbnY638r95rSphj3OE4yUW0sqNp03geG6FWsTs+VZGRo2zg9ZQpPw5dh7LVYNx8LHDOmKxMghiibMoa+eRwDYIgFyAdSfLwSPZ2FCsEx0oXiwWN7W5XAAHtp+D2Pg2BaPpZCDbM9lUkceqBc+dM1DdaSSkaNN1R4a0YlazsHeGDHwtIisArFWzgCx46Hhwse6s19IWIV1GQkhHtccGvoD7vfUoYtwgjDMEGgQGygfZGlBNoYxHZsOdCRoeQbQqKQp1TehuWlbD7C2mwmo7HIb0PwOyXCJNE5DjrAd4PI/gaJ49BIOlQWXERsWX6s8WrDuvqfbUPYG0go6JzlIJy37zqPG9/bR9YhkfudJfA36N/arD2Ux3jrxY7eEqaFPu2VqeiA4b8CtF9HGP6XZ0BIAyqY9P+2SoPsAq0Csz9EmPyPicKfot0qeB0P+321pYoTs0tBGB0Jwpj06msKqVIXYUF3tH+El1t1fbqNPPh50ZFV3fkn5K1jbVb94vw/vsqKnlRbOJqt3hZ7CbJIe4D2sPyqp70T3ESdgZvadPxq1zDLB9tvcgt8T7qpm1DnxYXjlKL7NT+NXoCCNg690TtF3jJ60D/AIlSdqJpDCBfhcXtcKLceXOns2KlxDxuJMrBlZBm6JUtpbllXQg87dtc5J/8S7fs4z7bfmTV+3bx3S4dGvewt220v8DTVISLuxY1J10hC/RDtgw4mTCSWGe5HC+dBqL8wV1Hh31rO0Y7xnu19lYHvHihBjUlgbroQ/gVNxceGngK37BYjpYke1g6K1uzMoNvfSten3jCDpC0B+2+BoVO3g2iYo7LfM9wDyA569vZQzDzthooxlGaV7m/JdAB42PlVpxeF4qwuO/gaCbxbNklyFADlvzsbsRr4aV5Wk5rYpPEY4z6LepPaQG6FFfGFcfYm4NkHcGAI/mqxo1jccaC7X2G0jrIjBW0DX5W4Edp/wCKO4WAsQOfM8u81SpD7nd5xHFUqlt0HZiumOHXPl8Kou2JiNpOBc32fNYDtCyN+FXraB+cPl8Ko+01tteIjicJKNdR6so4U/YsLa//ACWdX/gjgq1sP/p4/A/1Gu/yAGUSak5SAOPHu8Afaai7un/Dp/EP5jR7ZIvKveGH8hrSrPLHOI2rZota+zsLhkAeICBnCEzMx1VhkI5Zct7/AHrjzrps/ZyxCwvrx79TYkdttL1Mr1cahIhWZZWtdfOJkkbJ0L1qHbRw8aXnK3ZRp2E8FuO29qI1A21hmeFlUXNwbdtjU0z4hir2gTTJiSBI3odsfY4YCWTrFjmAPDXme2/G39iywR5lkX60UgHjluPeKH7PzdGmcWYCxHhpy7q6Y3aAhidrgMVKIOZZxa9uwAk38O2mWOc+sN/os6tTZSsRgYkDeSi249jio5l4s4Ru9JICbHwdRWtis79Es8LQ2UKHChXAtclCdT23Dg3/ACrRaJUEGNQWMHX5cdJlKKa1PpjUMqwXUVXd+MMWwpI+iwY+HA/GrEKF7zJfCygm3UJv4a/haoeJaiUHXarTtWazjNh1/dcr5EXqjbKGfEO55Fj5sbD4mrtLigmGk+0D5AX/ANtUfZTEKz9pP8iMx95FGp4snYEPtI3XFu08s/krmW+bnf67hR97MfdUrCbRjEKx52jJ4lSws3aSO2oeM6uHiXm13Pnw9xqDFCWzEcFUsfAf8mjhsjis6AQiexsCGmNyrFDcX6yMdbE66i9jbnzrc9wNq9Ngo7nrxjopB2OmnvFj51hMsnQvCyjUIC3fc6/j7qv+5+3Bh8UjE2hxICMb6CT/AC27rjq38KDUJkJyhDmnWMeGXofdaw8YbQi4oZtHChACBa57aLLUDbHqjx/Cs2302uoOcRimqDiHgISaO4UgoCBa4oFRrAH5sefxrK7JP7jhs690zafKEIxTXdvE1WZ4r7YwxHEYeY/dDW95qB6Q8Rjh1Yo3SInWRSAzk620N1X2X1oZu7vO0DLPjczNEsiISPnGDoCFJHIsOJ4Xpyx2V7anfkjGcNOKpUN9t0AwNOjBDtgj5he8sf5jR7Yq3nTxP9JqpJjJIcMGCWu7WzA9UHUaeN7Xo5uLtB5JULjg1g3C91PLu09tN2qm649+jFaFC0sFNtHGburYnkUldJlsx8T8aZahArVSCpOzsPnkUchqfAf3ao4FS2xIw+GklPEiy/34/CmbOy+8TkMUjb6/c0HO05DeUC2jtcsJ5UACRyLGB25ri/d6t/OqzjMU8hztz0HZpxA9tGt2caLSJKt4nZekY2yrnDqubmOuV1HC1CeiPRMpFmja5B42PVPsIFat1rfEAvIF7j5iTxVt9Ek5XGj95Sp+6x/CtxFYP6LZAMcnef8Aaw/Gt4FK1fOUejkd/wABOprCnCmmhFGC6ig29j2wkvetvaQKMig+9WFMmFkC8dCP4SD8BXP8phXokd42dYWNbyz5YWHbYe0/leg02Hy4VSONvdIdfdap2+SlTk7HP8o0+NRMU4tMn1Y4yP4bX+IotJpY0Dak7ZX7+qXjKcNww/Kh7RwshSNzqpSy2HAKqlrgchmGtR41tDIe1lT4sfgKsuzpCyZT6q4KYjxcKPwFC9pwKqqkeqmYgH62SyE+ZBPnTP8AKEvOAUTbgtIo7EUfGiOx3zK+Hk0NtL8r6j2GxpH2aZ8YUBAypnOl9EW9vM2HnQ/H4kriGZeIb4AA/lQy280DYr0ahYQR1s4rdPR7vEcThcsh+egPRSdpt6reYHtBo3tb1B4j4Gsb2JvCcNMmMS5Q2jnQc0vxt9ZT+Fa/j8QHiVlN1azAjmCLg+ys22n9h+5aVMAPEZZjd1gdqHUX2a3zfmaD0T2eR0bX4a31tpbXXlWF2WYr8CnLR5FTt99riSQRKeql79hf/gaeZrNJJfk8sqKtw+UoDqM19NOdjf2Cp29wgixLHB4pnBOoJZlB5hZODj+7mg8mPkNi3QubixOQsOzhY28a9Oyk4Ek4g8EGpaqfdtY3AjI4HfzVh2fs9ku0js7MOsCbp5D8aObFW+IjHff7ovVK/SWJYeumvY0V/jVl3DwTrPnlN3YEDrBuqB2jv+FJ2qmW03OcRloT9G1se25RaYxkn7xxXfGLaR/tN8TXG1S9qC00n22+NRaXYZaFrNOAT4ICzBRxNB9/NogssC+qg18f7+FWQTrhoGlawJHV/D8/ZVJ2VhTiZZZXOiKXN9bk6Kv99lbNnp3GSczj9fa8p2nae9q3Rk31K47OkKYeYlbo5RQf343VrW+yxrtL/wBUQeEi2PmPzFEMLggMNNETmy4krftslge7hQbFy/qJP3RfxQ60Z2JhZBxMIv6PgEx8YYcGA17cwHx1r6BWvnXZuK6PHq3ISD8D8RX0RE1wCOB1FL1PNOxN0DgV1FNNOApGoZRwugqHtQ/NP4H31MFCd6WYYSYpbMI2YX7VF/wq40KpWB7dnM86fv8AW+8xv7h7q4pGGjmmzXLBwRyAuLfhUnZaXSJuaMyHwYH8SPbUTBIbYhB2Gw8CR8KNs1faztmr7SYzGlEUD6eHCHwLBv8AbbzNEtvooxOHjUaKsdx3gLf+mue1sBfA4NwOsxZPEMer/T765q5fG6m+QWueeVbfE1d3hEcVY4DmiW7txJjJDxVAg/iP5KKq+LUZFb6Ts7eVwB771aQvQ4LEOT1pzmHaFDMo+F/OqztUWKJ9WNR5nU/Gu0gddZLm5r2ytodG1m1jbRx3HS/jWqbibbuq4KZvV1w0l9HX6h/eA4do8NckwOG6SRV7Tr4cT7qKbJ2qovFIepfqNexWx015doPI0C0UhUBETOafoVQDdcY1HV+D6c1tzoQbHQ0kmFinjaCdc0b2v1iuvipBqv7v74KwEGLcBj+qxDWAf91yNA/fwbx42KaAqbEfka8rUo1LFUFRmI1/BWnIqC47NVPbfosijBeFC6jirMS48DfrfHxrPdsbCYNeJLr2Le48bnXxrfMNjbRMW+gpPkBf8Kx/amM6ONmuA1jlvzPcOdbtG0OfdewzOgq1OjTqUnNqAC7pAAKFbE2No3TRj93MOt38+FW3dLZ6Rz9QEDK2lyR2cCaC7O2irqozqXsMwGmvPSrJuwvzx7kPxFL22o8tde1J2lRotoSzHDPCVD2sfn5PtGkwGFznXRV1Y0/FQF53UcS7eWpoVvhtkQx/Joj1iOuRxAP4mmLHQvgOOQ9UK3WzuKYY3zEctqC727wfKJMqfq00X949v5Vw2Dj8qyR29ezX7o1fT2keyuGHwSgQOTcPI6Mp5ZStvIhhXfCRgYtl0A64FhYai/DwrVec9y8q7IhWDHoq/Kcmt5Y5gO9oyxH99tVQMGgI5o1/4X0+NWfFYcLiGtwaOAkdl0K29wPnQRMGpgcgDMuYXt9Rs3wNQ53iPBDnHknbqYbpMSgOuoH3mC/Amvo6MV877ktbFx97L7nWvoiPhQKvnTlLTwXWmtSikahlHC6Che8soXCzM3qiNiRe1wBc6+FFBVc3+xbRYGZ1AJUA68OIsSOettOdWbmFQ5FYhs+cC4QN0ZmXKWtexvobc7AcK44EEzzWNtJOH2ql4mIqcPGPrZie0i1z7zUXAyWkxB7Ff+qjTMkLPJmSjG1pcuG2cnI2fzsv/wAjUPd+xxkxJsAkxv2WHH8akbXBMOzfs2v4ZPypm6MWbEYj/wAco+8bc6MfPyV0/eRbfJ8OOIWNG/hAv7z7qA7UgYlptMjSMi9pyAe6xFTcfjb4lnJv0aE3P1iPjmaue2MKy4fCk3ClH6pFrPnJY9pzAqb91VbiZXM1rnu/Bdnb6qEDxbh8DTAvQICR8640v/lqef2j7qPbIwghwXSMP1jZyTyRbhR5m5qrTzNLISeLH/gCqwbx1Ls3HUi+z4WMYjBBDRSSMGGYKF9Sw5EsAPOtf2RsbF4SMRs4xcIsMh6s8Yyj9WzHK4Bv1SRpwPKs33Yg6TGpAtjmkRW7ocPZ282Zf5e+t1oVQAiCM80zRJImdyoO9G9EOHw8hR7u1o+jPVmQtqc0b2awAOtvzrPsLsxJfnXZpM3DMMoA7LA/8Vo/peUDZ5awzGSNL2F8ubMRfiBdQbd1UvdvZry4ZGTK1gQQHXMpudCL6G1IuYyzU5ZhitaxvFSpcqwRE8fZQ8TsWJxYKFPIqLW9nGrLuVCVYhmLkJ6x4+sKZHu3OfogeLD8L0b2JsVoSWZgSRawHDW/E/lWbabS11IsvT6rVqNotkticsEF2pjfk8U8wF2zsB96w8r61l00xdizG7E3JPEk1o+9X/RTf+Rv/wChFZrXpLOIpNGwLy9pcTXfOuEUSL/CrIOMcv8AVb8Qo86eJP8AGBuTEEeDr/zXXYmHZ4pouGZM4vzsMw9pQVFxb6QSD6oB8UNWI+Uns3o3jn+dlP8A2YWH8CfmKhYY/OTJydS699xoR5H3VLx8gMthxaBlI7wzFf5TQ2LE2WGX6vzb+HL3GqHHHX18IeadutFmxC3PC3vYD8a+jouFfOODbocURyJIH8Wq/hX0LszFdJGrj6Sg+2h1T4pTlEyTwU0UjUopDQymAugqg+mPpPkS5DZOkXpNdSPo+Wax8hV9qvb87JTEYORHOWwzA34MNQe/XlV25hUdkViJU/LACTYC4uf3OXnUGMXbEH91/ewohDOGnhbm0ZB8Re/vBqHg4yY8S/IAXP2mNveKKJ9B7rPH17oxj8QD8hht6kIkJ+2ug/lv517c1vnsU3IRt720oLsuctNmY3IQjyRLD3ACiGw8QIsFin+kxSMeJBP4+6i5uJ2KxCFMbpNIRcl1A8yWPuAqXvVjemxN1JYZYwovcAlFJA7NT7ahutsMvfK3uQD8TTNmOivmc6KLgAaseX510wDCvkjW9m075IE9SNVWw7gAPba/srni9lxw4mJFN2SMPLrcBwCx8OWnhQrpWklLhcxJvYXNtLDh2aeypEcTRsxc9eQFdWzOC5F2YDXhfvqDlGkquQhaJ6HNjXMuKYascqE8bXOYjxOnlWpVX92xFhxHhRo/RhwDppwA+1YXt41YKXeQXGE61paBKofpkb/AKO2dP6XP4UG9GOFC4QtbV5Gue0KAB+PtNEfTVLbCQr9aa/3Ub/5VB9GTf4Mjslf4KfxrP7TkWQ7wjWf+NwVtFLakFOrya1VRN5FvgZvtMfZLeqFs3D3ErEXyIbeJB19gNaFj4jJhHRRdmvYduZzb4GgGyd0ZkMiuAAyEA3BBbs0OnE6nsr6EwHumgagvP2o/uv8A7j7qPsOQCSE8mjCn+BrEewmg+LjtEUI/VzMntv8AitFtibGmkjV1U3jlIAPV6rDr8eOtRpsJK74iMxsHLCS2U6Ev7gb6GpDSOaWGBULG7QuyOpswQA9x1B+PvrhgZNSh9V+r4H6J8j+NWKLdxogoyXdtAXBOoF7Kvh4UIxuDWzP0mZuYCaX4a29Xz7K4EZQuDhkpYwXWiV9SAfNQLgeR08LVvexFUQRhbFQigEcNBWC7DLYjEwq5sFIBN7aEgEnyPur6EhQAADgNB4Uu8GQCj0ARMrsKQmlFIaoU0F0oNvZgVlwsgbgozjUixXUHvHdRigW+WY4SWNNHkQop5Ant8r1YCVR2RlYhsfAGadnT65yqOJuD7BY3rhHC8UWJRwV1VSp+sCbePH31Ydy9izxTsXQqo0JPAmxGh58aP7z7CXExAFxGVOYOeHYQ2o0t8KcFMkEykNPJZxsWO5c9kbe8VExEUkYCOrKDZwGBF9LA691XKE4HCgBXMzc1XrZz3gcu65GtcNtY6XGDL0Coo1DS+sO8cxVC4NJJKZp0HvJIHXWtCoNjtJhoesqBnkILGy2FgSW4DgdCbm2ldk2fhoxZT8pk+rHcqPFiMoHtqRh9g9VVkkZ0XUJcrGCeJte54nhbjUyVRHGSuVVUXsBYaceFBfXbk1HbY3RLpjZzzy9eChx4ORvWIiX6kVs3m/LyqTsTbWFw817AlbleYMg4Z34kA689QOFdhASo62o1zLwv296nsN6HY/ZKynWySHgw9Vv+e7j4igB4cYd6JzuH0mB9JuGn+rdP1B44K0TYXFSv0pVyxIYMCB4W10tyo7gN4sdGAHi6UDmdG+8OPsqDuVskwwKOkV111VRl1PImNWI8SashFYda2vo1C1sHmnhWFZgvsCoXpBmxeN6JRhpMqF26qlvWCgAkDUix9tFfR3g3iwpWRGRulY5XUqbELY2PKrRlr1qXtHaL61LunAJcUGtqXxySiuUs5H0GbwA/Ei//ADXWlrNGCYVCx2y8WVtErocuQnXgGY6ZefXNDotk7RUBQNALAWewHsrTxXrVsjtarEQEHuqd4vAgnaVmLYHaI+hfyeuLbTxkZ60RH8ZB9hvWg7c2yMOgbIXJNgoZRr33N7dpANqo21ttNL15fV4KijRiRwUcSD38fDjoWW01aviLQBx+1RzwXXASTwgDWZBXJN7Z1F2ie32Q34Cu+yt4UlkKgKpdryKQqGXTKRdjlvY8CRcioczsFmkBIESxNk01zuQbnloK4rDHikzZcp4XHEEd/McK1L7mgOMxvn3SwDKznMYBO1oBPICFpu7+54gxXShUEawhIwoswYtdiwtqbWF7nnVvFY9u/vvPgSseIvLBwDDVlHj+B8q1DZG3ocSuaKQMOYB1HiOVUcScSl4uG6RBRMGvGvLSGqlWCdJIFBJNgBck9g41Ut5t5oQovIoALXJ7VJXTt1vVg27Hmw0y3teKQX7LoRWN4DY6x2v1n7Tqw8BeyePGrtcG4qsXjdRLG7ySyaQJkX9pLp91OPmaF4nAM4vPJJNbXKTZfJBRJff/AHxb8qbIba2vodANSeGnbQ3Whzjn11qToswY2burP6+DOwoXBjYAQkVizEALEupJ4C9vjUnDSB72zKytlZW0ZD2Edtudd93zh0yAOsswWTL0akEhjnI69hm5C9tNKd06yHOt8rFn6wsddOA9g7gKJVpCm29OKWFQ1zdcMNk6cJiYGc5LlIl7crkk+H9j30PxB6WN7BTkGfoy3ARnUy693q9/M8CtuXh/9eZpmx4UeSQs8WTEKF6PMOkYrfWwPV56cfCqUGXnQiVT3d54jEARpyx4D61IBhNvZWCtGy3A6qjizWtlUkZV521vejDMjKQbEXykHkRyI7f7FcduYQy4pZbr0WRckikWuL5b94fl2Wp6RELcizHrvk4s50yjibW07redTXYwOgddfSLZ61W5ePQy5fnEYqRgt4poCsMKBlCOwDCxPR3zDhdm058aK7P36ZxqkZJ5JLc69osbGgGElfD4dpG6Msk4VWCAu6g3k69rk2J1/dNPXEK0sxXLlRsiFAAojVBYAjjqzeZ8KFXsNAsvlsn3QKFRzq9zIb8utAVpTfFbX6Mk/uuLe02rom96HjFIPDIf94qouwEfFf1ZNyttDlJ0HAa6jwpmDgzzZFCBlaJVLIGCp0bl7KeWgt32pNvZlGoYAjn9pupWFJskHRpGkA6t6tjb9wadWQkgmwVSwsbagMefwNdP/wAzi/Zzf6f5mqW2MzTElXVevkGUAPkBUnQDraWAHadTUxpbH6XrKOA1zC2l/HWoqdm0WGIPNUpVe8beJjZhoEyrdDvbCRqsqnsMZPwuKR98IQPVlPcIjf3kCqFgcErqjMozGPEMNT1mTRLjha2Y25lal7NmLRoTp1V5g36tj3iuqdlUmC9iuoWgVXXceuC7bW2s+IfMyMo9VYiblrcz9FRY69vDhxjRZQ/WdTKRwv6o7FH9k+6nzy2KBr5WuGPSJEQBw6zaeQ1NJi9ll8kEQWKJfnnl6QO2mgLEHv017eFq0qFnBZAwGQQatcUDDMzBJO6etWjHFJL1czZSyOhjlXg2TkwB+kp1AqHg1CQ4Z41zdIWiktf189wSADc5bgDsohh5wWdA2cIQA+UrmBHGx53v7NKHPHJFII4vUmkQgWvlcMCCv1Tpx7L9lFpnOk9L1gHAVmCNew/lFSoZdRcHkR8QagQ4aXDP0uGchgfVvpbnxOo7jU7G2V3JZbNMyxRqpLNZrOxa+gBLeynFtbWJ7+XvoD2uonBaNCoy2MLaoMjSPwFedyd83xR6KWPK4Um/AG1uXnyq4Gs43EP+K/8AW3xWtGJrplZ4gEgGYO5RtsX+Ty21PRvYHQXyGsihY5et/KOJ8TW02piw1xEqviDg5piFj4fy7uQ/M/34MxGEnaxRbr3Oqu1/3m4D+9K2MwL2D2U35Kv1V+6KlrQDJRjWqFl2dPXXKMZxQbuOOsESJiMoPSDqDmbg3aQ9vLtqXlCgKLWvlFiCLCwFiO41r5wifUX7o/KkOCT6i/dH5VZ4DhHyqsqPaZEclkQa/tP4D8ahfouLPnKDMTe4J7L38fzraDgI/qJ9xfypP0fH9RPuL+VCDS3JGfVbU8w14dY9b1ivyBVYBAAjFS45dQEiw7CbA1IxCsVbKbMQQp7Dbia2H9HR/s0+4v5Uh2ZF+zT7i/lUXXZlXdWZADRHHrWTvWIYLGYjo+iYFbmwbKMgjAJK6cS7aFjxBrt1UVrWQBSxA9ZS+vhyI8hW0foyP9mn3F/KmnZEPOKP/TX8qK9zn5oNJzKYMDNY87jMw4kKOB11Ps1y0iGWORmj6M5s3rIAy3AUEPYsbcbcOXOthOyIf2Uf3F/Kl/RcX7NPuL+VUaXMMhEqVGVMHDDD0/CxsTySFRIFXIpFkNs5Y6MVA6v0tO030rslsxHE3BsSDayi2nLhz51rx2VF+yj+4v5Ug2NDe/Qx34X6Nb+21Q+88klTTqsp3boyPpqWMRYYx5hdpEewK3syks3Wjb6OUMe43N69sqELGDlCnmBpcoSAT3m2tbQdlRfso/uL+VJ+iYf2Uf3F/KpLnlt0qs0Q680EcVj5waWylQQL8bn1rg8T3mosWygA6cI3ZWIzWJyg9U24KCb+QraTseE/5Uf+mv5Un6Fh/ZR/cX8q5pe3ShvuGIGSyWKEKLC/mSx9pN6dmOhU2I4GwJFxa4vwOtax+hIP2Mf3F/Km/oiDj0Udu3ItvhUAOBkIl+m4Q4YbN/BZBFgFUg6sVFgWJJAJJNr6cST5mpQI/s/ga1f9Cwfso/uL+VINhQfsY/8ATX8q43j5lF9lMzRbnnOPyqRuJ/1X/rb4rWjE1Hw2zYozdI0U2tdVANvECpBqUtTaWiCuuWvV6vVZWSGkvXq9XLl69evXq9XLk0mvXr1eqFML16S9er1cuXr169JXqhcvXr169Xq5SvXr16SvVy5evXs1er1dK5ezUmalr1cuXLEIxFlIHbcX9motXD5IxFrpbs6M207s9LXq6SohKuDf66/6fffm3bXeMMOLX8rV6vVxJUwn5qWvV6oUr//Z"/>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uk-UA"/>
          </a:p>
        </p:txBody>
      </p:sp>
      <p:pic>
        <p:nvPicPr>
          <p:cNvPr id="19462" name="Picture 3" descr="C:\Users\Карина\Desktop\загруженное.jpg"/>
          <p:cNvPicPr>
            <a:picLocks noChangeAspect="1" noChangeArrowheads="1"/>
          </p:cNvPicPr>
          <p:nvPr/>
        </p:nvPicPr>
        <p:blipFill>
          <a:blip r:embed="rId2" cstate="print"/>
          <a:srcRect/>
          <a:stretch>
            <a:fillRect/>
          </a:stretch>
        </p:blipFill>
        <p:spPr bwMode="auto">
          <a:xfrm>
            <a:off x="2000250" y="285750"/>
            <a:ext cx="4643438" cy="5522913"/>
          </a:xfrm>
          <a:prstGeom prst="rect">
            <a:avLst/>
          </a:prstGeom>
          <a:noFill/>
          <a:ln w="9525">
            <a:noFill/>
            <a:miter lim="800000"/>
            <a:headEnd/>
            <a:tailEnd/>
          </a:ln>
        </p:spPr>
      </p:pic>
      <p:sp>
        <p:nvSpPr>
          <p:cNvPr id="7" name="Прямоугольник 6"/>
          <p:cNvSpPr/>
          <p:nvPr/>
        </p:nvSpPr>
        <p:spPr>
          <a:xfrm>
            <a:off x="1285875" y="5929313"/>
            <a:ext cx="6572250" cy="830262"/>
          </a:xfrm>
          <a:prstGeom prst="rect">
            <a:avLst/>
          </a:prstGeom>
        </p:spPr>
        <p:txBody>
          <a:bodyPr>
            <a:spAutoFit/>
          </a:bodyPr>
          <a:lstStyle/>
          <a:p>
            <a:pPr algn="ctr">
              <a:defRPr/>
            </a:pPr>
            <a:r>
              <a:rPr lang="en-US" dirty="0">
                <a:solidFill>
                  <a:schemeClr val="accent1">
                    <a:lumMod val="40000"/>
                    <a:lumOff val="60000"/>
                  </a:schemeClr>
                </a:solidFill>
              </a:rPr>
              <a:t>Woman in a Hat with Pompoms and a Printed Blouse, 1962</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381000" y="6019800"/>
            <a:ext cx="4267200" cy="396875"/>
          </a:xfrm>
          <a:prstGeom prst="rect">
            <a:avLst/>
          </a:prstGeom>
          <a:noFill/>
          <a:ln w="9525">
            <a:noFill/>
            <a:miter lim="800000"/>
            <a:headEnd/>
            <a:tailEnd/>
          </a:ln>
        </p:spPr>
        <p:txBody>
          <a:bodyPr>
            <a:spAutoFit/>
          </a:bodyPr>
          <a:lstStyle/>
          <a:p>
            <a:pPr algn="ctr">
              <a:spcBef>
                <a:spcPct val="50000"/>
              </a:spcBef>
            </a:pPr>
            <a:r>
              <a:rPr lang="en-US" sz="2000">
                <a:solidFill>
                  <a:srgbClr val="FFFFFF"/>
                </a:solidFill>
                <a:latin typeface="Copperplate" pitchFamily="96" charset="0"/>
              </a:rPr>
              <a:t>Chicago Picasso (1967)</a:t>
            </a:r>
          </a:p>
        </p:txBody>
      </p:sp>
      <p:pic>
        <p:nvPicPr>
          <p:cNvPr id="20483" name="Picture 12" descr="450px-2004-09-07_1800x2400_chicago_picasso"/>
          <p:cNvPicPr>
            <a:picLocks noChangeAspect="1" noChangeArrowheads="1"/>
          </p:cNvPicPr>
          <p:nvPr/>
        </p:nvPicPr>
        <p:blipFill>
          <a:blip r:embed="rId3" cstate="print"/>
          <a:srcRect/>
          <a:stretch>
            <a:fillRect/>
          </a:stretch>
        </p:blipFill>
        <p:spPr bwMode="auto">
          <a:xfrm>
            <a:off x="381000" y="304800"/>
            <a:ext cx="4229100" cy="5638800"/>
          </a:xfrm>
          <a:prstGeom prst="rect">
            <a:avLst/>
          </a:prstGeom>
          <a:noFill/>
          <a:ln w="9525">
            <a:noFill/>
            <a:miter lim="800000"/>
            <a:headEnd/>
            <a:tailEnd/>
          </a:ln>
        </p:spPr>
      </p:pic>
      <p:sp>
        <p:nvSpPr>
          <p:cNvPr id="20484" name="Text Box 13"/>
          <p:cNvSpPr txBox="1">
            <a:spLocks noChangeArrowheads="1"/>
          </p:cNvSpPr>
          <p:nvPr/>
        </p:nvSpPr>
        <p:spPr bwMode="auto">
          <a:xfrm>
            <a:off x="5029200" y="457200"/>
            <a:ext cx="3581400" cy="5584825"/>
          </a:xfrm>
          <a:prstGeom prst="rect">
            <a:avLst/>
          </a:prstGeom>
          <a:noFill/>
          <a:ln w="9525">
            <a:noFill/>
            <a:miter lim="800000"/>
            <a:headEnd/>
            <a:tailEnd/>
          </a:ln>
        </p:spPr>
        <p:txBody>
          <a:bodyPr>
            <a:spAutoFit/>
          </a:bodyPr>
          <a:lstStyle/>
          <a:p>
            <a:pPr>
              <a:lnSpc>
                <a:spcPct val="90000"/>
              </a:lnSpc>
              <a:spcBef>
                <a:spcPct val="50000"/>
              </a:spcBef>
            </a:pPr>
            <a:r>
              <a:rPr lang="en-US" sz="2000">
                <a:solidFill>
                  <a:srgbClr val="FFFFFF"/>
                </a:solidFill>
                <a:latin typeface="Copperplate" pitchFamily="96" charset="0"/>
              </a:rPr>
              <a:t>Picasso was also a sculptor. In the mid 1960s, he was hired to create a huge (50 foot high) public sculpture </a:t>
            </a:r>
            <a:br>
              <a:rPr lang="en-US" sz="2000">
                <a:solidFill>
                  <a:srgbClr val="FFFFFF"/>
                </a:solidFill>
                <a:latin typeface="Copperplate" pitchFamily="96" charset="0"/>
              </a:rPr>
            </a:br>
            <a:r>
              <a:rPr lang="en-US" sz="2000">
                <a:solidFill>
                  <a:srgbClr val="FFFFFF"/>
                </a:solidFill>
                <a:latin typeface="Copperplate" pitchFamily="96" charset="0"/>
              </a:rPr>
              <a:t>to be built in Chicago. </a:t>
            </a:r>
            <a:br>
              <a:rPr lang="en-US" sz="2000">
                <a:solidFill>
                  <a:srgbClr val="FFFFFF"/>
                </a:solidFill>
                <a:latin typeface="Copperplate" pitchFamily="96" charset="0"/>
              </a:rPr>
            </a:br>
            <a:r>
              <a:rPr lang="en-US" sz="2000">
                <a:solidFill>
                  <a:srgbClr val="FFFFFF"/>
                </a:solidFill>
                <a:latin typeface="Copperplate" pitchFamily="96" charset="0"/>
              </a:rPr>
              <a:t>He was excited about the project, designing something very ambiguous and controversial. What it is meant to represent, no one really knows, is it a bird, a horse, a woman, or something abstract? Picasso refused the $100,000 fee he was offered, instead donating the sculpture to the people of Chicago.</a:t>
            </a:r>
            <a:endParaRPr lang="en-US">
              <a:solidFill>
                <a:srgbClr val="FFFFFF"/>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1" name="Text Box 17"/>
          <p:cNvSpPr txBox="1">
            <a:spLocks noChangeArrowheads="1"/>
          </p:cNvSpPr>
          <p:nvPr/>
        </p:nvSpPr>
        <p:spPr bwMode="auto">
          <a:xfrm>
            <a:off x="4857750" y="785813"/>
            <a:ext cx="3733800" cy="4940300"/>
          </a:xfrm>
          <a:prstGeom prst="rect">
            <a:avLst/>
          </a:prstGeom>
          <a:noFill/>
          <a:ln w="9525">
            <a:noFill/>
            <a:miter lim="800000"/>
            <a:headEnd/>
            <a:tailEnd/>
          </a:ln>
        </p:spPr>
        <p:txBody>
          <a:bodyPr>
            <a:spAutoFit/>
          </a:bodyPr>
          <a:lstStyle/>
          <a:p>
            <a:pPr algn="ctr">
              <a:spcBef>
                <a:spcPct val="50000"/>
              </a:spcBef>
              <a:defRPr/>
            </a:pPr>
            <a:r>
              <a:rPr lang="en-US" sz="1800" dirty="0">
                <a:solidFill>
                  <a:schemeClr val="accent1">
                    <a:lumMod val="40000"/>
                    <a:lumOff val="60000"/>
                  </a:schemeClr>
                </a:solidFill>
                <a:latin typeface="Copperplate" pitchFamily="96" charset="0"/>
              </a:rPr>
              <a:t>Picasso was hugely successful during his long career, earning enough money to live very well and being a celebrity. In addition to his enormous body of work he also had a film career, appearing in several films. He always played himself.</a:t>
            </a:r>
          </a:p>
          <a:p>
            <a:pPr algn="ctr">
              <a:spcBef>
                <a:spcPct val="50000"/>
              </a:spcBef>
              <a:defRPr/>
            </a:pPr>
            <a:r>
              <a:rPr lang="en-US" sz="1800" dirty="0">
                <a:solidFill>
                  <a:schemeClr val="accent1">
                    <a:lumMod val="40000"/>
                    <a:lumOff val="60000"/>
                  </a:schemeClr>
                </a:solidFill>
                <a:latin typeface="Copperplate" pitchFamily="96" charset="0"/>
              </a:rPr>
              <a:t>Pablo Picasso died on April 8, 1973 in </a:t>
            </a:r>
            <a:r>
              <a:rPr lang="en-US" sz="1800" dirty="0" err="1">
                <a:solidFill>
                  <a:schemeClr val="accent1">
                    <a:lumMod val="40000"/>
                    <a:lumOff val="60000"/>
                  </a:schemeClr>
                </a:solidFill>
                <a:latin typeface="Copperplate" pitchFamily="96" charset="0"/>
              </a:rPr>
              <a:t>Mougins</a:t>
            </a:r>
            <a:r>
              <a:rPr lang="en-US" sz="1800" dirty="0">
                <a:solidFill>
                  <a:schemeClr val="accent1">
                    <a:lumMod val="40000"/>
                    <a:lumOff val="60000"/>
                  </a:schemeClr>
                </a:solidFill>
                <a:latin typeface="Copperplate" pitchFamily="96" charset="0"/>
              </a:rPr>
              <a:t>, France while he and his wife were having a dinner party. His last words were “Drink to me, drink to my health, you know I can’t drink any more.” He was buried in France on a piece of private property he and his wife owned.</a:t>
            </a:r>
            <a:endParaRPr lang="en-US" dirty="0">
              <a:solidFill>
                <a:schemeClr val="accent1">
                  <a:lumMod val="40000"/>
                  <a:lumOff val="60000"/>
                </a:schemeClr>
              </a:solidFill>
            </a:endParaRPr>
          </a:p>
        </p:txBody>
      </p:sp>
      <p:pic>
        <p:nvPicPr>
          <p:cNvPr id="21507" name="Picture 32" descr="http://www.retronaut.com/wp-content/uploads/2012/11/Picasso.jpg"/>
          <p:cNvPicPr>
            <a:picLocks noChangeAspect="1" noChangeArrowheads="1"/>
          </p:cNvPicPr>
          <p:nvPr/>
        </p:nvPicPr>
        <p:blipFill>
          <a:blip r:embed="rId3" cstate="print"/>
          <a:srcRect/>
          <a:stretch>
            <a:fillRect/>
          </a:stretch>
        </p:blipFill>
        <p:spPr bwMode="auto">
          <a:xfrm>
            <a:off x="1071563" y="3500438"/>
            <a:ext cx="3286125" cy="3219450"/>
          </a:xfrm>
          <a:prstGeom prst="rect">
            <a:avLst/>
          </a:prstGeom>
          <a:noFill/>
          <a:ln w="9525">
            <a:noFill/>
            <a:miter lim="800000"/>
            <a:headEnd/>
            <a:tailEnd/>
          </a:ln>
        </p:spPr>
      </p:pic>
      <p:pic>
        <p:nvPicPr>
          <p:cNvPr id="21508" name="Picture 6" descr="http://files.adme.ru/files/news/part_57/575555/Pablo-Picasso-Patek-Philippe.jpg"/>
          <p:cNvPicPr>
            <a:picLocks noChangeAspect="1" noChangeArrowheads="1"/>
          </p:cNvPicPr>
          <p:nvPr/>
        </p:nvPicPr>
        <p:blipFill>
          <a:blip r:embed="rId4" cstate="print"/>
          <a:srcRect/>
          <a:stretch>
            <a:fillRect/>
          </a:stretch>
        </p:blipFill>
        <p:spPr bwMode="auto">
          <a:xfrm>
            <a:off x="1143000" y="214313"/>
            <a:ext cx="3167063" cy="3214687"/>
          </a:xfrm>
          <a:prstGeom prst="rect">
            <a:avLst/>
          </a:prstGeom>
          <a:noFill/>
          <a:ln w="9525">
            <a:noFill/>
            <a:miter lim="800000"/>
            <a:headEnd/>
            <a:tailEnd/>
          </a:ln>
        </p:spPr>
      </p:pic>
      <p:sp>
        <p:nvSpPr>
          <p:cNvPr id="21509" name="Содержимое 8"/>
          <p:cNvSpPr>
            <a:spLocks noGrp="1"/>
          </p:cNvSpPr>
          <p:nvPr>
            <p:ph sz="half" idx="2"/>
          </p:nvPr>
        </p:nvSpPr>
        <p:spPr>
          <a:xfrm>
            <a:off x="4429125" y="2143125"/>
            <a:ext cx="3810000" cy="4114800"/>
          </a:xfrm>
        </p:spPr>
        <p:txBody>
          <a:bodyPr/>
          <a:lstStyle/>
          <a:p>
            <a:endParaRPr lang="uk-UA"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pablo_picasso_372x495"/>
          <p:cNvPicPr>
            <a:picLocks noGrp="1" noChangeAspect="1" noChangeArrowheads="1"/>
          </p:cNvPicPr>
          <p:nvPr>
            <p:ph/>
          </p:nvPr>
        </p:nvPicPr>
        <p:blipFill>
          <a:blip r:embed="rId2" cstate="print"/>
          <a:srcRect/>
          <a:stretch>
            <a:fillRect/>
          </a:stretch>
        </p:blipFill>
        <p:spPr>
          <a:xfrm>
            <a:off x="571500" y="428625"/>
            <a:ext cx="3438525" cy="4572000"/>
          </a:xfrm>
        </p:spPr>
      </p:pic>
      <p:sp>
        <p:nvSpPr>
          <p:cNvPr id="56324" name="Text Box 4"/>
          <p:cNvSpPr txBox="1">
            <a:spLocks noChangeArrowheads="1"/>
          </p:cNvSpPr>
          <p:nvPr/>
        </p:nvSpPr>
        <p:spPr bwMode="auto">
          <a:xfrm>
            <a:off x="571500" y="5214938"/>
            <a:ext cx="8153400" cy="1328737"/>
          </a:xfrm>
          <a:prstGeom prst="rect">
            <a:avLst/>
          </a:prstGeom>
          <a:noFill/>
          <a:ln w="9525">
            <a:noFill/>
            <a:miter lim="800000"/>
            <a:headEnd/>
            <a:tailEnd/>
          </a:ln>
        </p:spPr>
        <p:txBody>
          <a:bodyPr>
            <a:spAutoFit/>
          </a:bodyPr>
          <a:lstStyle/>
          <a:p>
            <a:pPr algn="ctr">
              <a:spcBef>
                <a:spcPct val="50000"/>
              </a:spcBef>
              <a:defRPr/>
            </a:pPr>
            <a:r>
              <a:rPr lang="en-US" sz="1800" dirty="0">
                <a:solidFill>
                  <a:schemeClr val="accent4">
                    <a:lumMod val="20000"/>
                    <a:lumOff val="80000"/>
                  </a:schemeClr>
                </a:solidFill>
                <a:latin typeface="Copperplate" pitchFamily="96" charset="0"/>
              </a:rPr>
              <a:t>“There are painters who transform the sun to a yellow spot, but there are others who with the help of their art and their intelligence, transform a yellow spot into the sun”</a:t>
            </a:r>
          </a:p>
          <a:p>
            <a:pPr algn="ctr">
              <a:spcBef>
                <a:spcPct val="50000"/>
              </a:spcBef>
              <a:defRPr/>
            </a:pPr>
            <a:r>
              <a:rPr lang="en-US" sz="1800" dirty="0">
                <a:solidFill>
                  <a:srgbClr val="FFFFFF"/>
                </a:solidFill>
                <a:latin typeface="Copperplate" pitchFamily="96" charset="0"/>
              </a:rPr>
              <a:t>					– Pablo Picasso</a:t>
            </a:r>
            <a:endParaRPr lang="en-US" dirty="0"/>
          </a:p>
        </p:txBody>
      </p:sp>
      <p:pic>
        <p:nvPicPr>
          <p:cNvPr id="22532" name="Picture 29" descr="picasso"/>
          <p:cNvPicPr>
            <a:picLocks noChangeAspect="1" noChangeArrowheads="1"/>
          </p:cNvPicPr>
          <p:nvPr/>
        </p:nvPicPr>
        <p:blipFill>
          <a:blip r:embed="rId3" cstate="print"/>
          <a:srcRect/>
          <a:stretch>
            <a:fillRect/>
          </a:stretch>
        </p:blipFill>
        <p:spPr bwMode="auto">
          <a:xfrm>
            <a:off x="4143375" y="428625"/>
            <a:ext cx="475773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1"/>
          <p:cNvSpPr>
            <a:spLocks noGrp="1"/>
          </p:cNvSpPr>
          <p:nvPr>
            <p:ph/>
          </p:nvPr>
        </p:nvSpPr>
        <p:spPr/>
        <p:txBody>
          <a:bodyPr/>
          <a:lstStyle/>
          <a:p>
            <a:endParaRPr lang="uk-UA" smtClean="0"/>
          </a:p>
        </p:txBody>
      </p:sp>
      <p:pic>
        <p:nvPicPr>
          <p:cNvPr id="23555" name="Picture 2" descr="http://www.pablopicasso.org/images/paintings/woman-with-a-flower.jpg"/>
          <p:cNvPicPr>
            <a:picLocks noChangeAspect="1" noChangeArrowheads="1"/>
          </p:cNvPicPr>
          <p:nvPr/>
        </p:nvPicPr>
        <p:blipFill>
          <a:blip r:embed="rId2" cstate="print"/>
          <a:srcRect/>
          <a:stretch>
            <a:fillRect/>
          </a:stretch>
        </p:blipFill>
        <p:spPr bwMode="auto">
          <a:xfrm>
            <a:off x="285750" y="714375"/>
            <a:ext cx="4157663" cy="5357813"/>
          </a:xfrm>
          <a:prstGeom prst="rect">
            <a:avLst/>
          </a:prstGeom>
          <a:noFill/>
          <a:ln w="9525">
            <a:noFill/>
            <a:miter lim="800000"/>
            <a:headEnd/>
            <a:tailEnd/>
          </a:ln>
        </p:spPr>
      </p:pic>
      <p:pic>
        <p:nvPicPr>
          <p:cNvPr id="23556" name="Picture 4" descr="http://www.jackygallery.com/images/Woman%20Reading%20by%20Pablo%20Picasso%20OSA305.jpg"/>
          <p:cNvPicPr>
            <a:picLocks noChangeAspect="1" noChangeArrowheads="1"/>
          </p:cNvPicPr>
          <p:nvPr/>
        </p:nvPicPr>
        <p:blipFill>
          <a:blip r:embed="rId3" cstate="print"/>
          <a:srcRect/>
          <a:stretch>
            <a:fillRect/>
          </a:stretch>
        </p:blipFill>
        <p:spPr bwMode="auto">
          <a:xfrm>
            <a:off x="4572000" y="785813"/>
            <a:ext cx="4405313" cy="5286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1"/>
          <p:cNvSpPr>
            <a:spLocks noGrp="1"/>
          </p:cNvSpPr>
          <p:nvPr>
            <p:ph/>
          </p:nvPr>
        </p:nvSpPr>
        <p:spPr/>
        <p:txBody>
          <a:bodyPr/>
          <a:lstStyle/>
          <a:p>
            <a:endParaRPr lang="uk-UA" smtClean="0"/>
          </a:p>
        </p:txBody>
      </p:sp>
      <p:pic>
        <p:nvPicPr>
          <p:cNvPr id="24579" name="Picture 2" descr="http://blog.tui.ua/wp-content/gallery/news-5/3355825727_f60ff7a93a_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pPr algn="ctr" defTabSz="914363" fontAlgn="auto">
              <a:spcAft>
                <a:spcPts val="0"/>
              </a:spcAft>
              <a:defRPr/>
            </a:pPr>
            <a:r>
              <a:rPr sz="9600" dirty="0" smtClean="0"/>
              <a:t>THE END</a:t>
            </a:r>
            <a:endParaRPr lang="uk-UA" sz="9600" dirty="0"/>
          </a:p>
        </p:txBody>
      </p:sp>
      <p:sp>
        <p:nvSpPr>
          <p:cNvPr id="4" name="Подзаголовок 3"/>
          <p:cNvSpPr>
            <a:spLocks noGrp="1"/>
          </p:cNvSpPr>
          <p:nvPr>
            <p:ph type="subTitle" idx="1"/>
          </p:nvPr>
        </p:nvSpPr>
        <p:spPr>
          <a:xfrm>
            <a:off x="730250" y="4344988"/>
            <a:ext cx="7681913" cy="461962"/>
          </a:xfrm>
        </p:spPr>
        <p:txBody>
          <a:bodyPr rtlCol="0"/>
          <a:lstStyle/>
          <a:p>
            <a:pPr defTabSz="914363" fontAlgn="auto">
              <a:spcAft>
                <a:spcPts val="0"/>
              </a:spcAft>
              <a:defRPr/>
            </a:pPr>
            <a:endParaRPr lang="uk-UA"/>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large_map-of-spain2"/>
          <p:cNvPicPr>
            <a:picLocks noChangeAspect="1" noChangeArrowheads="1"/>
          </p:cNvPicPr>
          <p:nvPr/>
        </p:nvPicPr>
        <p:blipFill>
          <a:blip r:embed="rId3" cstate="print"/>
          <a:srcRect/>
          <a:stretch>
            <a:fillRect/>
          </a:stretch>
        </p:blipFill>
        <p:spPr bwMode="auto">
          <a:xfrm>
            <a:off x="4786314" y="4357694"/>
            <a:ext cx="2595775" cy="2089698"/>
          </a:xfrm>
          <a:prstGeom prst="ellipse">
            <a:avLst/>
          </a:prstGeom>
          <a:ln>
            <a:noFill/>
          </a:ln>
          <a:effectLst>
            <a:softEdge rad="112500"/>
          </a:effectLst>
        </p:spPr>
      </p:pic>
      <p:sp>
        <p:nvSpPr>
          <p:cNvPr id="1026" name="Rectangle 2"/>
          <p:cNvSpPr>
            <a:spLocks noGrp="1" noChangeArrowheads="1"/>
          </p:cNvSpPr>
          <p:nvPr>
            <p:ph type="title"/>
          </p:nvPr>
        </p:nvSpPr>
        <p:spPr>
          <a:xfrm>
            <a:off x="642938" y="571500"/>
            <a:ext cx="7848600" cy="790575"/>
          </a:xfrm>
        </p:spPr>
        <p:txBody>
          <a:bodyPr/>
          <a:lstStyle/>
          <a:p>
            <a:pPr algn="ctr" defTabSz="914363" fontAlgn="auto">
              <a:lnSpc>
                <a:spcPct val="70000"/>
              </a:lnSpc>
              <a:spcAft>
                <a:spcPts val="0"/>
              </a:spcAft>
              <a:defRPr/>
            </a:pPr>
            <a:r>
              <a:rPr sz="2400">
                <a:solidFill>
                  <a:schemeClr val="accent4">
                    <a:lumMod val="40000"/>
                    <a:lumOff val="60000"/>
                  </a:schemeClr>
                </a:solidFill>
                <a:effectLst>
                  <a:outerShdw blurRad="38100" dist="38100" dir="2700000" algn="tl">
                    <a:srgbClr val="000000">
                      <a:alpha val="43137"/>
                    </a:srgbClr>
                  </a:outerShdw>
                </a:effectLst>
                <a:latin typeface="Copperplate" pitchFamily="96" charset="0"/>
              </a:rPr>
              <a:t>Pablo Diego Jos</a:t>
            </a:r>
            <a:r>
              <a:rPr altLang="ja-JP" sz="2400">
                <a:solidFill>
                  <a:schemeClr val="accent4">
                    <a:lumMod val="40000"/>
                    <a:lumOff val="60000"/>
                  </a:schemeClr>
                </a:solidFill>
                <a:effectLst>
                  <a:outerShdw blurRad="38100" dist="38100" dir="2700000" algn="tl">
                    <a:srgbClr val="000000">
                      <a:alpha val="43137"/>
                    </a:srgbClr>
                  </a:outerShdw>
                </a:effectLst>
                <a:latin typeface="Copperplate" pitchFamily="96" charset="0"/>
              </a:rPr>
              <a:t>é Francisco de Paula Juan </a:t>
            </a:r>
            <a:r>
              <a:rPr altLang="ja-JP" sz="2400" err="1">
                <a:solidFill>
                  <a:schemeClr val="accent4">
                    <a:lumMod val="40000"/>
                    <a:lumOff val="60000"/>
                  </a:schemeClr>
                </a:solidFill>
                <a:effectLst>
                  <a:outerShdw blurRad="38100" dist="38100" dir="2700000" algn="tl">
                    <a:srgbClr val="000000">
                      <a:alpha val="43137"/>
                    </a:srgbClr>
                  </a:outerShdw>
                </a:effectLst>
                <a:latin typeface="Copperplate" pitchFamily="96" charset="0"/>
              </a:rPr>
              <a:t>Nepomuceno</a:t>
            </a:r>
            <a:r>
              <a:rPr altLang="ja-JP" sz="2400">
                <a:solidFill>
                  <a:schemeClr val="accent4">
                    <a:lumMod val="40000"/>
                    <a:lumOff val="60000"/>
                  </a:schemeClr>
                </a:solidFill>
                <a:effectLst>
                  <a:outerShdw blurRad="38100" dist="38100" dir="2700000" algn="tl">
                    <a:srgbClr val="000000">
                      <a:alpha val="43137"/>
                    </a:srgbClr>
                  </a:outerShdw>
                </a:effectLst>
                <a:latin typeface="Copperplate" pitchFamily="96" charset="0"/>
              </a:rPr>
              <a:t> </a:t>
            </a:r>
            <a:r>
              <a:rPr altLang="ja-JP" sz="2400" err="1">
                <a:solidFill>
                  <a:schemeClr val="accent4">
                    <a:lumMod val="40000"/>
                    <a:lumOff val="60000"/>
                  </a:schemeClr>
                </a:solidFill>
                <a:effectLst>
                  <a:outerShdw blurRad="38100" dist="38100" dir="2700000" algn="tl">
                    <a:srgbClr val="000000">
                      <a:alpha val="43137"/>
                    </a:srgbClr>
                  </a:outerShdw>
                </a:effectLst>
                <a:latin typeface="Copperplate" pitchFamily="96" charset="0"/>
              </a:rPr>
              <a:t>María</a:t>
            </a:r>
            <a:r>
              <a:rPr altLang="ja-JP" sz="2400">
                <a:solidFill>
                  <a:schemeClr val="accent4">
                    <a:lumMod val="40000"/>
                    <a:lumOff val="60000"/>
                  </a:schemeClr>
                </a:solidFill>
                <a:effectLst>
                  <a:outerShdw blurRad="38100" dist="38100" dir="2700000" algn="tl">
                    <a:srgbClr val="000000">
                      <a:alpha val="43137"/>
                    </a:srgbClr>
                  </a:outerShdw>
                </a:effectLst>
                <a:latin typeface="Copperplate" pitchFamily="96" charset="0"/>
              </a:rPr>
              <a:t> de los </a:t>
            </a:r>
            <a:r>
              <a:rPr altLang="ja-JP" sz="2400" err="1">
                <a:solidFill>
                  <a:schemeClr val="accent4">
                    <a:lumMod val="40000"/>
                    <a:lumOff val="60000"/>
                  </a:schemeClr>
                </a:solidFill>
                <a:effectLst>
                  <a:outerShdw blurRad="38100" dist="38100" dir="2700000" algn="tl">
                    <a:srgbClr val="000000">
                      <a:alpha val="43137"/>
                    </a:srgbClr>
                  </a:outerShdw>
                </a:effectLst>
                <a:latin typeface="Copperplate" pitchFamily="96" charset="0"/>
              </a:rPr>
              <a:t>Remedios</a:t>
            </a:r>
            <a:r>
              <a:rPr altLang="ja-JP" sz="2400">
                <a:solidFill>
                  <a:schemeClr val="accent4">
                    <a:lumMod val="40000"/>
                    <a:lumOff val="60000"/>
                  </a:schemeClr>
                </a:solidFill>
                <a:effectLst>
                  <a:outerShdw blurRad="38100" dist="38100" dir="2700000" algn="tl">
                    <a:srgbClr val="000000">
                      <a:alpha val="43137"/>
                    </a:srgbClr>
                  </a:outerShdw>
                </a:effectLst>
                <a:latin typeface="Copperplate" pitchFamily="96" charset="0"/>
              </a:rPr>
              <a:t> </a:t>
            </a:r>
            <a:r>
              <a:rPr altLang="ja-JP" sz="2400" err="1">
                <a:solidFill>
                  <a:schemeClr val="accent4">
                    <a:lumMod val="40000"/>
                    <a:lumOff val="60000"/>
                  </a:schemeClr>
                </a:solidFill>
                <a:effectLst>
                  <a:outerShdw blurRad="38100" dist="38100" dir="2700000" algn="tl">
                    <a:srgbClr val="000000">
                      <a:alpha val="43137"/>
                    </a:srgbClr>
                  </a:outerShdw>
                </a:effectLst>
                <a:latin typeface="Copperplate" pitchFamily="96" charset="0"/>
              </a:rPr>
              <a:t>Cipriano</a:t>
            </a:r>
            <a:r>
              <a:rPr altLang="ja-JP" sz="2400">
                <a:solidFill>
                  <a:schemeClr val="accent4">
                    <a:lumMod val="40000"/>
                    <a:lumOff val="60000"/>
                  </a:schemeClr>
                </a:solidFill>
                <a:effectLst>
                  <a:outerShdw blurRad="38100" dist="38100" dir="2700000" algn="tl">
                    <a:srgbClr val="000000">
                      <a:alpha val="43137"/>
                    </a:srgbClr>
                  </a:outerShdw>
                </a:effectLst>
                <a:latin typeface="Copperplate" pitchFamily="96" charset="0"/>
              </a:rPr>
              <a:t> de la </a:t>
            </a:r>
            <a:r>
              <a:rPr altLang="ja-JP" sz="2400" err="1">
                <a:solidFill>
                  <a:schemeClr val="accent4">
                    <a:lumMod val="40000"/>
                    <a:lumOff val="60000"/>
                  </a:schemeClr>
                </a:solidFill>
                <a:effectLst>
                  <a:outerShdw blurRad="38100" dist="38100" dir="2700000" algn="tl">
                    <a:srgbClr val="000000">
                      <a:alpha val="43137"/>
                    </a:srgbClr>
                  </a:outerShdw>
                </a:effectLst>
                <a:latin typeface="Copperplate" pitchFamily="96" charset="0"/>
              </a:rPr>
              <a:t>Santísima</a:t>
            </a:r>
            <a:r>
              <a:rPr altLang="ja-JP" sz="2400">
                <a:solidFill>
                  <a:schemeClr val="accent4">
                    <a:lumMod val="40000"/>
                    <a:lumOff val="60000"/>
                  </a:schemeClr>
                </a:solidFill>
                <a:effectLst>
                  <a:outerShdw blurRad="38100" dist="38100" dir="2700000" algn="tl">
                    <a:srgbClr val="000000">
                      <a:alpha val="43137"/>
                    </a:srgbClr>
                  </a:outerShdw>
                </a:effectLst>
                <a:latin typeface="Copperplate" pitchFamily="96" charset="0"/>
              </a:rPr>
              <a:t> Trinidad Ruiz y Picasso  a.k.a. Pablo Picasso</a:t>
            </a:r>
            <a:endParaRPr sz="2400">
              <a:solidFill>
                <a:schemeClr val="accent4">
                  <a:lumMod val="40000"/>
                  <a:lumOff val="60000"/>
                </a:schemeClr>
              </a:solidFill>
              <a:effectLst>
                <a:outerShdw blurRad="38100" dist="38100" dir="2700000" algn="tl">
                  <a:srgbClr val="000000">
                    <a:alpha val="43137"/>
                  </a:srgbClr>
                </a:outerShdw>
              </a:effectLst>
            </a:endParaRPr>
          </a:p>
        </p:txBody>
      </p:sp>
      <p:sp>
        <p:nvSpPr>
          <p:cNvPr id="1037" name="Text Box 13"/>
          <p:cNvSpPr txBox="1">
            <a:spLocks noChangeArrowheads="1"/>
          </p:cNvSpPr>
          <p:nvPr/>
        </p:nvSpPr>
        <p:spPr bwMode="auto">
          <a:xfrm>
            <a:off x="3857625" y="1500188"/>
            <a:ext cx="4967288" cy="2862262"/>
          </a:xfrm>
          <a:prstGeom prst="rect">
            <a:avLst/>
          </a:prstGeom>
          <a:noFill/>
          <a:ln w="9525">
            <a:noFill/>
            <a:miter lim="800000"/>
            <a:headEnd/>
            <a:tailEnd/>
          </a:ln>
        </p:spPr>
        <p:txBody>
          <a:bodyPr>
            <a:spAutoFit/>
          </a:bodyPr>
          <a:lstStyle/>
          <a:p>
            <a:pPr algn="ctr">
              <a:spcBef>
                <a:spcPct val="50000"/>
              </a:spcBef>
              <a:defRPr/>
            </a:pPr>
            <a:r>
              <a:rPr lang="en-US" sz="2000" dirty="0">
                <a:solidFill>
                  <a:schemeClr val="accent5">
                    <a:lumMod val="20000"/>
                    <a:lumOff val="80000"/>
                  </a:schemeClr>
                </a:solidFill>
                <a:effectLst>
                  <a:outerShdw blurRad="38100" dist="38100" dir="2700000" algn="tl">
                    <a:srgbClr val="000000">
                      <a:alpha val="43137"/>
                    </a:srgbClr>
                  </a:outerShdw>
                </a:effectLst>
                <a:latin typeface="Copperplate" pitchFamily="96" charset="0"/>
              </a:rPr>
              <a:t>Picasso was born October 25, 1881 in </a:t>
            </a:r>
            <a:r>
              <a:rPr lang="en-US" sz="2000" dirty="0" err="1">
                <a:solidFill>
                  <a:schemeClr val="accent5">
                    <a:lumMod val="20000"/>
                    <a:lumOff val="80000"/>
                  </a:schemeClr>
                </a:solidFill>
                <a:effectLst>
                  <a:outerShdw blurRad="38100" dist="38100" dir="2700000" algn="tl">
                    <a:srgbClr val="000000">
                      <a:alpha val="43137"/>
                    </a:srgbClr>
                  </a:outerShdw>
                </a:effectLst>
                <a:latin typeface="Copperplate" pitchFamily="96" charset="0"/>
              </a:rPr>
              <a:t>M</a:t>
            </a:r>
            <a:r>
              <a:rPr lang="en-US" altLang="ja-JP" sz="2000" dirty="0" err="1">
                <a:solidFill>
                  <a:schemeClr val="accent5">
                    <a:lumMod val="20000"/>
                    <a:lumOff val="80000"/>
                  </a:schemeClr>
                </a:solidFill>
                <a:effectLst>
                  <a:outerShdw blurRad="38100" dist="38100" dir="2700000" algn="tl">
                    <a:srgbClr val="000000">
                      <a:alpha val="43137"/>
                    </a:srgbClr>
                  </a:outerShdw>
                </a:effectLst>
                <a:latin typeface="Copperplate" pitchFamily="96" charset="0"/>
              </a:rPr>
              <a:t>álaga</a:t>
            </a:r>
            <a:r>
              <a:rPr lang="en-US" altLang="ja-JP" sz="2000" dirty="0">
                <a:solidFill>
                  <a:schemeClr val="accent5">
                    <a:lumMod val="20000"/>
                    <a:lumOff val="80000"/>
                  </a:schemeClr>
                </a:solidFill>
                <a:effectLst>
                  <a:outerShdw blurRad="38100" dist="38100" dir="2700000" algn="tl">
                    <a:srgbClr val="000000">
                      <a:alpha val="43137"/>
                    </a:srgbClr>
                  </a:outerShdw>
                </a:effectLst>
                <a:latin typeface="Copperplate" pitchFamily="96" charset="0"/>
              </a:rPr>
              <a:t>, Spain. His father was a painter and art professor. Pablo showed artistic talent from a very early age – his first word was the </a:t>
            </a:r>
            <a:r>
              <a:rPr lang="en-US" altLang="ja-JP" sz="2000" dirty="0" err="1">
                <a:solidFill>
                  <a:schemeClr val="accent5">
                    <a:lumMod val="20000"/>
                    <a:lumOff val="80000"/>
                  </a:schemeClr>
                </a:solidFill>
                <a:effectLst>
                  <a:outerShdw blurRad="38100" dist="38100" dir="2700000" algn="tl">
                    <a:srgbClr val="000000">
                      <a:alpha val="43137"/>
                    </a:srgbClr>
                  </a:outerShdw>
                </a:effectLst>
                <a:latin typeface="Copperplate" pitchFamily="96" charset="0"/>
              </a:rPr>
              <a:t>spanish</a:t>
            </a:r>
            <a:r>
              <a:rPr lang="en-US" altLang="ja-JP" sz="2000" dirty="0">
                <a:solidFill>
                  <a:schemeClr val="accent5">
                    <a:lumMod val="20000"/>
                    <a:lumOff val="80000"/>
                  </a:schemeClr>
                </a:solidFill>
                <a:effectLst>
                  <a:outerShdw blurRad="38100" dist="38100" dir="2700000" algn="tl">
                    <a:srgbClr val="000000">
                      <a:alpha val="43137"/>
                    </a:srgbClr>
                  </a:outerShdw>
                </a:effectLst>
                <a:latin typeface="Copperplate" pitchFamily="96" charset="0"/>
              </a:rPr>
              <a:t> for “pencil”. At age 13, his father convinced the school of fine arts to take him on as a student and rented him a room so that he could have somewhere he could be alone to paint.</a:t>
            </a:r>
            <a:endParaRPr lang="en-US" dirty="0">
              <a:solidFill>
                <a:schemeClr val="accent5">
                  <a:lumMod val="20000"/>
                  <a:lumOff val="80000"/>
                </a:schemeClr>
              </a:solidFill>
              <a:effectLst>
                <a:outerShdw blurRad="38100" dist="38100" dir="2700000" algn="tl">
                  <a:srgbClr val="000000">
                    <a:alpha val="43137"/>
                  </a:srgbClr>
                </a:outerShdw>
              </a:effectLst>
            </a:endParaRPr>
          </a:p>
        </p:txBody>
      </p:sp>
      <p:sp>
        <p:nvSpPr>
          <p:cNvPr id="1045" name="AutoShape 21"/>
          <p:cNvSpPr>
            <a:spLocks noChangeArrowheads="1"/>
          </p:cNvSpPr>
          <p:nvPr/>
        </p:nvSpPr>
        <p:spPr bwMode="auto">
          <a:xfrm>
            <a:off x="5786438" y="5572125"/>
            <a:ext cx="190500" cy="190500"/>
          </a:xfrm>
          <a:prstGeom prst="star5">
            <a:avLst/>
          </a:prstGeom>
          <a:solidFill>
            <a:srgbClr val="F80000"/>
          </a:solidFill>
          <a:ln w="9525">
            <a:solidFill>
              <a:srgbClr val="FFFFFF"/>
            </a:solidFill>
            <a:miter lim="800000"/>
            <a:headEnd/>
            <a:tailEnd/>
          </a:ln>
        </p:spPr>
        <p:txBody>
          <a:bodyPr wrap="none" anchor="ctr"/>
          <a:lstStyle/>
          <a:p>
            <a:pPr algn="ctr">
              <a:defRPr/>
            </a:pPr>
            <a:endParaRPr lang="uk-UA"/>
          </a:p>
        </p:txBody>
      </p:sp>
      <p:pic>
        <p:nvPicPr>
          <p:cNvPr id="1054" name="Picture 30" descr="https://encrypted-tbn2.gstatic.com/images?q=tbn:ANd9GcR_bpQYktCtVHXEsawtl-SgS9A6Y6FyBGEFwo--PLkE_rZtXv0Ntg"/>
          <p:cNvPicPr>
            <a:picLocks noChangeAspect="1" noChangeArrowheads="1"/>
          </p:cNvPicPr>
          <p:nvPr/>
        </p:nvPicPr>
        <p:blipFill>
          <a:blip r:embed="rId4" cstate="print"/>
          <a:srcRect/>
          <a:stretch>
            <a:fillRect/>
          </a:stretch>
        </p:blipFill>
        <p:spPr bwMode="auto">
          <a:xfrm>
            <a:off x="428596" y="1357298"/>
            <a:ext cx="3214710" cy="434735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6"/>
          <p:cNvSpPr txBox="1">
            <a:spLocks noChangeArrowheads="1"/>
          </p:cNvSpPr>
          <p:nvPr/>
        </p:nvSpPr>
        <p:spPr bwMode="auto">
          <a:xfrm>
            <a:off x="6929438" y="5357813"/>
            <a:ext cx="2214562" cy="523875"/>
          </a:xfrm>
          <a:prstGeom prst="rect">
            <a:avLst/>
          </a:prstGeom>
          <a:noFill/>
          <a:ln w="9525">
            <a:noFill/>
            <a:miter lim="800000"/>
            <a:headEnd/>
            <a:tailEnd/>
          </a:ln>
        </p:spPr>
        <p:txBody>
          <a:bodyPr>
            <a:spAutoFit/>
          </a:bodyPr>
          <a:lstStyle/>
          <a:p>
            <a:pPr algn="ctr">
              <a:spcBef>
                <a:spcPct val="50000"/>
              </a:spcBef>
            </a:pPr>
            <a:r>
              <a:rPr lang="en-US" sz="1400">
                <a:solidFill>
                  <a:srgbClr val="FFFFFF"/>
                </a:solidFill>
                <a:latin typeface="Copperplate" pitchFamily="96" charset="0"/>
              </a:rPr>
              <a:t>Portrait of Gertrude Stein (1906)</a:t>
            </a:r>
            <a:endParaRPr lang="en-US" sz="2000">
              <a:solidFill>
                <a:srgbClr val="FFFFFF"/>
              </a:solidFill>
              <a:latin typeface="Copperplate" pitchFamily="96" charset="0"/>
            </a:endParaRPr>
          </a:p>
        </p:txBody>
      </p:sp>
      <p:pic>
        <p:nvPicPr>
          <p:cNvPr id="6172" name="Picture 28" descr="young_picasso"/>
          <p:cNvPicPr>
            <a:picLocks noChangeAspect="1" noChangeArrowheads="1"/>
          </p:cNvPicPr>
          <p:nvPr/>
        </p:nvPicPr>
        <p:blipFill>
          <a:blip r:embed="rId3" cstate="print"/>
          <a:srcRect/>
          <a:stretch>
            <a:fillRect/>
          </a:stretch>
        </p:blipFill>
        <p:spPr bwMode="auto">
          <a:xfrm>
            <a:off x="142844" y="785794"/>
            <a:ext cx="2298195" cy="3214710"/>
          </a:xfrm>
          <a:prstGeom prst="rect">
            <a:avLst/>
          </a:prstGeom>
          <a:ln>
            <a:noFill/>
          </a:ln>
          <a:effectLst>
            <a:softEdge rad="112500"/>
          </a:effectLst>
        </p:spPr>
      </p:pic>
      <p:pic>
        <p:nvPicPr>
          <p:cNvPr id="12292" name="Picture 30" descr="a0000eb9"/>
          <p:cNvPicPr>
            <a:picLocks noChangeAspect="1" noChangeArrowheads="1"/>
          </p:cNvPicPr>
          <p:nvPr/>
        </p:nvPicPr>
        <p:blipFill>
          <a:blip r:embed="rId4" cstate="print"/>
          <a:srcRect/>
          <a:stretch>
            <a:fillRect/>
          </a:stretch>
        </p:blipFill>
        <p:spPr bwMode="auto">
          <a:xfrm>
            <a:off x="2500313" y="1643063"/>
            <a:ext cx="4356100" cy="4064000"/>
          </a:xfrm>
          <a:prstGeom prst="rect">
            <a:avLst/>
          </a:prstGeom>
          <a:noFill/>
          <a:ln w="9525">
            <a:noFill/>
            <a:miter lim="800000"/>
            <a:headEnd/>
            <a:tailEnd/>
          </a:ln>
        </p:spPr>
      </p:pic>
      <p:sp>
        <p:nvSpPr>
          <p:cNvPr id="12293" name="Text Box 31"/>
          <p:cNvSpPr txBox="1">
            <a:spLocks noChangeArrowheads="1"/>
          </p:cNvSpPr>
          <p:nvPr/>
        </p:nvSpPr>
        <p:spPr bwMode="auto">
          <a:xfrm>
            <a:off x="2928938" y="5857875"/>
            <a:ext cx="3429000" cy="304800"/>
          </a:xfrm>
          <a:prstGeom prst="rect">
            <a:avLst/>
          </a:prstGeom>
          <a:noFill/>
          <a:ln w="9525">
            <a:noFill/>
            <a:miter lim="800000"/>
            <a:headEnd/>
            <a:tailEnd/>
          </a:ln>
        </p:spPr>
        <p:txBody>
          <a:bodyPr>
            <a:spAutoFit/>
          </a:bodyPr>
          <a:lstStyle/>
          <a:p>
            <a:pPr algn="ctr">
              <a:spcBef>
                <a:spcPct val="50000"/>
              </a:spcBef>
            </a:pPr>
            <a:r>
              <a:rPr lang="en-US" sz="1400">
                <a:solidFill>
                  <a:srgbClr val="FFFFFF"/>
                </a:solidFill>
                <a:latin typeface="Copperplate" pitchFamily="96" charset="0"/>
              </a:rPr>
              <a:t>Family of Saltibanques (1905)</a:t>
            </a:r>
            <a:endParaRPr lang="en-US" sz="2000">
              <a:solidFill>
                <a:srgbClr val="FFFFFF"/>
              </a:solidFill>
              <a:latin typeface="Copperplate" pitchFamily="96" charset="0"/>
            </a:endParaRPr>
          </a:p>
        </p:txBody>
      </p:sp>
      <p:pic>
        <p:nvPicPr>
          <p:cNvPr id="12294" name="Picture 29" descr="GertrudeStein"/>
          <p:cNvPicPr>
            <a:picLocks noChangeAspect="1" noChangeArrowheads="1"/>
          </p:cNvPicPr>
          <p:nvPr/>
        </p:nvPicPr>
        <p:blipFill>
          <a:blip r:embed="rId5" cstate="print"/>
          <a:srcRect/>
          <a:stretch>
            <a:fillRect/>
          </a:stretch>
        </p:blipFill>
        <p:spPr bwMode="auto">
          <a:xfrm>
            <a:off x="7072313" y="2786063"/>
            <a:ext cx="1870075" cy="2286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5143500" y="714375"/>
            <a:ext cx="3276600" cy="5170488"/>
          </a:xfrm>
          <a:prstGeom prst="rect">
            <a:avLst/>
          </a:prstGeom>
          <a:noFill/>
          <a:ln w="9525">
            <a:noFill/>
            <a:miter lim="800000"/>
            <a:headEnd/>
            <a:tailEnd/>
          </a:ln>
        </p:spPr>
        <p:txBody>
          <a:bodyPr>
            <a:spAutoFit/>
          </a:bodyPr>
          <a:lstStyle/>
          <a:p>
            <a:pPr algn="ctr">
              <a:spcBef>
                <a:spcPct val="50000"/>
              </a:spcBef>
              <a:defRPr/>
            </a:pPr>
            <a:r>
              <a:rPr lang="en-US" sz="2000" dirty="0">
                <a:solidFill>
                  <a:schemeClr val="accent5">
                    <a:lumMod val="20000"/>
                    <a:lumOff val="80000"/>
                  </a:schemeClr>
                </a:solidFill>
                <a:effectLst>
                  <a:outerShdw blurRad="38100" dist="38100" dir="2700000" algn="tl">
                    <a:srgbClr val="000000">
                      <a:alpha val="43137"/>
                    </a:srgbClr>
                  </a:outerShdw>
                </a:effectLst>
                <a:latin typeface="Copperplate" pitchFamily="96" charset="0"/>
              </a:rPr>
              <a:t>Picasso lived through World War I, the Spanish Civil War, and World War II, refusing to fight for any side or country. In 1944, he joined the communist party, although he had some differences with them and was never an ardent communist.</a:t>
            </a:r>
          </a:p>
          <a:p>
            <a:pPr algn="ctr">
              <a:spcBef>
                <a:spcPct val="50000"/>
              </a:spcBef>
              <a:defRPr/>
            </a:pPr>
            <a:r>
              <a:rPr lang="en-US" sz="2000" dirty="0">
                <a:solidFill>
                  <a:schemeClr val="accent5">
                    <a:lumMod val="20000"/>
                    <a:lumOff val="80000"/>
                  </a:schemeClr>
                </a:solidFill>
                <a:effectLst>
                  <a:outerShdw blurRad="38100" dist="38100" dir="2700000" algn="tl">
                    <a:srgbClr val="000000">
                      <a:alpha val="43137"/>
                    </a:srgbClr>
                  </a:outerShdw>
                </a:effectLst>
                <a:latin typeface="Copperplate" pitchFamily="96" charset="0"/>
              </a:rPr>
              <a:t>Picasso had many relationships over his lifetime with different women. He married twice and had four children with three different women.</a:t>
            </a:r>
            <a:endParaRPr lang="en-US" dirty="0">
              <a:solidFill>
                <a:schemeClr val="accent5">
                  <a:lumMod val="20000"/>
                  <a:lumOff val="80000"/>
                </a:schemeClr>
              </a:solidFill>
              <a:effectLst>
                <a:outerShdw blurRad="38100" dist="38100" dir="2700000" algn="tl">
                  <a:srgbClr val="000000">
                    <a:alpha val="43137"/>
                  </a:srgbClr>
                </a:outerShdw>
              </a:effectLst>
            </a:endParaRPr>
          </a:p>
        </p:txBody>
      </p:sp>
      <p:sp>
        <p:nvSpPr>
          <p:cNvPr id="47126" name="Rectangle 22"/>
          <p:cNvSpPr>
            <a:spLocks noGrp="1" noChangeArrowheads="1"/>
          </p:cNvSpPr>
          <p:nvPr>
            <p:ph type="title"/>
          </p:nvPr>
        </p:nvSpPr>
        <p:spPr>
          <a:xfrm>
            <a:off x="0" y="5715000"/>
            <a:ext cx="5338763" cy="595313"/>
          </a:xfrm>
        </p:spPr>
        <p:txBody>
          <a:bodyPr/>
          <a:lstStyle/>
          <a:p>
            <a:pPr algn="ctr" defTabSz="914363" fontAlgn="auto">
              <a:lnSpc>
                <a:spcPct val="80000"/>
              </a:lnSpc>
              <a:spcAft>
                <a:spcPts val="0"/>
              </a:spcAft>
              <a:defRPr/>
            </a:pPr>
            <a:r>
              <a:rPr sz="1600">
                <a:solidFill>
                  <a:schemeClr val="accent4">
                    <a:lumMod val="20000"/>
                    <a:lumOff val="80000"/>
                  </a:schemeClr>
                </a:solidFill>
                <a:latin typeface="+mn-lt"/>
              </a:rPr>
              <a:t>Portrait of Daniel-Henry </a:t>
            </a:r>
            <a:r>
              <a:rPr sz="1600" err="1">
                <a:solidFill>
                  <a:schemeClr val="accent4">
                    <a:lumMod val="20000"/>
                    <a:lumOff val="80000"/>
                  </a:schemeClr>
                </a:solidFill>
                <a:latin typeface="+mn-lt"/>
              </a:rPr>
              <a:t>Kahnweiler</a:t>
            </a:r>
            <a:r>
              <a:rPr sz="1600">
                <a:solidFill>
                  <a:schemeClr val="accent4">
                    <a:lumMod val="20000"/>
                    <a:lumOff val="80000"/>
                  </a:schemeClr>
                </a:solidFill>
                <a:latin typeface="+mn-lt"/>
              </a:rPr>
              <a:t> (1910)</a:t>
            </a:r>
            <a:br>
              <a:rPr sz="1600">
                <a:solidFill>
                  <a:schemeClr val="accent4">
                    <a:lumMod val="20000"/>
                    <a:lumOff val="80000"/>
                  </a:schemeClr>
                </a:solidFill>
                <a:latin typeface="+mn-lt"/>
              </a:rPr>
            </a:br>
            <a:r>
              <a:rPr sz="1600">
                <a:solidFill>
                  <a:schemeClr val="accent4">
                    <a:lumMod val="20000"/>
                    <a:lumOff val="80000"/>
                  </a:schemeClr>
                </a:solidFill>
                <a:latin typeface="+mn-lt"/>
              </a:rPr>
              <a:t/>
            </a:r>
            <a:br>
              <a:rPr sz="1600">
                <a:solidFill>
                  <a:schemeClr val="accent4">
                    <a:lumMod val="20000"/>
                    <a:lumOff val="80000"/>
                  </a:schemeClr>
                </a:solidFill>
                <a:latin typeface="+mn-lt"/>
              </a:rPr>
            </a:br>
            <a:r>
              <a:rPr sz="1600" err="1">
                <a:solidFill>
                  <a:schemeClr val="accent4">
                    <a:lumMod val="20000"/>
                    <a:lumOff val="80000"/>
                  </a:schemeClr>
                </a:solidFill>
                <a:latin typeface="+mn-lt"/>
              </a:rPr>
              <a:t>kahnweiler</a:t>
            </a:r>
            <a:r>
              <a:rPr sz="1600">
                <a:solidFill>
                  <a:schemeClr val="accent4">
                    <a:lumMod val="20000"/>
                    <a:lumOff val="80000"/>
                  </a:schemeClr>
                </a:solidFill>
                <a:latin typeface="+mn-lt"/>
              </a:rPr>
              <a:t> was an art dealer who was an early believer in Picasso’s talent</a:t>
            </a:r>
            <a:endParaRPr>
              <a:solidFill>
                <a:schemeClr val="accent4">
                  <a:lumMod val="20000"/>
                  <a:lumOff val="80000"/>
                </a:schemeClr>
              </a:solidFill>
              <a:latin typeface="+mn-lt"/>
            </a:endParaRPr>
          </a:p>
        </p:txBody>
      </p:sp>
      <p:pic>
        <p:nvPicPr>
          <p:cNvPr id="13316" name="Picture 24" descr="440px-Picasso_Portrait_of_Daniel-Henry_Kahnweiler_1910"/>
          <p:cNvPicPr>
            <a:picLocks noGrp="1" noChangeAspect="1" noChangeArrowheads="1"/>
          </p:cNvPicPr>
          <p:nvPr>
            <p:ph sz="half" idx="1"/>
          </p:nvPr>
        </p:nvPicPr>
        <p:blipFill>
          <a:blip r:embed="rId2" cstate="print"/>
          <a:srcRect/>
          <a:stretch>
            <a:fillRect/>
          </a:stretch>
        </p:blipFill>
        <p:spPr>
          <a:xfrm>
            <a:off x="642938" y="428625"/>
            <a:ext cx="3689350" cy="5029200"/>
          </a:xfr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04800" y="5911850"/>
            <a:ext cx="5715000" cy="336550"/>
          </a:xfrm>
          <a:prstGeom prst="rect">
            <a:avLst/>
          </a:prstGeom>
          <a:noFill/>
          <a:ln w="9525">
            <a:noFill/>
            <a:miter lim="800000"/>
            <a:headEnd/>
            <a:tailEnd/>
          </a:ln>
        </p:spPr>
        <p:txBody>
          <a:bodyPr>
            <a:spAutoFit/>
          </a:bodyPr>
          <a:lstStyle/>
          <a:p>
            <a:pPr algn="ctr">
              <a:spcBef>
                <a:spcPct val="50000"/>
              </a:spcBef>
            </a:pPr>
            <a:r>
              <a:rPr lang="en-US" sz="1600">
                <a:solidFill>
                  <a:schemeClr val="folHlink"/>
                </a:solidFill>
                <a:latin typeface="Copperplate" pitchFamily="96" charset="0"/>
              </a:rPr>
              <a:t>The Guitar painter (1910)</a:t>
            </a:r>
          </a:p>
        </p:txBody>
      </p:sp>
      <p:sp>
        <p:nvSpPr>
          <p:cNvPr id="14339" name="Text Box 7"/>
          <p:cNvSpPr txBox="1">
            <a:spLocks noChangeArrowheads="1"/>
          </p:cNvSpPr>
          <p:nvPr/>
        </p:nvSpPr>
        <p:spPr bwMode="auto">
          <a:xfrm>
            <a:off x="5334000" y="457200"/>
            <a:ext cx="3276600" cy="4760913"/>
          </a:xfrm>
          <a:prstGeom prst="rect">
            <a:avLst/>
          </a:prstGeom>
          <a:noFill/>
          <a:ln w="9525">
            <a:noFill/>
            <a:miter lim="800000"/>
            <a:headEnd/>
            <a:tailEnd/>
          </a:ln>
        </p:spPr>
        <p:txBody>
          <a:bodyPr>
            <a:spAutoFit/>
          </a:bodyPr>
          <a:lstStyle/>
          <a:p>
            <a:pPr>
              <a:lnSpc>
                <a:spcPct val="90000"/>
              </a:lnSpc>
              <a:spcBef>
                <a:spcPct val="50000"/>
              </a:spcBef>
            </a:pPr>
            <a:r>
              <a:rPr lang="en-US" sz="2000">
                <a:solidFill>
                  <a:srgbClr val="FFFFFF"/>
                </a:solidFill>
                <a:latin typeface="Copperplate" pitchFamily="96" charset="0"/>
              </a:rPr>
              <a:t>Along with fellow painter George Braque, Picasso pioneered a new style of painting called “Cubism”. The artists analyzed subjects and broke them down into the shapes that composed them. Sometimes they cut up pieces of newspaper or wallpaper and glued them onto the paintings. This was the first time collage was used in fine art.</a:t>
            </a:r>
            <a:endParaRPr lang="en-US">
              <a:solidFill>
                <a:srgbClr val="FFFFFF"/>
              </a:solidFill>
            </a:endParaRPr>
          </a:p>
        </p:txBody>
      </p:sp>
      <p:pic>
        <p:nvPicPr>
          <p:cNvPr id="14340" name="Picture 11" descr="cadaques"/>
          <p:cNvPicPr>
            <a:picLocks noGrp="1" noChangeAspect="1" noChangeArrowheads="1"/>
          </p:cNvPicPr>
          <p:nvPr>
            <p:ph/>
          </p:nvPr>
        </p:nvPicPr>
        <p:blipFill>
          <a:blip r:embed="rId2" cstate="print"/>
          <a:srcRect/>
          <a:stretch>
            <a:fillRect/>
          </a:stretch>
        </p:blipFill>
        <p:spPr>
          <a:xfrm>
            <a:off x="1143000" y="228600"/>
            <a:ext cx="3930650" cy="5486400"/>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uze"/>
          <p:cNvPicPr>
            <a:picLocks noGrp="1" noChangeAspect="1" noChangeArrowheads="1"/>
          </p:cNvPicPr>
          <p:nvPr>
            <p:ph/>
          </p:nvPr>
        </p:nvPicPr>
        <p:blipFill>
          <a:blip r:embed="rId2" cstate="print"/>
          <a:srcRect/>
          <a:stretch>
            <a:fillRect/>
          </a:stretch>
        </p:blipFill>
        <p:spPr>
          <a:xfrm>
            <a:off x="2487613" y="609600"/>
            <a:ext cx="4168775" cy="5486400"/>
          </a:xfrm>
        </p:spPr>
      </p:pic>
      <p:sp>
        <p:nvSpPr>
          <p:cNvPr id="15363" name="Text Box 4"/>
          <p:cNvSpPr txBox="1">
            <a:spLocks noChangeArrowheads="1"/>
          </p:cNvSpPr>
          <p:nvPr/>
        </p:nvSpPr>
        <p:spPr bwMode="auto">
          <a:xfrm>
            <a:off x="2438400" y="6172200"/>
            <a:ext cx="4191000" cy="336550"/>
          </a:xfrm>
          <a:prstGeom prst="rect">
            <a:avLst/>
          </a:prstGeom>
          <a:noFill/>
          <a:ln w="9525">
            <a:noFill/>
            <a:miter lim="800000"/>
            <a:headEnd/>
            <a:tailEnd/>
          </a:ln>
        </p:spPr>
        <p:txBody>
          <a:bodyPr>
            <a:spAutoFit/>
          </a:bodyPr>
          <a:lstStyle/>
          <a:p>
            <a:pPr algn="ctr">
              <a:spcBef>
                <a:spcPct val="50000"/>
              </a:spcBef>
            </a:pPr>
            <a:r>
              <a:rPr lang="en-US" sz="1600">
                <a:solidFill>
                  <a:schemeClr val="folHlink"/>
                </a:solidFill>
                <a:latin typeface="Copperplate" pitchFamily="96" charset="0"/>
              </a:rPr>
              <a:t>Glass and bottle of Suze (1912)</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457200" y="6096000"/>
            <a:ext cx="8001000" cy="366713"/>
          </a:xfrm>
          <a:prstGeom prst="rect">
            <a:avLst/>
          </a:prstGeom>
          <a:noFill/>
          <a:ln w="9525">
            <a:noFill/>
            <a:miter lim="800000"/>
            <a:headEnd/>
            <a:tailEnd/>
          </a:ln>
        </p:spPr>
        <p:txBody>
          <a:bodyPr>
            <a:spAutoFit/>
          </a:bodyPr>
          <a:lstStyle/>
          <a:p>
            <a:pPr algn="ctr">
              <a:spcBef>
                <a:spcPct val="50000"/>
              </a:spcBef>
            </a:pPr>
            <a:r>
              <a:rPr lang="en-US" sz="1800">
                <a:solidFill>
                  <a:schemeClr val="folHlink"/>
                </a:solidFill>
                <a:latin typeface="Copperplate" pitchFamily="96" charset="0"/>
                <a:ea typeface="MS Pゴシック" pitchFamily="-92" charset="-128"/>
              </a:rPr>
              <a:t>Three musicians (1921)</a:t>
            </a:r>
          </a:p>
        </p:txBody>
      </p:sp>
      <p:pic>
        <p:nvPicPr>
          <p:cNvPr id="16387" name="Picture 26" descr="666px-Picasso_three_musicians_moma_2006"/>
          <p:cNvPicPr>
            <a:picLocks noGrp="1" noChangeAspect="1" noChangeArrowheads="1"/>
          </p:cNvPicPr>
          <p:nvPr>
            <p:ph idx="1"/>
          </p:nvPr>
        </p:nvPicPr>
        <p:blipFill>
          <a:blip r:embed="rId3" cstate="print"/>
          <a:srcRect/>
          <a:stretch>
            <a:fillRect/>
          </a:stretch>
        </p:blipFill>
        <p:spPr>
          <a:xfrm>
            <a:off x="1597025" y="381000"/>
            <a:ext cx="5946775" cy="5356225"/>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8HNC000Z"/>
          <p:cNvPicPr>
            <a:picLocks noGrp="1" noChangeAspect="1" noChangeArrowheads="1"/>
          </p:cNvPicPr>
          <p:nvPr>
            <p:ph/>
          </p:nvPr>
        </p:nvPicPr>
        <p:blipFill>
          <a:blip r:embed="rId2" cstate="print"/>
          <a:srcRect/>
          <a:stretch>
            <a:fillRect/>
          </a:stretch>
        </p:blipFill>
        <p:spPr>
          <a:xfrm>
            <a:off x="2389188" y="381000"/>
            <a:ext cx="4364037" cy="5486400"/>
          </a:xfrm>
        </p:spPr>
      </p:pic>
      <p:sp>
        <p:nvSpPr>
          <p:cNvPr id="17411" name="Text Box 4"/>
          <p:cNvSpPr txBox="1">
            <a:spLocks noChangeArrowheads="1"/>
          </p:cNvSpPr>
          <p:nvPr/>
        </p:nvSpPr>
        <p:spPr bwMode="auto">
          <a:xfrm>
            <a:off x="457200" y="6096000"/>
            <a:ext cx="8001000" cy="366713"/>
          </a:xfrm>
          <a:prstGeom prst="rect">
            <a:avLst/>
          </a:prstGeom>
          <a:noFill/>
          <a:ln w="9525">
            <a:noFill/>
            <a:miter lim="800000"/>
            <a:headEnd/>
            <a:tailEnd/>
          </a:ln>
        </p:spPr>
        <p:txBody>
          <a:bodyPr>
            <a:spAutoFit/>
          </a:bodyPr>
          <a:lstStyle/>
          <a:p>
            <a:pPr algn="ctr">
              <a:spcBef>
                <a:spcPct val="50000"/>
              </a:spcBef>
            </a:pPr>
            <a:r>
              <a:rPr lang="en-US" sz="1800">
                <a:solidFill>
                  <a:schemeClr val="folHlink"/>
                </a:solidFill>
                <a:latin typeface="Copperplate" pitchFamily="96" charset="0"/>
                <a:ea typeface="MS Pゴシック" pitchFamily="-92" charset="-128"/>
              </a:rPr>
              <a:t>The Dream (1932)</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5"/>
          <p:cNvSpPr txBox="1">
            <a:spLocks noChangeArrowheads="1"/>
          </p:cNvSpPr>
          <p:nvPr/>
        </p:nvSpPr>
        <p:spPr bwMode="auto">
          <a:xfrm>
            <a:off x="533400" y="4495800"/>
            <a:ext cx="8077200" cy="1741488"/>
          </a:xfrm>
          <a:prstGeom prst="rect">
            <a:avLst/>
          </a:prstGeom>
          <a:noFill/>
          <a:ln w="9525">
            <a:noFill/>
            <a:miter lim="800000"/>
            <a:headEnd/>
            <a:tailEnd/>
          </a:ln>
        </p:spPr>
        <p:txBody>
          <a:bodyPr>
            <a:spAutoFit/>
          </a:bodyPr>
          <a:lstStyle/>
          <a:p>
            <a:pPr algn="ctr">
              <a:spcBef>
                <a:spcPct val="50000"/>
              </a:spcBef>
            </a:pPr>
            <a:r>
              <a:rPr lang="en-US" sz="1800">
                <a:solidFill>
                  <a:srgbClr val="FFFFFF"/>
                </a:solidFill>
                <a:latin typeface="Copperplate" pitchFamily="96" charset="0"/>
              </a:rPr>
              <a:t>Guernica (1937)</a:t>
            </a:r>
          </a:p>
          <a:p>
            <a:pPr algn="ctr">
              <a:spcBef>
                <a:spcPct val="50000"/>
              </a:spcBef>
            </a:pPr>
            <a:endParaRPr lang="en-US" sz="1800">
              <a:solidFill>
                <a:srgbClr val="FFFFFF"/>
              </a:solidFill>
              <a:latin typeface="Copperplate" pitchFamily="96" charset="0"/>
            </a:endParaRPr>
          </a:p>
          <a:p>
            <a:pPr algn="ctr">
              <a:spcBef>
                <a:spcPct val="50000"/>
              </a:spcBef>
            </a:pPr>
            <a:r>
              <a:rPr lang="en-US" sz="1800">
                <a:solidFill>
                  <a:srgbClr val="FFFFFF"/>
                </a:solidFill>
                <a:latin typeface="Copperplate" pitchFamily="96" charset="0"/>
              </a:rPr>
              <a:t>One of Picasso’s most famous paintings, this one represents the German bombing of Guernica during the Spanish Civil War. It was a statement about the brutality and hopelessness of war.</a:t>
            </a:r>
          </a:p>
        </p:txBody>
      </p:sp>
      <p:pic>
        <p:nvPicPr>
          <p:cNvPr id="18435" name="Picture 30" descr="PicassoGuernica"/>
          <p:cNvPicPr>
            <a:picLocks noGrp="1" noChangeAspect="1" noChangeArrowheads="1"/>
          </p:cNvPicPr>
          <p:nvPr>
            <p:ph sz="half" idx="1"/>
          </p:nvPr>
        </p:nvPicPr>
        <p:blipFill>
          <a:blip r:embed="rId3" cstate="print"/>
          <a:srcRect/>
          <a:stretch>
            <a:fillRect/>
          </a:stretch>
        </p:blipFill>
        <p:spPr>
          <a:xfrm>
            <a:off x="454025" y="609600"/>
            <a:ext cx="8232775" cy="3692525"/>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золотисто зелёный</Template>
  <TotalTime>6361</TotalTime>
  <Words>524</Words>
  <Application>Microsoft Office PowerPoint</Application>
  <PresentationFormat>Экран (4:3)</PresentationFormat>
  <Paragraphs>34</Paragraphs>
  <Slides>16</Slides>
  <Notes>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16</vt:i4>
      </vt:variant>
    </vt:vector>
  </HeadingPairs>
  <TitlesOfParts>
    <vt:vector size="24" baseType="lpstr">
      <vt:lpstr>Arial</vt:lpstr>
      <vt:lpstr>ＭＳ Ｐゴシック</vt:lpstr>
      <vt:lpstr>Calibri</vt:lpstr>
      <vt:lpstr>Courier New</vt:lpstr>
      <vt:lpstr>Copperplate</vt:lpstr>
      <vt:lpstr>MS Pゴシック</vt:lpstr>
      <vt:lpstr>Green Segoe 4-3 template-template_April-17-2007</vt:lpstr>
      <vt:lpstr>Белый текст и шрифт Courier для слайдов с кодом</vt:lpstr>
      <vt:lpstr>Pablo Picasso</vt:lpstr>
      <vt:lpstr>Pablo Diego José Francisco de Paula Juan Nepomuceno María de los Remedios Cipriano de la Santísima Trinidad Ruiz y Picasso  a.k.a. Pablo Picasso</vt:lpstr>
      <vt:lpstr>Слайд 3</vt:lpstr>
      <vt:lpstr>Portrait of Daniel-Henry Kahnweiler (1910)  kahnweiler was an art dealer who was an early believer in Picasso’s talent</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THE END</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Карина</cp:lastModifiedBy>
  <cp:revision>34</cp:revision>
  <dcterms:created xsi:type="dcterms:W3CDTF">2010-08-23T18:49:56Z</dcterms:created>
  <dcterms:modified xsi:type="dcterms:W3CDTF">2014-02-16T15:06:37Z</dcterms:modified>
</cp:coreProperties>
</file>