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9" r:id="rId9"/>
    <p:sldId id="263" r:id="rId10"/>
    <p:sldId id="275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60"/>
  </p:normalViewPr>
  <p:slideViewPr>
    <p:cSldViewPr>
      <p:cViewPr varScale="1">
        <p:scale>
          <a:sx n="84" d="100"/>
          <a:sy n="84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6853-7E96-4760-9755-700EBC69D3A6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0471F-4278-4083-88E2-6AD43582A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2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1943%20&#1054;&#1089;&#1074;&#1086;&#1073;&#1086;&#1078;&#1076;&#1077;&#1085;&#1080;&#1077;%20&#1050;&#1080;&#1077;&#1074;&#1072;%20-%20&#1057;&#1086;&#1102;&#1079;&#1082;&#1080;&#1085;&#1086;&#1078;&#1091;&#1088;&#1085;&#1072;&#1083;%20&#8470;70-71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Битва за Дніпро.</a:t>
            </a:r>
            <a:br>
              <a:rPr lang="uk-UA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</a:br>
            <a:r>
              <a:rPr lang="uk-UA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Визволення Києва.</a:t>
            </a:r>
            <a:endParaRPr lang="ru-RU" sz="5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943 Освобождение Киева - Союзкиножурнал №70-7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156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Битва за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Дніпро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тривала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чотири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місяці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, ставши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однією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з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наймасштабніших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операцій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світової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історії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.</a:t>
            </a:r>
          </a:p>
          <a:p>
            <a:endParaRPr lang="uk-UA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  <a:p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Якщо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вважати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битву за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Дніпро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однією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операцією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, то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жертви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перевищать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 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найкривавішу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військову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операцію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людства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- битву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під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Сталінградом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7"/>
            <a:ext cx="8640960" cy="1872208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9600" b="1" spc="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000" y="1052736"/>
            <a:ext cx="882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Битва за Дніпро — військова кампанія СРСР проти країн Осі у 1943 році в ході Другої світової війни на річці Дніпро. 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5362" name="Picture 2" descr="І ти, Брут. - Переяслав-Хмельницький. Музейний заповід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408712" cy="4815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spc="6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БИТВА ЗА ДНІПРО</a:t>
            </a:r>
            <a:endParaRPr lang="ru-RU" sz="6000" b="1" spc="6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Улітку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1943 року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після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виснажливої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Курської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битві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німці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остаточно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втратили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стратегічну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ініціативу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.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Червона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Армія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розгорнула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потужний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наступ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на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всьому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фронті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Impact" pitchFamily="34" charset="0"/>
              </a:rPr>
              <a:t>.</a:t>
            </a:r>
          </a:p>
          <a:p>
            <a:pPr algn="just"/>
            <a:endParaRPr lang="ru-RU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6390" name="Picture 6" descr="Битва за Днепр 1943 г. lemur59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480053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http://1-ps.googleusercontent.com/x/www.istpravda.com.ua/his.img.pravda.com/images/doc/f/6/f61f276-1.jpg.pagespeed.ce.leSyo6bo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5292991" cy="3925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1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Звільнення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Лівобережної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України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та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форсування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Дніпра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було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важливим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військово-політичним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завданням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для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очолюваної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Сталіним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Ставки верховного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головнокомандування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СРСР.</a:t>
            </a:r>
          </a:p>
          <a:p>
            <a:pPr algn="just"/>
            <a:endParaRPr lang="ru-RU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7410" name="Picture 2" descr="Малоизвестные факты о Константине Рокоссовском"/>
          <p:cNvPicPr>
            <a:picLocks noChangeAspect="1" noChangeArrowheads="1"/>
          </p:cNvPicPr>
          <p:nvPr/>
        </p:nvPicPr>
        <p:blipFill>
          <a:blip r:embed="rId2" cstate="print"/>
          <a:srcRect l="11465" r="8276" b="5172"/>
          <a:stretch>
            <a:fillRect/>
          </a:stretch>
        </p:blipFill>
        <p:spPr bwMode="auto">
          <a:xfrm>
            <a:off x="251520" y="1700808"/>
            <a:ext cx="2978513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Ватутин, Николай Федорович"/>
          <p:cNvPicPr>
            <a:picLocks noChangeAspect="1" noChangeArrowheads="1"/>
          </p:cNvPicPr>
          <p:nvPr/>
        </p:nvPicPr>
        <p:blipFill>
          <a:blip r:embed="rId3" cstate="print"/>
          <a:srcRect l="9756" t="1551" r="9756" b="3812"/>
          <a:stretch>
            <a:fillRect/>
          </a:stretch>
        </p:blipFill>
        <p:spPr bwMode="auto">
          <a:xfrm>
            <a:off x="3419872" y="1556792"/>
            <a:ext cx="2736304" cy="473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Маршалы Великой Отечественной войны Ветераны КВО"/>
          <p:cNvPicPr>
            <a:picLocks noChangeAspect="1" noChangeArrowheads="1"/>
          </p:cNvPicPr>
          <p:nvPr/>
        </p:nvPicPr>
        <p:blipFill>
          <a:blip r:embed="rId4" cstate="print"/>
          <a:srcRect l="10422" r="14016" b="3774"/>
          <a:stretch>
            <a:fillRect/>
          </a:stretch>
        </p:blipFill>
        <p:spPr bwMode="auto">
          <a:xfrm>
            <a:off x="6372200" y="1772816"/>
            <a:ext cx="2579581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Надіслана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у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війська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директива Ставки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вимагала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провести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швидке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й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рішуче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форсування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Дніпра</a:t>
            </a:r>
            <a:r>
              <a:rPr lang="en-U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.</a:t>
            </a:r>
            <a:endParaRPr lang="ru-RU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Picture 4" descr="Слава Сталинграда и Курска Битва за Днепр Красноярск-Берл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547666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Битва за Днепр. Освобождение Киева. Второй этап битвы за Днеп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56992"/>
            <a:ext cx="5976664" cy="3279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1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З 25 тис.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Радянських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воїнів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,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які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спустилися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з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лівого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берега в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дніпровські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води, до правого берега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дісталося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приблизно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5 тис .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чоловік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.</a:t>
            </a:r>
          </a:p>
          <a:p>
            <a:pPr algn="just"/>
            <a:endParaRPr lang="uk-UA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  <a:p>
            <a:pPr algn="just"/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. 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9458" name="Picture 2" descr="19 сентября 1941 года прекратилась оборона Киева... &quot; Украинское новостное интернет-изд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24468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Фото - Коллекция фото по Второй Мировой Вой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4941576" cy="3547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News of Донецк * Авто - клуб Peugeot - Citroen P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528392" cy="2643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uaShen.BIZ - Днепропетровск. Диорама: фрагмент картины Битва за Днепр"/>
          <p:cNvPicPr>
            <a:picLocks noChangeAspect="1" noChangeArrowheads="1"/>
          </p:cNvPicPr>
          <p:nvPr/>
        </p:nvPicPr>
        <p:blipFill>
          <a:blip r:embed="rId5" cstate="print"/>
          <a:srcRect t="25000" r="-94910"/>
          <a:stretch>
            <a:fillRect/>
          </a:stretch>
        </p:blipFill>
        <p:spPr bwMode="auto">
          <a:xfrm>
            <a:off x="4932040" y="908720"/>
            <a:ext cx="6696744" cy="1944216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052736"/>
            <a:ext cx="885698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vi-VN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Битва за К</a:t>
            </a: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и</a:t>
            </a:r>
            <a:r>
              <a:rPr lang="vi-VN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́їв (1943) — великомасштабна битва Червоної Армії та </a:t>
            </a:r>
            <a:r>
              <a:rPr lang="vi-VN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Вермахту</a:t>
            </a:r>
            <a:r>
              <a:rPr lang="en-U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.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spc="6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ВИЗВОЛЕННЯ КИЄВА</a:t>
            </a:r>
            <a:endParaRPr lang="ru-RU" sz="6000" b="1" spc="6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6" name="Picture 2" descr="http://1-ps.googleusercontent.com/x/www.istpravda.com.ua/his.img.pravda.com/images/doc/5/5/555a3c2-1.jpg.pagespeed.ce.CFQ9kO0L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6616951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Битва за Днепр &quot; SFW - приколы, юмор, девки, дтп, машины, фото знаменитостей и многое друго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24944"/>
            <a:ext cx="5284344" cy="3685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2584" y="97099"/>
            <a:ext cx="3289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На початку листопада 1943 р., у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переддень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відступу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,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німецькі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окупанти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почали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палити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Київ</a:t>
            </a:r>
            <a:r>
              <a:rPr lang="en-US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.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7172" name="Picture 4" descr="varjag_2007 Освобождение Киева и разрушения, оставленные немецкими войсками"/>
          <p:cNvPicPr>
            <a:picLocks noChangeAspect="1" noChangeArrowheads="1"/>
          </p:cNvPicPr>
          <p:nvPr/>
        </p:nvPicPr>
        <p:blipFill>
          <a:blip r:embed="rId2" cstate="print"/>
          <a:srcRect b="6121"/>
          <a:stretch>
            <a:fillRect/>
          </a:stretch>
        </p:blipFill>
        <p:spPr bwMode="auto">
          <a:xfrm>
            <a:off x="179512" y="2348880"/>
            <a:ext cx="624864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История Записи в рубрике История Дневник Sergey1958. Обо все…"/>
          <p:cNvPicPr>
            <a:picLocks noChangeAspect="1" noChangeArrowheads="1"/>
          </p:cNvPicPr>
          <p:nvPr/>
        </p:nvPicPr>
        <p:blipFill>
          <a:blip r:embed="rId3" cstate="print"/>
          <a:srcRect l="41039" r="22241" b="2113"/>
          <a:stretch>
            <a:fillRect/>
          </a:stretch>
        </p:blipFill>
        <p:spPr bwMode="auto">
          <a:xfrm>
            <a:off x="6660232" y="3501008"/>
            <a:ext cx="1800200" cy="3050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70 летие освобождения Киева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6632"/>
            <a:ext cx="4892468" cy="3241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Після запеклих триденних боїв оборону гітлерівців було прорвано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2292" name="Picture 4" descr="Киевский рубеж :: No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6080588" cy="4148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19 сентября 1941 года прекратилась оборона Киева... &quot; Украинское новостное интернет-изд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5134"/>
            <a:ext cx="4824536" cy="3418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143</Words>
  <Application>Microsoft Office PowerPoint</Application>
  <PresentationFormat>Экран (4:3)</PresentationFormat>
  <Paragraphs>17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Битва за Дніпро. Визволення Києва.</vt:lpstr>
      <vt:lpstr>БИТВА ЗА ДНІПРО</vt:lpstr>
      <vt:lpstr>Слайд 3</vt:lpstr>
      <vt:lpstr>Слайд 4</vt:lpstr>
      <vt:lpstr>Слайд 5</vt:lpstr>
      <vt:lpstr>Слайд 6</vt:lpstr>
      <vt:lpstr>ВИЗВОЛЕННЯ КИЄВА</vt:lpstr>
      <vt:lpstr>Слайд 8</vt:lpstr>
      <vt:lpstr>Слайд 9</vt:lpstr>
      <vt:lpstr>Слайд 10</vt:lpstr>
      <vt:lpstr>Слайд 11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за Дніпро. Визволення Києва.</dc:title>
  <dc:creator>Администратор</dc:creator>
  <cp:lastModifiedBy>Администратор</cp:lastModifiedBy>
  <cp:revision>31</cp:revision>
  <dcterms:created xsi:type="dcterms:W3CDTF">2014-10-22T17:42:04Z</dcterms:created>
  <dcterms:modified xsi:type="dcterms:W3CDTF">2014-10-27T17:04:47Z</dcterms:modified>
</cp:coreProperties>
</file>