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DEEDA-FC4F-44FA-958B-072819504DC7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54ED7-4238-457C-98A7-062ECB0DE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595DD10-1E12-482E-BEB6-B6A431C0C175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D1DAD6-CC26-4A71-83F4-467528BA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16" TargetMode="External"/><Relationship Id="rId13" Type="http://schemas.openxmlformats.org/officeDocument/2006/relationships/hyperlink" Target="http://uk.wikipedia.org/wiki/%D0%9D%D1%96%D0%BC%D1%86%D1%96_%D0%B2_%D0%A3%D0%BA%D1%80%D0%B0%D1%97%D0%BD%D1%96" TargetMode="External"/><Relationship Id="rId3" Type="http://schemas.openxmlformats.org/officeDocument/2006/relationships/hyperlink" Target="http://uk.wikipedia.org/wiki/%D0%9E%D0%B4%D0%B5%D1%81%D1%8C%D0%BA%D0%B8%D0%B9_%D0%BC%D0%BE%D1%80%D1%81%D1%8C%D0%BA%D0%B8%D0%B9_%D1%82%D0%BE%D1%80%D0%B3%D0%BE%D0%B2%D0%B5%D0%BB%D1%8C%D0%BD%D0%B8%D0%B9_%D0%BF%D0%BE%D1%80%D1%82" TargetMode="External"/><Relationship Id="rId7" Type="http://schemas.openxmlformats.org/officeDocument/2006/relationships/hyperlink" Target="http://uk.wikipedia.org/wiki/%D0%86%D0%BD%D1%84%D0%BB%D1%8F%D1%86%D1%96%D1%8F" TargetMode="External"/><Relationship Id="rId12" Type="http://schemas.openxmlformats.org/officeDocument/2006/relationships/hyperlink" Target="http://uk.wikipedia.org/wiki/%D0%9E%D0%9D%D0%A3" TargetMode="External"/><Relationship Id="rId2" Type="http://schemas.openxmlformats.org/officeDocument/2006/relationships/hyperlink" Target="http://uk.wikipedia.org/wiki/%D0%9E%D1%81%D0%BC%D0%B0%D0%BD%D1%81%D1%8C%D0%BA%D0%B0_%D0%86%D0%BC%D0%BF%D0%B5%D1%80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0%9E%D0%9F%D1%96%D0%A2" TargetMode="External"/><Relationship Id="rId11" Type="http://schemas.openxmlformats.org/officeDocument/2006/relationships/hyperlink" Target="http://uk.wikipedia.org/wiki/1917" TargetMode="External"/><Relationship Id="rId5" Type="http://schemas.openxmlformats.org/officeDocument/2006/relationships/hyperlink" Target="http://uk.wikipedia.org/wiki/1914" TargetMode="External"/><Relationship Id="rId10" Type="http://schemas.openxmlformats.org/officeDocument/2006/relationships/hyperlink" Target="http://uk.wikipedia.org/wiki/%D0%94%D0%B5%D0%BD%D1%8C_%D0%BC%D1%96%D0%B6%D0%BD%D0%B0%D1%80%D0%BE%D0%B4%D0%BD%D0%BE%D1%97_%D1%81%D0%BE%D0%BB%D1%96%D0%B4%D0%B0%D1%80%D0%BD%D0%BE%D1%81%D1%82%D1%96_%D1%82%D1%80%D1%83%D0%B4%D1%8F%D1%89%D0%B8%D1%85" TargetMode="External"/><Relationship Id="rId4" Type="http://schemas.openxmlformats.org/officeDocument/2006/relationships/hyperlink" Target="http://uk.wikipedia.org/wiki/1915" TargetMode="External"/><Relationship Id="rId9" Type="http://schemas.openxmlformats.org/officeDocument/2006/relationships/hyperlink" Target="http://uk.wikipedia.org/wiki/1_%D1%82%D1%80%D0%B0%D0%B2%D0%BD%D1%8F" TargetMode="External"/><Relationship Id="rId14" Type="http://schemas.openxmlformats.org/officeDocument/2006/relationships/hyperlink" Target="http://uk.wikipedia.org/wiki/%D0%9A%D0%BE%D1%82%D0%BE%D0%B2%D1%81%D1%8C%D0%BA%D0%B8%D0%B9_%D0%93%D1%80%D0%B8%D0%B3%D0%BE%D1%80%D1%96%D0%B9_%D0%86%D0%B2%D0%B0%D0%BD%D0%BE%D0%B2%D0%B8%D1%87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5%D1%82%D1%80%D0%BE%D0%B3%D1%80%D0%B0%D0%B4" TargetMode="External"/><Relationship Id="rId13" Type="http://schemas.openxmlformats.org/officeDocument/2006/relationships/hyperlink" Target="http://uk.wikipedia.org/wiki/%D0%A2%D0%BE%D0%BB%D0%BC%D0%B0%D1%87%D0%BE%D0%B2_%D0%86%D0%B2%D0%B0%D0%BD_%D0%9C%D0%B8%D0%BA%D0%BE%D0%BB%D0%B0%D0%B9%D0%BE%D0%B2%D0%B8%D1%87" TargetMode="External"/><Relationship Id="rId3" Type="http://schemas.openxmlformats.org/officeDocument/2006/relationships/hyperlink" Target="http://uk.wikipedia.org/wiki/1_%D0%B1%D0%B5%D1%80%D0%B5%D0%B7%D0%BD%D1%8F" TargetMode="External"/><Relationship Id="rId7" Type="http://schemas.openxmlformats.org/officeDocument/2006/relationships/hyperlink" Target="http://uk.wikipedia.org/wiki/%D0%9B%D1%8E%D1%82%D0%BD%D0%B5%D0%B2%D0%B0_%D1%80%D0%B5%D0%B2%D0%BE%D0%BB%D1%8E%D1%86%D1%96%D1%8F" TargetMode="External"/><Relationship Id="rId12" Type="http://schemas.openxmlformats.org/officeDocument/2006/relationships/hyperlink" Target="http://uk.wikipedia.org/wiki/8_%D0%B1%D0%B5%D1%80%D0%B5%D0%B7%D0%BD%D1%8F" TargetMode="External"/><Relationship Id="rId17" Type="http://schemas.openxmlformats.org/officeDocument/2006/relationships/hyperlink" Target="http://uk.wikipedia.org/wiki/%D0%A8%D0%B5%D0%BB%D1%83%D1%85%D1%96%D0%BD_%D0%A1%D0%B5%D1%80%D0%B3%D1%96%D0%B9_%D0%9F%D0%B0%D0%B2%D0%BB%D0%BE%D0%B2%D0%B8%D1%87" TargetMode="External"/><Relationship Id="rId2" Type="http://schemas.openxmlformats.org/officeDocument/2006/relationships/hyperlink" Target="http://uk.wikipedia.org/wiki/%D0%A2%D0%B8%D0%BC%D1%87%D0%B0%D1%81%D0%BE%D0%B2%D0%B8%D0%B9_%D1%83%D1%80%D1%8F%D0%B4_%D0%B2_%D0%A0%D0%BE%D1%81%D1%96%D1%97" TargetMode="External"/><Relationship Id="rId16" Type="http://schemas.openxmlformats.org/officeDocument/2006/relationships/hyperlink" Target="http://uk.wikipedia.org/wiki/%D0%9B%D1%83%D1%86%D0%B5%D0%BD%D0%BA%D0%BE_%D0%86%D0%B2%D0%B0%D0%BD_%D0%9C%D0%B8%D1%82%D1%80%D0%BE%D1%84%D0%B0%D0%BD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3_%D0%B1%D0%B5%D1%80%D0%B5%D0%B7%D0%BD%D1%8F" TargetMode="External"/><Relationship Id="rId11" Type="http://schemas.openxmlformats.org/officeDocument/2006/relationships/hyperlink" Target="http://uk.wikipedia.org/wiki/7_%D0%B1%D0%B5%D1%80%D0%B5%D0%B7%D0%BD%D1%8F" TargetMode="External"/><Relationship Id="rId5" Type="http://schemas.openxmlformats.org/officeDocument/2006/relationships/hyperlink" Target="http://uk.wikipedia.org/wiki/1917" TargetMode="External"/><Relationship Id="rId15" Type="http://schemas.openxmlformats.org/officeDocument/2006/relationships/hyperlink" Target="http://uk.wikipedia.org/wiki/%D0%A2%D0%B8%D0%BC%D1%87%D0%B0%D1%81%D0%BE%D0%B2%D0%B8%D0%B9_%D1%83%D1%80%D1%8F%D0%B4_%D0%A0%D0%BE%D1%81%D1%96%D1%97" TargetMode="External"/><Relationship Id="rId10" Type="http://schemas.openxmlformats.org/officeDocument/2006/relationships/hyperlink" Target="http://uk.wikipedia.org/wiki/%D0%9F%D0%B5%D0%BB%D1%96%D0%BA%D0%B0%D0%BD_%D0%91%D0%BE%D1%80%D0%B8%D1%81_%D0%9E%D0%BB%D0%B5%D0%BA%D1%81%D0%B0%D0%BD%D0%B4%D1%80%D0%BE%D0%B2%D0%B8%D1%87" TargetMode="External"/><Relationship Id="rId4" Type="http://schemas.openxmlformats.org/officeDocument/2006/relationships/hyperlink" Target="http://uk.wikipedia.org/wiki/1_%D0%BB%D0%B8%D1%81%D1%82%D0%BE%D0%BF%D0%B0%D0%B4%D0%B0" TargetMode="External"/><Relationship Id="rId9" Type="http://schemas.openxmlformats.org/officeDocument/2006/relationships/hyperlink" Target="http://uk.wikipedia.org/wiki/2_%D0%B1%D0%B5%D1%80%D0%B5%D0%B7%D0%BD%D1%8F" TargetMode="External"/><Relationship Id="rId14" Type="http://schemas.openxmlformats.org/officeDocument/2006/relationships/hyperlink" Target="http://uk.wikipedia.org/w/index.php?title=%D0%A1%D0%BE%D1%81%D0%BD%D0%BE%D0%B2%D1%81%D1%8C%D0%BA%D0%B8%D0%B9_%D0%86%D0%B2%D0%B0%D0%BD_%D0%92%D0%B0%D1%81%D0%B8%D0%BB%D1%8C%D0%BE%D0%B2%D0%B8%D1%87&amp;action=edit&amp;redlink=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6_%D0%B1%D0%B5%D1%80%D0%B5%D0%B7%D0%BD%D1%8F" TargetMode="External"/><Relationship Id="rId13" Type="http://schemas.openxmlformats.org/officeDocument/2006/relationships/hyperlink" Target="http://uk.wikipedia.org/wiki/%D0%A2%D0%B8%D0%BC%D1%87%D0%B0%D1%81%D0%BE%D0%B2%D0%B8%D0%B9_%D1%83%D1%80%D1%8F%D0%B4_%D0%B2_%D0%A0%D0%BE%D1%81%D1%96%D1%97" TargetMode="External"/><Relationship Id="rId3" Type="http://schemas.openxmlformats.org/officeDocument/2006/relationships/hyperlink" Target="http://uk.wikipedia.org/wiki/%D0%A5%D0%B5%D1%80%D1%81%D0%BE%D0%BD%D1%81%D1%8C%D0%BA%D0%B0_%D0%B3%D1%83%D0%B1%D0%B5%D1%80%D0%BD%D1%96%D1%8F" TargetMode="External"/><Relationship Id="rId7" Type="http://schemas.openxmlformats.org/officeDocument/2006/relationships/hyperlink" Target="http://uk.wikipedia.org/wiki/%D0%A0%D0%9E%D0%9F%D1%96%D0%A2" TargetMode="External"/><Relationship Id="rId12" Type="http://schemas.openxmlformats.org/officeDocument/2006/relationships/hyperlink" Target="http://uk.wikipedia.org/wiki/%D0%91%D1%96%D0%BB%D1%8C%D1%88%D0%BE%D0%B2%D0%B8%D0%BA%D0%B8" TargetMode="External"/><Relationship Id="rId17" Type="http://schemas.openxmlformats.org/officeDocument/2006/relationships/hyperlink" Target="http://uk.wikipedia.org/wiki/20_%D0%B1%D0%B5%D1%80%D0%B5%D0%B7%D0%BD%D1%8F" TargetMode="External"/><Relationship Id="rId2" Type="http://schemas.openxmlformats.org/officeDocument/2006/relationships/hyperlink" Target="http://uk.wikipedia.org/wiki/1917" TargetMode="External"/><Relationship Id="rId16" Type="http://schemas.openxmlformats.org/officeDocument/2006/relationships/hyperlink" Target="http://uk.wikipedia.org/wiki/17_%D0%B1%D0%B5%D1%80%D0%B5%D0%B7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4_%D0%B1%D0%B5%D1%80%D0%B5%D0%B7%D0%BD%D1%8F" TargetMode="External"/><Relationship Id="rId11" Type="http://schemas.openxmlformats.org/officeDocument/2006/relationships/hyperlink" Target="http://uk.wikipedia.org/wiki/%D0%95%D1%81%D0%B5%D1%80%D0%B8" TargetMode="External"/><Relationship Id="rId5" Type="http://schemas.openxmlformats.org/officeDocument/2006/relationships/hyperlink" Target="http://uk.wikipedia.org/wiki/%D0%91%D0%B5%D1%81%D0%B0%D1%80%D0%B0%D0%B1%D1%81%D1%8C%D0%BA%D0%B0_%D0%B3%D1%83%D0%B1%D0%B5%D1%80%D0%BD%D1%96%D1%8F" TargetMode="External"/><Relationship Id="rId15" Type="http://schemas.openxmlformats.org/officeDocument/2006/relationships/hyperlink" Target="http://uk.wikipedia.org/wiki/18_%D0%B1%D0%B5%D1%80%D0%B5%D0%B7%D0%BD%D1%8F" TargetMode="External"/><Relationship Id="rId10" Type="http://schemas.openxmlformats.org/officeDocument/2006/relationships/hyperlink" Target="http://uk.wikipedia.org/wiki/%D0%9C%D0%B5%D0%BD%D1%88%D0%BE%D0%B2%D0%B8%D0%BA%D0%B8" TargetMode="External"/><Relationship Id="rId4" Type="http://schemas.openxmlformats.org/officeDocument/2006/relationships/hyperlink" Target="http://uk.wikipedia.org/wiki/%D0%A2%D0%B0%D0%B2%D1%80%D1%96%D0%B9%D1%81%D1%8C%D0%BA%D0%B0_%D0%B3%D1%83%D0%B1%D0%B5%D1%80%D0%BD%D1%96%D1%8F" TargetMode="External"/><Relationship Id="rId9" Type="http://schemas.openxmlformats.org/officeDocument/2006/relationships/hyperlink" Target="http://uk.wikipedia.org/w/index.php?title=%D0%9A%D1%96%D0%BD%D0%BE%D1%82%D0%B5%D0%B0%D1%82%D1%80_%C2%AB%D0%A0%D0%BE%D0%B4%D1%96%D0%BD%D0%B0%C2%BB_(%D0%9E%D0%B4%D0%B5%D1%81%D0%B0)&amp;action=edit&amp;redlink=1" TargetMode="External"/><Relationship Id="rId14" Type="http://schemas.openxmlformats.org/officeDocument/2006/relationships/hyperlink" Target="http://uk.wikipedia.org/wiki/%D0%92%D0%BE%D1%80%D0%BE%D0%BD%D1%86%D0%BE%D0%B2%D1%81%D1%8C%D0%BA%D0%B8%D0%B9_%D0%BF%D0%B0%D0%BB%D0%B0%D1%86_(%D0%9E%D0%B4%D0%B5%D1%81%D0%B0)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1%80%D0%B0%D0%B9%D0%BA%D0%B5%D0%B2%D0%B8%D1%87_%D0%9C%D0%B8%D1%85%D0%B0%D0%B9%D0%BB%D0%BE_%D0%92%D0%B0%D1%81%D0%B8%D0%BB%D1%8C%D0%BE%D0%B2%D0%B8%D1%87" TargetMode="External"/><Relationship Id="rId13" Type="http://schemas.openxmlformats.org/officeDocument/2006/relationships/hyperlink" Target="http://uk.wikipedia.org/wiki/%D0%9B%D1%83%D1%86%D0%B5%D0%BD%D0%BA%D0%BE_%D0%86%D0%B2%D0%B0%D0%BD_%D0%9C%D0%B8%D1%82%D1%80%D0%BE%D1%84%D0%B0%D0%BD%D0%BE%D0%B2%D0%B8%D1%87" TargetMode="External"/><Relationship Id="rId18" Type="http://schemas.openxmlformats.org/officeDocument/2006/relationships/hyperlink" Target="http://uk.wikipedia.org/wiki/%D0%A5%D0%B5%D1%80%D1%81%D0%BE%D0%BD%D1%81%D1%8C%D0%BA%D0%B0_%D0%B3%D1%83%D0%B1%D0%B5%D1%80%D0%BD%D1%96%D1%8F" TargetMode="External"/><Relationship Id="rId3" Type="http://schemas.openxmlformats.org/officeDocument/2006/relationships/hyperlink" Target="http://uk.wikipedia.org/wiki/1917" TargetMode="External"/><Relationship Id="rId7" Type="http://schemas.openxmlformats.org/officeDocument/2006/relationships/hyperlink" Target="http://uk.wikipedia.org/wiki/11_%D0%B1%D0%B5%D1%80%D0%B5%D0%B7%D0%BD%D1%8F" TargetMode="External"/><Relationship Id="rId12" Type="http://schemas.openxmlformats.org/officeDocument/2006/relationships/hyperlink" Target="http://uk.wikipedia.org/wiki/%D0%A3%D0%A1%D0%94%D0%A0%D0%9F" TargetMode="External"/><Relationship Id="rId17" Type="http://schemas.openxmlformats.org/officeDocument/2006/relationships/hyperlink" Target="http://uk.wikipedia.org/wiki/28_%D1%87%D0%B5%D1%80%D0%B2%D0%BD%D1%8F" TargetMode="External"/><Relationship Id="rId2" Type="http://schemas.openxmlformats.org/officeDocument/2006/relationships/hyperlink" Target="http://uk.wikipedia.org/wiki/12_%D0%B1%D0%B5%D1%80%D0%B5%D0%B7%D0%BD%D1%8F" TargetMode="External"/><Relationship Id="rId16" Type="http://schemas.openxmlformats.org/officeDocument/2006/relationships/hyperlink" Target="http://uk.wikipedia.org/wiki/13_%D0%BA%D0%B2%D1%96%D1%82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5%D1%80%D0%B5%D0%BD%D1%81%D1%8C%D0%BA%D0%B8%D0%B9_%D0%9E%D0%BB%D0%B5%D0%BA%D1%81%D0%B0%D0%BD%D0%B4%D1%80_%D0%A4%D0%B5%D0%B4%D0%BE%D1%80%D0%BE%D0%B2%D0%B8%D1%87" TargetMode="External"/><Relationship Id="rId11" Type="http://schemas.openxmlformats.org/officeDocument/2006/relationships/hyperlink" Target="http://uk.wikipedia.org/wiki/%D0%A7%D0%B5%D1%85%D1%96%D0%B2%D1%81%D1%8C%D0%BA%D0%B8%D0%B9_%D0%92%D0%BE%D0%BB%D0%BE%D0%B4%D0%B8%D0%BC%D0%B8%D1%80_%D0%9C%D1%83%D1%81%D1%96%D0%B9%D0%BE%D0%B2%D0%B8%D1%87" TargetMode="External"/><Relationship Id="rId5" Type="http://schemas.openxmlformats.org/officeDocument/2006/relationships/hyperlink" Target="http://uk.wikipedia.org/wiki/%D0%A1%D0%B8%D0%BD%D0%BE%D0%BF_(%D0%BB%D1%96%D0%BD%D0%BA%D0%BE%D1%80)" TargetMode="External"/><Relationship Id="rId15" Type="http://schemas.openxmlformats.org/officeDocument/2006/relationships/hyperlink" Target="http://uk.wikipedia.org/wiki/%D0%A8%D0%B5%D0%BB%D1%83%D1%85%D1%96%D0%BD_%D0%A1%D0%B5%D1%80%D0%B3%D1%96%D0%B9_%D0%9F%D0%B0%D0%B2%D0%BB%D0%BE%D0%B2%D0%B8%D1%87" TargetMode="External"/><Relationship Id="rId10" Type="http://schemas.openxmlformats.org/officeDocument/2006/relationships/hyperlink" Target="http://uk.wikipedia.org/wiki/19_%D0%B1%D0%B5%D1%80%D0%B5%D0%B7%D0%BD%D1%8F" TargetMode="External"/><Relationship Id="rId4" Type="http://schemas.openxmlformats.org/officeDocument/2006/relationships/hyperlink" Target="http://uk.wikipedia.org/wiki/%D0%95%D1%81%D0%B5%D1%80" TargetMode="External"/><Relationship Id="rId9" Type="http://schemas.openxmlformats.org/officeDocument/2006/relationships/hyperlink" Target="http://uk.wikipedia.org/wiki/%D0%9E%D0%B4%D0%B5%D1%81%D1%8C%D0%BA%D0%B8%D0%B9_%D1%83%D0%BD%D1%96%D0%B2%D0%B5%D1%80%D1%81%D0%B8%D1%82%D0%B5%D1%82" TargetMode="External"/><Relationship Id="rId14" Type="http://schemas.openxmlformats.org/officeDocument/2006/relationships/hyperlink" Target="http://uk.wikipedia.org/wiki/%D0%93%D0%BE%D0%BB%D1%83%D0%B1%D0%BE%D0%B2%D0%B8%D1%87_%D0%92%D1%81%D0%B5%D0%B2%D0%BE%D0%BB%D0%BE%D0%B4_%D0%9E%D0%BB%D0%B5%D0%BA%D1%81%D0%B0%D0%BD%D0%B4%D1%80%D0%BE%D0%B2%D0%B8%D1%87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5_%D1%82%D1%80%D0%B0%D0%B2%D0%BD%D1%8F" TargetMode="External"/><Relationship Id="rId3" Type="http://schemas.openxmlformats.org/officeDocument/2006/relationships/hyperlink" Target="http://uk.wikipedia.org/wiki/8_%D0%B1%D0%B5%D1%80%D0%B5%D0%B7%D0%BD%D1%8F" TargetMode="External"/><Relationship Id="rId7" Type="http://schemas.openxmlformats.org/officeDocument/2006/relationships/hyperlink" Target="http://uk.wikipedia.org/wiki/30_%D0%BA%D0%B2%D1%96%D1%82%D0%BD%D1%8F" TargetMode="External"/><Relationship Id="rId2" Type="http://schemas.openxmlformats.org/officeDocument/2006/relationships/hyperlink" Target="http://uk.wikipedia.org/wiki/%D0%9A%D0%B5%D1%80%D0%B5%D0%BD%D1%81%D1%8C%D0%BA%D0%B8%D0%B9_%D0%9E%D0%BB%D0%B5%D0%BA%D1%81%D0%B0%D0%BD%D0%B4%D1%80_%D0%A4%D0%B5%D0%B4%D0%BE%D1%80%D0%BE%D0%B2%D0%B8%D1%87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iki/%D0%9A%D0%BE%D0%BB%D1%87%D0%B0%D0%BA_%D0%9E%D0%BB%D0%B5%D0%BA%D1%81%D0%B0%D0%BD%D0%B4%D1%80_%D0%92%D0%B0%D1%81%D0%B8%D0%BB%D1%8C%D0%BE%D0%B2%D0%B8%D1%87" TargetMode="External"/><Relationship Id="rId5" Type="http://schemas.openxmlformats.org/officeDocument/2006/relationships/hyperlink" Target="http://uk.wikipedia.org/wiki/%D0%9A%D0%BE%D1%82%D0%BE%D0%B2%D1%81%D1%8C%D0%BA%D0%B8%D0%B9_%D0%93%D1%80%D0%B8%D0%B3%D0%BE%D1%80%D1%96%D0%B9_%D0%86%D0%B2%D0%B0%D0%BD%D0%BE%D0%B2%D0%B8%D1%87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uk.wikipedia.org/wiki/1917" TargetMode="External"/><Relationship Id="rId9" Type="http://schemas.openxmlformats.org/officeDocument/2006/relationships/hyperlink" Target="http://uk.wikipedia.org/wiki/10_%D1%82%D1%80%D0%B0%D0%B2%D0%BD%D1%8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7" TargetMode="External"/><Relationship Id="rId2" Type="http://schemas.openxmlformats.org/officeDocument/2006/relationships/hyperlink" Target="http://uk.wikipedia.org/wiki/%D0%A3%D0%9D%D0%A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C%D0%B8%D0%B7%D0%B8%D0%BA%D0%B5%D0%B2%D0%B8%D1%87_%D0%9F%D0%B0%D0%B2%D0%BB%D0%BE_%D0%9F%D0%B5%D1%82%D1%80%D0%BE%D0%B2%D0%B8%D1%8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8%D0%BA%D0%BE%D0%BB%D0%B0_II_(%D1%80%D0%BE%D1%81%D1%96%D0%B9%D1%81%D1%8C%D0%BA%D0%B8%D0%B9_%D1%96%D0%BC%D0%BF%D0%B5%D1%80%D0%B0%D1%82%D0%BE%D1%80)" TargetMode="External"/><Relationship Id="rId3" Type="http://schemas.openxmlformats.org/officeDocument/2006/relationships/hyperlink" Target="http://uk.wikipedia.org/wiki/1914" TargetMode="External"/><Relationship Id="rId7" Type="http://schemas.openxmlformats.org/officeDocument/2006/relationships/hyperlink" Target="http://uk.wikipedia.org/wiki/%D0%A1%D0%BE%D0%B1%D0%BE%D1%80%D0%BD%D0%B0_%D0%BF%D0%BB%D0%BE%D1%89%D0%B0_(%D0%9E%D0%B4%D0%B5%D1%81%D0%B0)" TargetMode="External"/><Relationship Id="rId12" Type="http://schemas.openxmlformats.org/officeDocument/2006/relationships/hyperlink" Target="http://uk.wikipedia.org/wiki/1915" TargetMode="External"/><Relationship Id="rId2" Type="http://schemas.openxmlformats.org/officeDocument/2006/relationships/hyperlink" Target="http://uk.wikipedia.org/wiki/%D0%9F%D0%B5%D1%80%D1%88%D0%B0_%D1%81%D0%B2%D1%96%D1%82%D0%BE%D0%B2%D0%B0_%D0%B2%D1%96%D0%B9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_%D1%81%D0%B5%D1%80%D0%BF%D0%BD%D1%8F" TargetMode="External"/><Relationship Id="rId11" Type="http://schemas.openxmlformats.org/officeDocument/2006/relationships/hyperlink" Target="http://uk.wikipedia.org/wiki/%D0%9F%D0%B5%D1%82%D1%80%D0%BE_I_%D0%9A%D0%B0%D1%80%D0%B0%D0%B3%D0%B5%D0%BE%D1%80%D0%B3%D1%96%D1%94%D0%B2%D0%B8%D1%87" TargetMode="External"/><Relationship Id="rId5" Type="http://schemas.openxmlformats.org/officeDocument/2006/relationships/hyperlink" Target="http://uk.wikipedia.org/wiki/%D0%A0%D0%BE%D1%81%D1%96%D0%B9%D1%81%D1%8C%D0%BA%D0%B0_%D0%86%D0%BC%D0%BF%D0%B5%D1%80%D1%96%D1%8F" TargetMode="External"/><Relationship Id="rId10" Type="http://schemas.openxmlformats.org/officeDocument/2006/relationships/hyperlink" Target="http://uk.wikipedia.org/wiki/%D0%A1%D0%B5%D1%80%D0%B1%D1%96%D1%8F" TargetMode="External"/><Relationship Id="rId4" Type="http://schemas.openxmlformats.org/officeDocument/2006/relationships/hyperlink" Target="http://uk.wikipedia.org/wiki/1917" TargetMode="External"/><Relationship Id="rId9" Type="http://schemas.openxmlformats.org/officeDocument/2006/relationships/hyperlink" Target="http://uk.wikipedia.org/wiki/%D0%9C%D0%B8%D0%BA%D0%BE%D0%BB%D0%B0_I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6" TargetMode="External"/><Relationship Id="rId7" Type="http://schemas.openxmlformats.org/officeDocument/2006/relationships/hyperlink" Target="http://uk.wikipedia.org/wiki/%D0%A0%D0%9E%D0%9F%D1%96%D0%A2" TargetMode="External"/><Relationship Id="rId2" Type="http://schemas.openxmlformats.org/officeDocument/2006/relationships/hyperlink" Target="http://uk.wikipedia.org/wiki/19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18" TargetMode="External"/><Relationship Id="rId5" Type="http://schemas.openxmlformats.org/officeDocument/2006/relationships/hyperlink" Target="http://uk.wikipedia.org/w/index.php?title=%D0%90%D0%BD%D0%B0%D1%82%D1%80%D0%B0_(%D0%B0%D0%B2%D1%96%D0%B0%D0%B7%D0%B0%D0%B2%D0%BE%D0%B4)&amp;action=edit&amp;redlink=1" TargetMode="External"/><Relationship Id="rId4" Type="http://schemas.openxmlformats.org/officeDocument/2006/relationships/hyperlink" Target="http://uk.wikipedia.org/wiki/191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5" TargetMode="External"/><Relationship Id="rId2" Type="http://schemas.openxmlformats.org/officeDocument/2006/relationships/hyperlink" Target="http://uk.wikipedia.org/wiki/19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E%D0%BB%D0%B3%D0%B0%D1%80%D1%96%D1%8F" TargetMode="External"/><Relationship Id="rId5" Type="http://schemas.openxmlformats.org/officeDocument/2006/relationships/hyperlink" Target="http://uk.wikipedia.org/wiki/%D0%9E%D1%81%D0%BC%D0%B0%D0%BD%D1%81%D1%8C%D0%BA%D0%B0_%D1%96%D0%BC%D0%BF%D0%B5%D1%80%D1%96%D1%8F" TargetMode="External"/><Relationship Id="rId4" Type="http://schemas.openxmlformats.org/officeDocument/2006/relationships/hyperlink" Target="http://uk.wikipedia.org/wiki/17_%D0%B6%D0%BE%D0%B2%D1%82%D0%BD%D1%8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4" TargetMode="External"/><Relationship Id="rId2" Type="http://schemas.openxmlformats.org/officeDocument/2006/relationships/hyperlink" Target="http://uk.wikipedia.org/wiki/29_%D0%B6%D0%BE%D0%B2%D1%82%D0%BD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2%D0%BE%D1%80%D0%BE%D0%BD%D1%86%D0%BE%D0%B2%D1%81%D1%8C%D0%BA%D0%B8%D0%B9_%D0%BC%D0%B0%D1%8F%D0%BA" TargetMode="External"/><Relationship Id="rId4" Type="http://schemas.openxmlformats.org/officeDocument/2006/relationships/hyperlink" Target="http://uk.wikipedia.org/wiki/%D0%9E%D0%B4%D0%B5%D1%81%D1%8C%D0%BA%D0%B8%D0%B9_%D0%BC%D0%BE%D1%80%D1%81%D1%8C%D0%BA%D0%B8%D0%B9_%D1%82%D0%BE%D1%80%D0%B3%D0%BE%D0%B2%D0%B5%D0%BB%D1%8C%D0%BD%D0%B8%D0%B9_%D0%BF%D0%BE%D1%80%D1%82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15" TargetMode="External"/><Relationship Id="rId3" Type="http://schemas.openxmlformats.org/officeDocument/2006/relationships/hyperlink" Target="http://uk.wikipedia.org/wiki/1914" TargetMode="External"/><Relationship Id="rId7" Type="http://schemas.openxmlformats.org/officeDocument/2006/relationships/hyperlink" Target="http://uk.wikipedia.org/wiki/%D0%A2%D0%B5%D0%BD%D0%B4%D1%80%D1%96%D0%B2%D1%81%D1%8C%D0%BA%D0%B0_%D0%BA%D0%BE%D1%81%D0%B0" TargetMode="External"/><Relationship Id="rId2" Type="http://schemas.openxmlformats.org/officeDocument/2006/relationships/hyperlink" Target="http://uk.wikipedia.org/wiki/%D0%94%D1%80%D1%83%D0%B3%D0%B5_%D0%A5%D1%80%D0%B8%D1%81%D1%82%D0%B8%D1%8F%D0%BD%D1%81%D1%8C%D0%BA%D0%B5_%D0%BA%D0%BB%D0%B0%D0%B4%D0%BE%D0%B2%D0%B8%D1%89%D0%B5_(%D0%9E%D0%B4%D0%B5%D1%81%D0%B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E%D0%B1%D1%80%D0%BE%D0%B2%D0%BE%D0%BB%D1%8C%D1%87%D0%B0_%D0%B0%D1%80%D0%BC%D1%96%D1%8F" TargetMode="External"/><Relationship Id="rId5" Type="http://schemas.openxmlformats.org/officeDocument/2006/relationships/hyperlink" Target="http://uk.wikipedia.org/wiki/1919" TargetMode="External"/><Relationship Id="rId4" Type="http://schemas.openxmlformats.org/officeDocument/2006/relationships/hyperlink" Target="http://uk.wikipedia.org/wiki/%D0%90%D0%BD%D1%82%D0%B0%D0%BD%D1%82%D0%B0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1%83%D1%8F%D0%BB%D1%8C%D0%BD%D0%B8%D1%86%D1%8C%D0%BA%D0%B8%D0%B9_%D0%BA%D1%83%D1%80%D0%BE%D1%80%D1%82" TargetMode="External"/><Relationship Id="rId3" Type="http://schemas.openxmlformats.org/officeDocument/2006/relationships/hyperlink" Target="http://uk.wikipedia.org/wiki/%D0%9C%D0%B8%D0%BA%D0%BE%D0%BB%D0%B0_II" TargetMode="External"/><Relationship Id="rId7" Type="http://schemas.openxmlformats.org/officeDocument/2006/relationships/hyperlink" Target="http://uk.wikipedia.org/wiki/1916" TargetMode="External"/><Relationship Id="rId2" Type="http://schemas.openxmlformats.org/officeDocument/2006/relationships/hyperlink" Target="http://uk.wikipedia.org/wiki/1915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iki/10_%D1%82%D1%80%D0%B0%D0%B2%D0%BD%D1%8F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uk.wikipedia.org/wiki/%D0%A1%D0%BF%D0%B0%D1%81%D0%BE-%D0%9F%D1%80%D0%B5%D0%BE%D0%B1%D1%80%D0%B0%D0%B6%D0%B5%D0%BD%D1%81%D1%8C%D0%BA%D0%B8%D0%B9_%D1%81%D0%BE%D0%B1%D0%BE%D1%80_(%D0%9E%D0%B4%D0%B5%D1%81%D0%B0)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uk.wikipedia.org/w/index.php?title=%D0%9A%D1%83%D0%BB%D0%B8%D0%BA%D0%BE%D0%B2%D0%B5_%D0%BF%D0%BE%D0%BB%D0%B5_(%D0%9E%D0%B4%D0%B5%D1%81%D0%B0)&amp;action=edit&amp;redlink=1" TargetMode="External"/><Relationship Id="rId9" Type="http://schemas.openxmlformats.org/officeDocument/2006/relationships/hyperlink" Target="http://uk.wikipedia.org/wiki/%D0%9F%D1%80%D0%B8%D0%BC%D0%BE%D1%80%D1%81%D1%8C%D0%BA%D0%B8%D0%B9_%D0%B1%D1%83%D0%BB%D1%8C%D0%B2%D0%B0%D1%80_(%D0%9E%D0%B4%D0%B5%D1%81%D0%B0)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7" TargetMode="External"/><Relationship Id="rId7" Type="http://schemas.openxmlformats.org/officeDocument/2006/relationships/hyperlink" Target="http://uk.wikipedia.org/wiki/1916" TargetMode="External"/><Relationship Id="rId2" Type="http://schemas.openxmlformats.org/officeDocument/2006/relationships/hyperlink" Target="http://uk.wikipedia.org/wiki/19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13" TargetMode="External"/><Relationship Id="rId5" Type="http://schemas.openxmlformats.org/officeDocument/2006/relationships/hyperlink" Target="http://uk.wikipedia.org/wiki/1915" TargetMode="External"/><Relationship Id="rId4" Type="http://schemas.openxmlformats.org/officeDocument/2006/relationships/hyperlink" Target="http://uk.wikipedia.org/w/index.php?title=%D0%9F%D0%B5%D1%80%D0%B5%D0%BF%D0%B8%D1%81_%D0%BD%D0%B0%D1%81%D0%B5%D0%BB%D0%B5%D0%BD%D0%BD%D1%8F_%D0%A0%D0%BE%D1%81%D1%96%D0%B9%D1%81%D1%8C%D0%BA%D0%BE%D1%97_%D1%96%D0%BC%D0%BF%D0%B5%D1%80%D1%96%D1%97_1915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1%83%D1%8F%D0%BB%D1%8C%D0%BD%D0%B8%D1%86%D1%8C%D0%BA%D0%B8%D0%B9_%D0%BB%D0%B8%D0%BC%D0%B0%D0%BD" TargetMode="External"/><Relationship Id="rId3" Type="http://schemas.openxmlformats.org/officeDocument/2006/relationships/hyperlink" Target="http://uk.wikipedia.org/wiki/%D0%A1%D1%83%D1%85%D0%B8%D0%B9_%D0%B7%D0%B0%D0%BA%D0%BE%D0%BD" TargetMode="External"/><Relationship Id="rId7" Type="http://schemas.openxmlformats.org/officeDocument/2006/relationships/hyperlink" Target="http://uk.wikipedia.org/wiki/%D0%A3%D1%82%D0%BE%D1%87%D0%BA%D1%96%D0%BD_%D0%A1%D0%B5%D1%80%D0%B3%D1%96%D0%B9_%D0%86%D1%81%D0%B0%D0%B9%D0%BE%D0%B2%D0%B8%D1%87" TargetMode="External"/><Relationship Id="rId2" Type="http://schemas.openxmlformats.org/officeDocument/2006/relationships/hyperlink" Target="http://uk.wikipedia.org/wiki/19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XX_%D1%81%D1%82%D0%BE%D0%BB%D1%96%D1%82%D1%82%D1%8F" TargetMode="External"/><Relationship Id="rId5" Type="http://schemas.openxmlformats.org/officeDocument/2006/relationships/hyperlink" Target="http://uk.wikipedia.org/wiki/1915" TargetMode="External"/><Relationship Id="rId4" Type="http://schemas.openxmlformats.org/officeDocument/2006/relationships/hyperlink" Target="http://uk.wikipedia.org/wiki/1916" TargetMode="External"/><Relationship Id="rId9" Type="http://schemas.openxmlformats.org/officeDocument/2006/relationships/hyperlink" Target="http://uk.wikipedia.org/wiki/%D0%9A%D1%83%D1%8F%D0%BB%D1%8C%D0%BD%D0%B8%D1%86%D1%8C%D0%BA%D0%B8%D0%B9_%D0%BA%D1%83%D1%80%D0%BE%D1%80%D1%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0" dirty="0" smtClean="0"/>
              <a:t>Історія Одеси (1914-1920)</a:t>
            </a:r>
            <a:br>
              <a:rPr lang="uk-UA" b="0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7560840" cy="633670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З початку </a:t>
            </a:r>
            <a:r>
              <a:rPr lang="ru-RU" dirty="0" err="1" smtClean="0"/>
              <a:t>війни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Османська Імперія"/>
              </a:rPr>
              <a:t>Османська</a:t>
            </a:r>
            <a:r>
              <a:rPr lang="ru-RU" dirty="0" smtClean="0">
                <a:hlinkClick r:id="rId2" tooltip="Османська Імперія"/>
              </a:rPr>
              <a:t> </a:t>
            </a:r>
            <a:r>
              <a:rPr lang="ru-RU" dirty="0" err="1" smtClean="0">
                <a:hlinkClick r:id="rId2" tooltip="Османська Імперія"/>
              </a:rPr>
              <a:t>Імперія</a:t>
            </a:r>
            <a:r>
              <a:rPr lang="ru-RU" dirty="0" smtClean="0"/>
              <a:t> </a:t>
            </a:r>
            <a:r>
              <a:rPr lang="ru-RU" dirty="0" err="1" smtClean="0"/>
              <a:t>закрила</a:t>
            </a:r>
            <a:r>
              <a:rPr lang="ru-RU" dirty="0" smtClean="0"/>
              <a:t> протоки для </a:t>
            </a:r>
            <a:r>
              <a:rPr lang="ru-RU" dirty="0" err="1" smtClean="0"/>
              <a:t>російських</a:t>
            </a:r>
            <a:r>
              <a:rPr lang="ru-RU" dirty="0" smtClean="0"/>
              <a:t> суден, </a:t>
            </a:r>
            <a:r>
              <a:rPr lang="ru-RU" dirty="0" err="1" smtClean="0">
                <a:hlinkClick r:id="rId3" tooltip="Одеський морський торговельний порт"/>
              </a:rPr>
              <a:t>Одеський</a:t>
            </a:r>
            <a:r>
              <a:rPr lang="ru-RU" dirty="0" smtClean="0">
                <a:hlinkClick r:id="rId3" tooltip="Одеський морський торговельний порт"/>
              </a:rPr>
              <a:t> порт</a:t>
            </a:r>
            <a:r>
              <a:rPr lang="ru-RU" dirty="0" smtClean="0"/>
              <a:t> не </a:t>
            </a:r>
            <a:r>
              <a:rPr lang="ru-RU" dirty="0" err="1" smtClean="0"/>
              <a:t>діє</a:t>
            </a:r>
            <a:r>
              <a:rPr lang="ru-RU" dirty="0" smtClean="0"/>
              <a:t>, </a:t>
            </a:r>
            <a:r>
              <a:rPr lang="ru-RU" dirty="0" err="1" smtClean="0"/>
              <a:t>завмирає</a:t>
            </a:r>
            <a:r>
              <a:rPr lang="ru-RU" dirty="0" smtClean="0"/>
              <a:t> </a:t>
            </a:r>
            <a:r>
              <a:rPr lang="ru-RU" dirty="0" err="1" smtClean="0"/>
              <a:t>морська</a:t>
            </a:r>
            <a:r>
              <a:rPr lang="ru-RU" dirty="0" smtClean="0"/>
              <a:t> </a:t>
            </a:r>
            <a:r>
              <a:rPr lang="ru-RU" dirty="0" err="1" smtClean="0"/>
              <a:t>торгівля</a:t>
            </a:r>
            <a:r>
              <a:rPr lang="ru-RU" dirty="0" smtClean="0"/>
              <a:t>, </a:t>
            </a:r>
            <a:r>
              <a:rPr lang="ru-RU" dirty="0" err="1" smtClean="0"/>
              <a:t>скорочується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базувалося</a:t>
            </a:r>
            <a:r>
              <a:rPr lang="ru-RU" dirty="0" smtClean="0"/>
              <a:t> на </a:t>
            </a:r>
            <a:r>
              <a:rPr lang="ru-RU" dirty="0" err="1" smtClean="0"/>
              <a:t>переробці</a:t>
            </a:r>
            <a:r>
              <a:rPr lang="ru-RU" dirty="0" smtClean="0"/>
              <a:t> </a:t>
            </a:r>
            <a:r>
              <a:rPr lang="ru-RU" dirty="0" err="1" smtClean="0"/>
              <a:t>імпортної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. </a:t>
            </a:r>
            <a:r>
              <a:rPr lang="ru-RU" dirty="0" err="1" smtClean="0"/>
              <a:t>Погіршення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, </a:t>
            </a:r>
            <a:r>
              <a:rPr lang="ru-RU" dirty="0" err="1" smtClean="0"/>
              <a:t>поразки</a:t>
            </a:r>
            <a:r>
              <a:rPr lang="ru-RU" dirty="0" smtClean="0"/>
              <a:t> на фронтах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нестабільність</a:t>
            </a:r>
            <a:r>
              <a:rPr lang="ru-RU" dirty="0" smtClean="0"/>
              <a:t> у </a:t>
            </a:r>
            <a:r>
              <a:rPr lang="ru-RU" dirty="0" err="1" smtClean="0"/>
              <a:t>суспільстві</a:t>
            </a:r>
            <a:r>
              <a:rPr lang="ru-RU" dirty="0" smtClean="0"/>
              <a:t>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літа</a:t>
            </a:r>
            <a:r>
              <a:rPr lang="ru-RU" dirty="0" smtClean="0"/>
              <a:t> </a:t>
            </a:r>
            <a:r>
              <a:rPr lang="ru-RU" dirty="0" smtClean="0">
                <a:hlinkClick r:id="rId4" tooltip="1915"/>
              </a:rPr>
              <a:t>1915</a:t>
            </a:r>
            <a:r>
              <a:rPr lang="ru-RU" dirty="0" smtClean="0"/>
              <a:t> року,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страйкового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одеських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завмер</a:t>
            </a:r>
            <a:r>
              <a:rPr lang="ru-RU" dirty="0" smtClean="0"/>
              <a:t> в </a:t>
            </a:r>
            <a:r>
              <a:rPr lang="ru-RU" dirty="0" smtClean="0">
                <a:hlinkClick r:id="rId5" tooltip="1914"/>
              </a:rPr>
              <a:t>1914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. В </a:t>
            </a:r>
            <a:r>
              <a:rPr lang="ru-RU" dirty="0" err="1" smtClean="0"/>
              <a:t>авангарді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стояли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Одеського</a:t>
            </a:r>
            <a:r>
              <a:rPr lang="ru-RU" dirty="0" smtClean="0"/>
              <a:t> порту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судноремонтного</a:t>
            </a:r>
            <a:r>
              <a:rPr lang="ru-RU" dirty="0" smtClean="0"/>
              <a:t> заводу </a:t>
            </a:r>
            <a:r>
              <a:rPr lang="ru-RU" dirty="0" err="1" smtClean="0">
                <a:hlinkClick r:id="rId6" tooltip="РОПіТ"/>
              </a:rPr>
              <a:t>РОПіТ</a:t>
            </a:r>
            <a:r>
              <a:rPr lang="ru-RU" dirty="0" smtClean="0"/>
              <a:t>. З </a:t>
            </a:r>
            <a:r>
              <a:rPr lang="ru-RU" dirty="0" smtClean="0">
                <a:hlinkClick r:id="rId4" tooltip="1915"/>
              </a:rPr>
              <a:t>1915</a:t>
            </a:r>
            <a:r>
              <a:rPr lang="ru-RU" dirty="0" smtClean="0"/>
              <a:t> року уряд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підприємці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змушені</a:t>
            </a:r>
            <a:r>
              <a:rPr lang="ru-RU" dirty="0" smtClean="0"/>
              <a:t> </a:t>
            </a:r>
            <a:r>
              <a:rPr lang="ru-RU" dirty="0" err="1" smtClean="0"/>
              <a:t>піти</a:t>
            </a:r>
            <a:r>
              <a:rPr lang="ru-RU" dirty="0" smtClean="0"/>
              <a:t> на </a:t>
            </a:r>
            <a:r>
              <a:rPr lang="ru-RU" dirty="0" err="1" smtClean="0"/>
              <a:t>задоволення</a:t>
            </a:r>
            <a:r>
              <a:rPr lang="ru-RU" dirty="0" smtClean="0"/>
              <a:t> ряду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: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зарплати</a:t>
            </a:r>
            <a:r>
              <a:rPr lang="ru-RU" dirty="0" smtClean="0"/>
              <a:t>, яку </a:t>
            </a:r>
            <a:r>
              <a:rPr lang="ru-RU" dirty="0" err="1" smtClean="0"/>
              <a:t>поглинула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Інфляція"/>
              </a:rPr>
              <a:t>інфляція</a:t>
            </a:r>
            <a:r>
              <a:rPr lang="ru-RU" dirty="0" smtClean="0"/>
              <a:t> та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. Але </a:t>
            </a:r>
            <a:r>
              <a:rPr lang="ru-RU" dirty="0" err="1" smtClean="0"/>
              <a:t>страйки</a:t>
            </a:r>
            <a:r>
              <a:rPr lang="ru-RU" dirty="0" smtClean="0"/>
              <a:t> не </a:t>
            </a:r>
            <a:r>
              <a:rPr lang="ru-RU" dirty="0" err="1" smtClean="0"/>
              <a:t>припинилися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 </a:t>
            </a:r>
            <a:r>
              <a:rPr lang="ru-RU" dirty="0" smtClean="0">
                <a:hlinkClick r:id="rId4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фіксувалося</a:t>
            </a:r>
            <a:r>
              <a:rPr lang="ru-RU" dirty="0" smtClean="0"/>
              <a:t> 12 </a:t>
            </a:r>
            <a:r>
              <a:rPr lang="ru-RU" dirty="0" err="1" smtClean="0"/>
              <a:t>страйків</a:t>
            </a:r>
            <a:r>
              <a:rPr lang="ru-RU" dirty="0" smtClean="0"/>
              <a:t>, то в </a:t>
            </a:r>
            <a:r>
              <a:rPr lang="ru-RU" dirty="0" smtClean="0">
                <a:hlinkClick r:id="rId8" tooltip="1916"/>
              </a:rPr>
              <a:t>1916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 — </a:t>
            </a:r>
            <a:r>
              <a:rPr lang="ru-RU" dirty="0" err="1" smtClean="0"/>
              <a:t>вже</a:t>
            </a:r>
            <a:r>
              <a:rPr lang="ru-RU" dirty="0" smtClean="0"/>
              <a:t> 26. </a:t>
            </a:r>
            <a:r>
              <a:rPr lang="ru-RU" dirty="0" smtClean="0">
                <a:hlinkClick r:id="rId9" tooltip="1 травня"/>
              </a:rPr>
              <a:t>1 </a:t>
            </a:r>
            <a:r>
              <a:rPr lang="ru-RU" dirty="0" err="1" smtClean="0">
                <a:hlinkClick r:id="rId9" tooltip="1 травня"/>
              </a:rPr>
              <a:t>травня</a:t>
            </a:r>
            <a:r>
              <a:rPr lang="ru-RU" dirty="0" smtClean="0"/>
              <a:t> </a:t>
            </a:r>
            <a:r>
              <a:rPr lang="ru-RU" dirty="0" smtClean="0">
                <a:hlinkClick r:id="rId8" tooltip="1916"/>
              </a:rPr>
              <a:t>1916</a:t>
            </a:r>
            <a:r>
              <a:rPr lang="ru-RU" dirty="0" smtClean="0"/>
              <a:t> в </a:t>
            </a:r>
            <a:r>
              <a:rPr lang="ru-RU" dirty="0" err="1" smtClean="0"/>
              <a:t>Одесі</a:t>
            </a:r>
            <a:r>
              <a:rPr lang="ru-RU" dirty="0" smtClean="0"/>
              <a:t> проходила </a:t>
            </a:r>
            <a:r>
              <a:rPr lang="ru-RU" dirty="0" err="1" smtClean="0">
                <a:hlinkClick r:id="rId10" tooltip="День міжнародної солідарності трудящих"/>
              </a:rPr>
              <a:t>Першотравнева</a:t>
            </a:r>
            <a:r>
              <a:rPr lang="ru-RU" dirty="0" smtClean="0">
                <a:hlinkClick r:id="rId10" tooltip="День міжнародної солідарності трудящих"/>
              </a:rPr>
              <a:t> </a:t>
            </a:r>
            <a:r>
              <a:rPr lang="ru-RU" dirty="0" err="1" smtClean="0">
                <a:hlinkClick r:id="rId10" tooltip="День міжнародної солідарності трудящих"/>
              </a:rPr>
              <a:t>демонстрація</a:t>
            </a:r>
            <a:r>
              <a:rPr lang="ru-RU" dirty="0" smtClean="0">
                <a:hlinkClick r:id="rId10" tooltip="День міжнародної солідарності трудящих"/>
              </a:rPr>
              <a:t> трудящих</a:t>
            </a:r>
            <a:r>
              <a:rPr lang="ru-RU" dirty="0" smtClean="0"/>
              <a:t>. З </a:t>
            </a:r>
            <a:r>
              <a:rPr lang="ru-RU" dirty="0" smtClean="0">
                <a:hlinkClick r:id="rId8" tooltip="1916"/>
              </a:rPr>
              <a:t>1916</a:t>
            </a:r>
            <a:r>
              <a:rPr lang="ru-RU" dirty="0" smtClean="0"/>
              <a:t> року </a:t>
            </a:r>
            <a:r>
              <a:rPr lang="ru-RU" dirty="0" err="1" smtClean="0"/>
              <a:t>страйку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все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характеру. На початку</a:t>
            </a:r>
            <a:r>
              <a:rPr lang="ru-RU" dirty="0" smtClean="0">
                <a:hlinkClick r:id="rId11" tooltip="1917"/>
              </a:rPr>
              <a:t>1917</a:t>
            </a:r>
            <a:r>
              <a:rPr lang="ru-RU" dirty="0" smtClean="0"/>
              <a:t> року </a:t>
            </a:r>
            <a:r>
              <a:rPr lang="ru-RU" dirty="0" err="1" smtClean="0"/>
              <a:t>відбувся</a:t>
            </a:r>
            <a:r>
              <a:rPr lang="ru-RU" dirty="0" smtClean="0"/>
              <a:t> </a:t>
            </a:r>
            <a:r>
              <a:rPr lang="ru-RU" dirty="0" err="1" smtClean="0"/>
              <a:t>страйк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 </a:t>
            </a:r>
            <a:r>
              <a:rPr lang="ru-RU" dirty="0" err="1" smtClean="0">
                <a:hlinkClick r:id="rId12" tooltip="ОНУ"/>
              </a:rPr>
              <a:t>Новоросійського</a:t>
            </a:r>
            <a:r>
              <a:rPr lang="ru-RU" dirty="0" smtClean="0">
                <a:hlinkClick r:id="rId12" tooltip="ОНУ"/>
              </a:rPr>
              <a:t> </a:t>
            </a:r>
            <a:r>
              <a:rPr lang="ru-RU" dirty="0" err="1" smtClean="0">
                <a:hlinkClick r:id="rId12" tooltip="ОНУ"/>
              </a:rPr>
              <a:t>університету</a:t>
            </a:r>
            <a:r>
              <a:rPr lang="ru-RU" dirty="0" smtClean="0"/>
              <a:t>. </a:t>
            </a:r>
            <a:r>
              <a:rPr lang="ru-RU" dirty="0" err="1" smtClean="0"/>
              <a:t>Війна</a:t>
            </a:r>
            <a:r>
              <a:rPr lang="ru-RU" dirty="0" smtClean="0"/>
              <a:t> вдарила по </a:t>
            </a:r>
            <a:r>
              <a:rPr lang="ru-RU" dirty="0" err="1" smtClean="0"/>
              <a:t>господарству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правам </a:t>
            </a:r>
            <a:r>
              <a:rPr lang="ru-RU" dirty="0" err="1" smtClean="0"/>
              <a:t>німців</a:t>
            </a:r>
            <a:r>
              <a:rPr lang="ru-RU" dirty="0" smtClean="0"/>
              <a:t> — </a:t>
            </a:r>
            <a:r>
              <a:rPr lang="ru-RU" dirty="0" err="1" smtClean="0">
                <a:hlinkClick r:id="rId13" tooltip="Німці в Україні"/>
              </a:rPr>
              <a:t>колоністів</a:t>
            </a:r>
            <a:r>
              <a:rPr lang="ru-RU" dirty="0" smtClean="0">
                <a:hlinkClick r:id="rId13" tooltip="Німці в Україні"/>
              </a:rPr>
              <a:t> </a:t>
            </a:r>
            <a:r>
              <a:rPr lang="ru-RU" dirty="0" err="1" smtClean="0">
                <a:hlinkClick r:id="rId13" tooltip="Німці в Україні"/>
              </a:rPr>
              <a:t>Одещини</a:t>
            </a:r>
            <a:r>
              <a:rPr lang="ru-RU" dirty="0" smtClean="0"/>
              <a:t>. </a:t>
            </a:r>
            <a:r>
              <a:rPr lang="ru-RU" dirty="0" err="1" smtClean="0"/>
              <a:t>Дії</a:t>
            </a:r>
            <a:r>
              <a:rPr lang="ru-RU" dirty="0" smtClean="0"/>
              <a:t> «</a:t>
            </a:r>
            <a:r>
              <a:rPr lang="ru-RU" dirty="0" err="1" smtClean="0"/>
              <a:t>Комітету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німецьким</a:t>
            </a:r>
            <a:r>
              <a:rPr lang="ru-RU" dirty="0" smtClean="0"/>
              <a:t> </a:t>
            </a:r>
            <a:r>
              <a:rPr lang="ru-RU" dirty="0" err="1" smtClean="0"/>
              <a:t>засиллям</a:t>
            </a:r>
            <a:r>
              <a:rPr lang="ru-RU" dirty="0" smtClean="0"/>
              <a:t>» </a:t>
            </a:r>
            <a:r>
              <a:rPr lang="ru-RU" dirty="0" err="1" smtClean="0"/>
              <a:t>призвело</a:t>
            </a:r>
            <a:r>
              <a:rPr lang="ru-RU" dirty="0" smtClean="0"/>
              <a:t> до заборони </a:t>
            </a:r>
            <a:r>
              <a:rPr lang="ru-RU" dirty="0" err="1" smtClean="0"/>
              <a:t>викладання</a:t>
            </a:r>
            <a:r>
              <a:rPr lang="ru-RU" dirty="0" smtClean="0"/>
              <a:t>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, до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землеволодіння</a:t>
            </a:r>
            <a:r>
              <a:rPr lang="ru-RU" dirty="0" smtClean="0"/>
              <a:t> </a:t>
            </a:r>
            <a:r>
              <a:rPr lang="ru-RU" dirty="0" err="1" smtClean="0"/>
              <a:t>німців</a:t>
            </a:r>
            <a:r>
              <a:rPr lang="ru-RU" dirty="0" smtClean="0"/>
              <a:t> — </a:t>
            </a:r>
            <a:r>
              <a:rPr lang="ru-RU" dirty="0" err="1" smtClean="0"/>
              <a:t>колоністів</a:t>
            </a:r>
            <a:r>
              <a:rPr lang="ru-RU" dirty="0" smtClean="0"/>
              <a:t>. У </a:t>
            </a:r>
            <a:r>
              <a:rPr lang="ru-RU" dirty="0" smtClean="0">
                <a:hlinkClick r:id="rId5" tooltip="1914"/>
              </a:rPr>
              <a:t>1914</a:t>
            </a:r>
            <a:r>
              <a:rPr lang="ru-RU" dirty="0" smtClean="0"/>
              <a:t>–</a:t>
            </a:r>
            <a:r>
              <a:rPr lang="ru-RU" dirty="0" smtClean="0">
                <a:hlinkClick r:id="rId8" tooltip="1916"/>
              </a:rPr>
              <a:t>1916</a:t>
            </a:r>
            <a:r>
              <a:rPr lang="ru-RU" dirty="0" smtClean="0"/>
              <a:t> роках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закрилися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 </a:t>
            </a:r>
            <a:r>
              <a:rPr lang="ru-RU" dirty="0" err="1" smtClean="0"/>
              <a:t>німецьких</a:t>
            </a:r>
            <a:r>
              <a:rPr lang="ru-RU" dirty="0" smtClean="0"/>
              <a:t>, </a:t>
            </a:r>
            <a:r>
              <a:rPr lang="ru-RU" dirty="0" err="1" smtClean="0"/>
              <a:t>австро-угорських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турецьких</a:t>
            </a:r>
            <a:r>
              <a:rPr lang="ru-RU" dirty="0" smtClean="0"/>
              <a:t> </a:t>
            </a:r>
            <a:r>
              <a:rPr lang="ru-RU" dirty="0" err="1" smtClean="0"/>
              <a:t>підданих</a:t>
            </a:r>
            <a:r>
              <a:rPr lang="ru-RU" dirty="0" smtClean="0"/>
              <a:t>, </a:t>
            </a:r>
            <a:r>
              <a:rPr lang="ru-RU" dirty="0" err="1" smtClean="0"/>
              <a:t>близько</a:t>
            </a:r>
            <a:r>
              <a:rPr lang="ru-RU" dirty="0" smtClean="0"/>
              <a:t> 5 </a:t>
            </a:r>
            <a:r>
              <a:rPr lang="ru-RU" dirty="0" err="1" smtClean="0"/>
              <a:t>тисяч</a:t>
            </a:r>
            <a:r>
              <a:rPr lang="ru-RU" dirty="0" smtClean="0"/>
              <a:t> таких людей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виселено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,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населені</a:t>
            </a:r>
            <a:r>
              <a:rPr lang="ru-RU" dirty="0" smtClean="0"/>
              <a:t> </a:t>
            </a:r>
            <a:r>
              <a:rPr lang="ru-RU" dirty="0" err="1" smtClean="0"/>
              <a:t>пункти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німецькими</a:t>
            </a:r>
            <a:r>
              <a:rPr lang="ru-RU" dirty="0" smtClean="0"/>
              <a:t> </a:t>
            </a:r>
            <a:r>
              <a:rPr lang="ru-RU" dirty="0" err="1" smtClean="0"/>
              <a:t>назвами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4"/>
              </a:rPr>
              <a:t>1914</a:t>
            </a:r>
            <a:r>
              <a:rPr lang="ru-RU" dirty="0" smtClean="0"/>
              <a:t>–</a:t>
            </a:r>
            <a:r>
              <a:rPr lang="ru-RU" dirty="0" smtClean="0">
                <a:hlinkClick r:id="rId4" tooltip="1915"/>
              </a:rPr>
              <a:t>1915</a:t>
            </a:r>
            <a:r>
              <a:rPr lang="ru-RU" dirty="0" smtClean="0"/>
              <a:t> роках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замінені</a:t>
            </a:r>
            <a:r>
              <a:rPr lang="ru-RU" dirty="0" smtClean="0"/>
              <a:t> на </a:t>
            </a:r>
            <a:r>
              <a:rPr lang="ru-RU" dirty="0" err="1" smtClean="0"/>
              <a:t>російські</a:t>
            </a:r>
            <a:r>
              <a:rPr lang="ru-RU" dirty="0" smtClean="0"/>
              <a:t>. З метою </a:t>
            </a:r>
            <a:r>
              <a:rPr lang="ru-RU" dirty="0" err="1" smtClean="0"/>
              <a:t>світломаскування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4"/>
              </a:rPr>
              <a:t>1914</a:t>
            </a:r>
            <a:r>
              <a:rPr lang="ru-RU" dirty="0" smtClean="0"/>
              <a:t> року, наказом генерал-губернатора, 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заборонена </a:t>
            </a:r>
            <a:r>
              <a:rPr lang="ru-RU" dirty="0" err="1" smtClean="0"/>
              <a:t>світлова</a:t>
            </a:r>
            <a:r>
              <a:rPr lang="ru-RU" dirty="0" smtClean="0"/>
              <a:t> реклама, в </a:t>
            </a:r>
            <a:r>
              <a:rPr lang="ru-RU" dirty="0" err="1" smtClean="0"/>
              <a:t>будинках</a:t>
            </a:r>
            <a:r>
              <a:rPr lang="ru-RU" dirty="0" smtClean="0"/>
              <a:t>, </a:t>
            </a:r>
            <a:r>
              <a:rPr lang="ru-RU" dirty="0" err="1" smtClean="0"/>
              <a:t>вікна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виходили</a:t>
            </a:r>
            <a:r>
              <a:rPr lang="ru-RU" dirty="0" smtClean="0"/>
              <a:t> на море у </a:t>
            </a:r>
            <a:r>
              <a:rPr lang="ru-RU" dirty="0" err="1" smtClean="0"/>
              <a:t>вечірній</a:t>
            </a:r>
            <a:r>
              <a:rPr lang="ru-RU" dirty="0" smtClean="0"/>
              <a:t> час, за </a:t>
            </a:r>
            <a:r>
              <a:rPr lang="ru-RU" dirty="0" err="1" smtClean="0"/>
              <a:t>тим</a:t>
            </a:r>
            <a:r>
              <a:rPr lang="ru-RU" dirty="0" smtClean="0"/>
              <a:t> же наказом, </a:t>
            </a:r>
            <a:r>
              <a:rPr lang="ru-RU" dirty="0" err="1" smtClean="0"/>
              <a:t>щільно</a:t>
            </a:r>
            <a:r>
              <a:rPr lang="ru-RU" dirty="0" smtClean="0"/>
              <a:t> </a:t>
            </a:r>
            <a:r>
              <a:rPr lang="ru-RU" dirty="0" err="1" smtClean="0"/>
              <a:t>закривалися</a:t>
            </a:r>
            <a:r>
              <a:rPr lang="ru-RU" dirty="0" smtClean="0"/>
              <a:t> </a:t>
            </a:r>
            <a:r>
              <a:rPr lang="ru-RU" dirty="0" err="1" smtClean="0"/>
              <a:t>віконниці</a:t>
            </a:r>
            <a:r>
              <a:rPr lang="ru-RU" dirty="0" smtClean="0"/>
              <a:t>, </a:t>
            </a:r>
            <a:r>
              <a:rPr lang="ru-RU" dirty="0" err="1" smtClean="0"/>
              <a:t>заборонялися</a:t>
            </a:r>
            <a:r>
              <a:rPr lang="ru-RU" dirty="0" smtClean="0"/>
              <a:t> </a:t>
            </a:r>
            <a:r>
              <a:rPr lang="ru-RU" dirty="0" err="1" smtClean="0"/>
              <a:t>вечірні</a:t>
            </a:r>
            <a:r>
              <a:rPr lang="ru-RU" dirty="0" smtClean="0"/>
              <a:t> та </a:t>
            </a:r>
            <a:r>
              <a:rPr lang="ru-RU" dirty="0" err="1" smtClean="0"/>
              <a:t>нічні</a:t>
            </a:r>
            <a:r>
              <a:rPr lang="ru-RU" dirty="0" smtClean="0"/>
              <a:t> </a:t>
            </a:r>
            <a:r>
              <a:rPr lang="ru-RU" dirty="0" err="1" smtClean="0"/>
              <a:t>прогулянки</a:t>
            </a:r>
            <a:r>
              <a:rPr lang="ru-RU" dirty="0" smtClean="0"/>
              <a:t> </a:t>
            </a:r>
            <a:r>
              <a:rPr lang="ru-RU" dirty="0" err="1" smtClean="0"/>
              <a:t>вздовж</a:t>
            </a:r>
            <a:r>
              <a:rPr lang="ru-RU" dirty="0" smtClean="0"/>
              <a:t> моря.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Одеси</a:t>
            </a:r>
            <a:r>
              <a:rPr lang="ru-RU" dirty="0" smtClean="0"/>
              <a:t> того часу </a:t>
            </a:r>
            <a:r>
              <a:rPr lang="ru-RU" dirty="0" err="1" smtClean="0"/>
              <a:t>характерний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злочинності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злочинів</a:t>
            </a:r>
            <a:r>
              <a:rPr lang="ru-RU" dirty="0" smtClean="0"/>
              <a:t>, </a:t>
            </a:r>
            <a:r>
              <a:rPr lang="ru-RU" dirty="0" err="1" smtClean="0"/>
              <a:t>мільйонних</a:t>
            </a:r>
            <a:r>
              <a:rPr lang="ru-RU" dirty="0" smtClean="0"/>
              <a:t> афер,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«панами» (</a:t>
            </a:r>
            <a:r>
              <a:rPr lang="ru-RU" dirty="0" err="1" smtClean="0"/>
              <a:t>залізнична</a:t>
            </a:r>
            <a:r>
              <a:rPr lang="ru-RU" dirty="0" smtClean="0"/>
              <a:t>, </a:t>
            </a:r>
            <a:r>
              <a:rPr lang="ru-RU" dirty="0" err="1" smtClean="0"/>
              <a:t>філотелічна</a:t>
            </a:r>
            <a:r>
              <a:rPr lang="ru-RU" dirty="0" smtClean="0"/>
              <a:t>, </a:t>
            </a:r>
            <a:r>
              <a:rPr lang="ru-RU" dirty="0" err="1" smtClean="0"/>
              <a:t>цукрова</a:t>
            </a:r>
            <a:r>
              <a:rPr lang="ru-RU" dirty="0" smtClean="0"/>
              <a:t>, </a:t>
            </a:r>
            <a:r>
              <a:rPr lang="ru-RU" dirty="0" err="1" smtClean="0"/>
              <a:t>медична</a:t>
            </a:r>
            <a:r>
              <a:rPr lang="ru-RU" dirty="0" smtClean="0"/>
              <a:t>, </a:t>
            </a:r>
            <a:r>
              <a:rPr lang="ru-RU" dirty="0" err="1" smtClean="0"/>
              <a:t>військова</a:t>
            </a:r>
            <a:r>
              <a:rPr lang="ru-RU" dirty="0" smtClean="0"/>
              <a:t>, </a:t>
            </a:r>
            <a:r>
              <a:rPr lang="ru-RU" dirty="0" err="1" smtClean="0"/>
              <a:t>горілчана</a:t>
            </a:r>
            <a:r>
              <a:rPr lang="ru-RU" dirty="0" smtClean="0"/>
              <a:t> …). Одеса як центр </a:t>
            </a:r>
            <a:r>
              <a:rPr lang="ru-RU" dirty="0" err="1" smtClean="0"/>
              <a:t>торговельного</a:t>
            </a:r>
            <a:r>
              <a:rPr lang="ru-RU" dirty="0" smtClean="0"/>
              <a:t>, </a:t>
            </a:r>
            <a:r>
              <a:rPr lang="ru-RU" dirty="0" err="1" smtClean="0"/>
              <a:t>банківського</a:t>
            </a:r>
            <a:r>
              <a:rPr lang="ru-RU" dirty="0" smtClean="0"/>
              <a:t>,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капіталів</a:t>
            </a:r>
            <a:r>
              <a:rPr lang="ru-RU" dirty="0" smtClean="0"/>
              <a:t> </a:t>
            </a:r>
            <a:r>
              <a:rPr lang="ru-RU" dirty="0" err="1" smtClean="0"/>
              <a:t>притягувала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шукачів</a:t>
            </a:r>
            <a:r>
              <a:rPr lang="ru-RU" dirty="0" smtClean="0"/>
              <a:t> «</a:t>
            </a:r>
            <a:r>
              <a:rPr lang="ru-RU" dirty="0" err="1" smtClean="0"/>
              <a:t>легкої</a:t>
            </a:r>
            <a:r>
              <a:rPr lang="ru-RU" dirty="0" smtClean="0"/>
              <a:t> наживи». </a:t>
            </a:r>
            <a:r>
              <a:rPr lang="ru-RU" dirty="0" err="1" smtClean="0"/>
              <a:t>Спекуляція</a:t>
            </a:r>
            <a:r>
              <a:rPr lang="ru-RU" dirty="0" smtClean="0"/>
              <a:t> в роки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лягла</a:t>
            </a:r>
            <a:r>
              <a:rPr lang="ru-RU" dirty="0" smtClean="0"/>
              <a:t> </a:t>
            </a:r>
            <a:r>
              <a:rPr lang="ru-RU" dirty="0" err="1" smtClean="0"/>
              <a:t>важким</a:t>
            </a:r>
            <a:r>
              <a:rPr lang="ru-RU" dirty="0" smtClean="0"/>
              <a:t> </a:t>
            </a:r>
            <a:r>
              <a:rPr lang="ru-RU" dirty="0" err="1" smtClean="0"/>
              <a:t>тягарем</a:t>
            </a:r>
            <a:r>
              <a:rPr lang="ru-RU" dirty="0" smtClean="0"/>
              <a:t> на </a:t>
            </a:r>
            <a:r>
              <a:rPr lang="ru-RU" dirty="0" err="1" smtClean="0"/>
              <a:t>плечі</a:t>
            </a:r>
            <a:r>
              <a:rPr lang="ru-RU" dirty="0" smtClean="0"/>
              <a:t> </a:t>
            </a:r>
            <a:r>
              <a:rPr lang="ru-RU" dirty="0" err="1" smtClean="0"/>
              <a:t>простих</a:t>
            </a:r>
            <a:r>
              <a:rPr lang="ru-RU" dirty="0" smtClean="0"/>
              <a:t> </a:t>
            </a:r>
            <a:r>
              <a:rPr lang="ru-RU" dirty="0" err="1" smtClean="0"/>
              <a:t>одеситів</a:t>
            </a:r>
            <a:r>
              <a:rPr lang="ru-RU" dirty="0" smtClean="0"/>
              <a:t>. У </a:t>
            </a:r>
            <a:r>
              <a:rPr lang="ru-RU" dirty="0" smtClean="0">
                <a:hlinkClick r:id="rId4" tooltip="1915"/>
              </a:rPr>
              <a:t>1915</a:t>
            </a:r>
            <a:r>
              <a:rPr lang="ru-RU" dirty="0" smtClean="0"/>
              <a:t>–</a:t>
            </a:r>
            <a:r>
              <a:rPr lang="ru-RU" dirty="0" smtClean="0">
                <a:hlinkClick r:id="rId8" tooltip="1916"/>
              </a:rPr>
              <a:t>1916</a:t>
            </a:r>
            <a:r>
              <a:rPr lang="ru-RU" dirty="0" smtClean="0"/>
              <a:t> роках </a:t>
            </a:r>
            <a:r>
              <a:rPr lang="ru-RU" dirty="0" err="1" smtClean="0"/>
              <a:t>одеська</a:t>
            </a:r>
            <a:r>
              <a:rPr lang="ru-RU" dirty="0" smtClean="0"/>
              <a:t> </a:t>
            </a:r>
            <a:r>
              <a:rPr lang="ru-RU" dirty="0" err="1" smtClean="0"/>
              <a:t>поліція</a:t>
            </a:r>
            <a:r>
              <a:rPr lang="ru-RU" dirty="0" smtClean="0"/>
              <a:t> </a:t>
            </a:r>
            <a:r>
              <a:rPr lang="ru-RU" dirty="0" err="1" smtClean="0"/>
              <a:t>неодноразово</a:t>
            </a:r>
            <a:r>
              <a:rPr lang="ru-RU" dirty="0" smtClean="0"/>
              <a:t> проводила </a:t>
            </a:r>
            <a:r>
              <a:rPr lang="ru-RU" dirty="0" err="1" smtClean="0"/>
              <a:t>облави</a:t>
            </a:r>
            <a:r>
              <a:rPr lang="ru-RU" dirty="0" smtClean="0"/>
              <a:t> на </a:t>
            </a:r>
            <a:r>
              <a:rPr lang="ru-RU" dirty="0" err="1" smtClean="0"/>
              <a:t>спекулянтів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дезертирів</a:t>
            </a:r>
            <a:r>
              <a:rPr lang="ru-RU" dirty="0" smtClean="0"/>
              <a:t>.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введенням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посиленням</a:t>
            </a:r>
            <a:r>
              <a:rPr lang="ru-RU" dirty="0" smtClean="0"/>
              <a:t> </a:t>
            </a:r>
            <a:r>
              <a:rPr lang="ru-RU" dirty="0" err="1" smtClean="0"/>
              <a:t>покарань</a:t>
            </a:r>
            <a:r>
              <a:rPr lang="ru-RU" dirty="0" smtClean="0"/>
              <a:t> за </a:t>
            </a:r>
            <a:r>
              <a:rPr lang="ru-RU" dirty="0" err="1" smtClean="0"/>
              <a:t>кримінальні</a:t>
            </a:r>
            <a:r>
              <a:rPr lang="ru-RU" dirty="0" smtClean="0"/>
              <a:t> </a:t>
            </a:r>
            <a:r>
              <a:rPr lang="ru-RU" dirty="0" err="1" smtClean="0"/>
              <a:t>злочини</a:t>
            </a:r>
            <a:r>
              <a:rPr lang="ru-RU" dirty="0" smtClean="0"/>
              <a:t> (аж до </a:t>
            </a:r>
            <a:r>
              <a:rPr lang="ru-RU" dirty="0" err="1" smtClean="0"/>
              <a:t>страти</a:t>
            </a:r>
            <a:r>
              <a:rPr lang="ru-RU" dirty="0" smtClean="0"/>
              <a:t>) в </a:t>
            </a:r>
            <a:r>
              <a:rPr lang="ru-RU" dirty="0" smtClean="0">
                <a:hlinkClick r:id="rId4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криза в </a:t>
            </a:r>
            <a:r>
              <a:rPr lang="ru-RU" dirty="0" err="1" smtClean="0"/>
              <a:t>одеському</a:t>
            </a:r>
            <a:r>
              <a:rPr lang="ru-RU" dirty="0" smtClean="0"/>
              <a:t> «</a:t>
            </a:r>
            <a:r>
              <a:rPr lang="ru-RU" dirty="0" err="1" smtClean="0"/>
              <a:t>злодійському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призвів</a:t>
            </a:r>
            <a:r>
              <a:rPr lang="ru-RU" dirty="0" smtClean="0"/>
              <a:t> до «</a:t>
            </a:r>
            <a:r>
              <a:rPr lang="ru-RU" dirty="0" err="1" smtClean="0"/>
              <a:t>добровільної</a:t>
            </a:r>
            <a:r>
              <a:rPr lang="ru-RU" dirty="0" smtClean="0"/>
              <a:t> </a:t>
            </a:r>
            <a:r>
              <a:rPr lang="ru-RU" dirty="0" err="1" smtClean="0"/>
              <a:t>евакуації</a:t>
            </a:r>
            <a:r>
              <a:rPr lang="ru-RU" dirty="0" smtClean="0"/>
              <a:t> </a:t>
            </a:r>
            <a:r>
              <a:rPr lang="ru-RU" dirty="0" err="1" smtClean="0"/>
              <a:t>злодіїв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». У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самому </a:t>
            </a:r>
            <a:r>
              <a:rPr lang="ru-RU" dirty="0" err="1" smtClean="0"/>
              <a:t>місті</a:t>
            </a:r>
            <a:r>
              <a:rPr lang="ru-RU" dirty="0" smtClean="0"/>
              <a:t> в </a:t>
            </a:r>
            <a:r>
              <a:rPr lang="ru-RU" dirty="0" smtClean="0">
                <a:hlinkClick r:id="rId5" tooltip="1914"/>
              </a:rPr>
              <a:t>1914</a:t>
            </a:r>
            <a:r>
              <a:rPr lang="ru-RU" dirty="0" smtClean="0"/>
              <a:t>–</a:t>
            </a:r>
            <a:r>
              <a:rPr lang="ru-RU" dirty="0" smtClean="0">
                <a:hlinkClick r:id="rId8" tooltip="1916"/>
              </a:rPr>
              <a:t>1916</a:t>
            </a:r>
            <a:r>
              <a:rPr lang="ru-RU" dirty="0" smtClean="0"/>
              <a:t> роках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загін</a:t>
            </a:r>
            <a:r>
              <a:rPr lang="ru-RU" dirty="0" smtClean="0"/>
              <a:t> «народного </a:t>
            </a:r>
            <a:r>
              <a:rPr lang="ru-RU" dirty="0" err="1" smtClean="0"/>
              <a:t>месника</a:t>
            </a:r>
            <a:r>
              <a:rPr lang="ru-RU" dirty="0" smtClean="0"/>
              <a:t>» </a:t>
            </a:r>
            <a:r>
              <a:rPr lang="ru-RU" dirty="0" err="1" smtClean="0"/>
              <a:t>або</a:t>
            </a:r>
            <a:r>
              <a:rPr lang="ru-RU" dirty="0" smtClean="0"/>
              <a:t> просто </a:t>
            </a:r>
            <a:r>
              <a:rPr lang="ru-RU" dirty="0" err="1" smtClean="0"/>
              <a:t>кримінальної</a:t>
            </a:r>
            <a:r>
              <a:rPr lang="ru-RU" dirty="0" smtClean="0"/>
              <a:t> бандита </a:t>
            </a:r>
            <a:r>
              <a:rPr lang="ru-RU" dirty="0" err="1" smtClean="0">
                <a:hlinkClick r:id="rId14" tooltip="Котовський Григорій Іванович"/>
              </a:rPr>
              <a:t>Григорія</a:t>
            </a:r>
            <a:r>
              <a:rPr lang="ru-RU" dirty="0" smtClean="0">
                <a:hlinkClick r:id="rId14" tooltip="Котовський Григорій Іванович"/>
              </a:rPr>
              <a:t> </a:t>
            </a:r>
            <a:r>
              <a:rPr lang="ru-RU" dirty="0" err="1" smtClean="0">
                <a:hlinkClick r:id="rId14" tooltip="Котовський Григорій Іванович"/>
              </a:rPr>
              <a:t>Котовського</a:t>
            </a:r>
            <a:r>
              <a:rPr lang="ru-RU" dirty="0" smtClean="0"/>
              <a:t> </a:t>
            </a:r>
            <a:r>
              <a:rPr lang="ru-RU" dirty="0" err="1" smtClean="0"/>
              <a:t>нападник</a:t>
            </a:r>
            <a:r>
              <a:rPr lang="ru-RU" dirty="0" smtClean="0"/>
              <a:t> на </a:t>
            </a:r>
            <a:r>
              <a:rPr lang="ru-RU" dirty="0" err="1" smtClean="0"/>
              <a:t>маєтки</a:t>
            </a:r>
            <a:r>
              <a:rPr lang="ru-RU" dirty="0" smtClean="0"/>
              <a:t>, </a:t>
            </a:r>
            <a:r>
              <a:rPr lang="ru-RU" dirty="0" err="1" smtClean="0"/>
              <a:t>багатих</a:t>
            </a:r>
            <a:r>
              <a:rPr lang="ru-RU" dirty="0" smtClean="0"/>
              <a:t> </a:t>
            </a:r>
            <a:r>
              <a:rPr lang="ru-RU" dirty="0" err="1" smtClean="0"/>
              <a:t>купців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промисловців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85584" cy="1008112"/>
          </a:xfrm>
          <a:noFill/>
          <a:ln>
            <a:solidFill>
              <a:srgbClr val="FF0000"/>
            </a:solidFill>
          </a:ln>
        </p:spPr>
        <p:txBody>
          <a:bodyPr vert="horz">
            <a:normAutofit fontScale="90000"/>
          </a:bodyPr>
          <a:lstStyle/>
          <a:p>
            <a:pPr marL="274320" indent="-274320">
              <a:lnSpc>
                <a:spcPct val="8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80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  <a:hlinkClick r:id="rId2" tooltip="Тимчасовий уряд в Росії"/>
              </a:rPr>
              <a:t>Тимчасовий</a:t>
            </a:r>
            <a: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  <a:hlinkClick r:id="rId2" tooltip="Тимчасовий уряд в Росії"/>
              </a:rPr>
              <a:t> уряд</a:t>
            </a:r>
            <a: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  <a:hlinkClick r:id="rId3" tooltip="1 березня"/>
              </a:rPr>
              <a:t>1 </a:t>
            </a:r>
            <a:r>
              <a:rPr lang="ru-RU" sz="280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  <a:hlinkClick r:id="rId3" tooltip="1 березня"/>
              </a:rPr>
              <a:t>березня</a:t>
            </a:r>
            <a: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 — </a:t>
            </a:r>
            <a: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  <a:hlinkClick r:id="rId4" tooltip="1 листопада"/>
              </a:rPr>
              <a:t>1 листопада</a:t>
            </a:r>
            <a: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  <a:hlinkClick r:id="rId5" tooltip="1917"/>
              </a:rPr>
              <a:t>1917</a:t>
            </a:r>
            <a: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)</a:t>
            </a:r>
            <a:br>
              <a:rPr lang="ru-RU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endParaRPr lang="ru-RU" sz="28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7776864" cy="525658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З </a:t>
            </a:r>
            <a:r>
              <a:rPr lang="ru-RU" dirty="0" smtClean="0">
                <a:hlinkClick r:id="rId3" tooltip="1 березня"/>
              </a:rPr>
              <a:t>1</a:t>
            </a:r>
            <a:r>
              <a:rPr lang="ru-RU" dirty="0" smtClean="0"/>
              <a:t> по </a:t>
            </a:r>
            <a:r>
              <a:rPr lang="ru-RU" dirty="0" smtClean="0">
                <a:hlinkClick r:id="rId6" tooltip="3 березня"/>
              </a:rPr>
              <a:t>3 </a:t>
            </a:r>
            <a:r>
              <a:rPr lang="ru-RU" dirty="0" err="1" smtClean="0">
                <a:hlinkClick r:id="rId6" tooltip="3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7"/>
              </a:rPr>
              <a:t>1917</a:t>
            </a:r>
            <a:r>
              <a:rPr lang="ru-RU" dirty="0" smtClean="0"/>
              <a:t> </a:t>
            </a:r>
            <a:r>
              <a:rPr lang="ru-RU" dirty="0" err="1" smtClean="0"/>
              <a:t>звістка</a:t>
            </a:r>
            <a:r>
              <a:rPr lang="ru-RU" dirty="0" smtClean="0"/>
              <a:t> про </a:t>
            </a:r>
            <a:r>
              <a:rPr lang="ru-RU" dirty="0" smtClean="0">
                <a:hlinkClick r:id="rId7" tooltip="Лютнева революція"/>
              </a:rPr>
              <a:t>перемогу </a:t>
            </a:r>
            <a:r>
              <a:rPr lang="ru-RU" dirty="0" err="1" smtClean="0">
                <a:hlinkClick r:id="rId7" tooltip="Лютнева революція"/>
              </a:rPr>
              <a:t>революції</a:t>
            </a:r>
            <a:r>
              <a:rPr lang="ru-RU" dirty="0" smtClean="0"/>
              <a:t> в </a:t>
            </a:r>
            <a:r>
              <a:rPr lang="ru-RU" dirty="0" err="1" smtClean="0">
                <a:hlinkClick r:id="rId8" tooltip="Петроград"/>
              </a:rPr>
              <a:t>Петрограді</a:t>
            </a:r>
            <a:r>
              <a:rPr lang="ru-RU" dirty="0" smtClean="0"/>
              <a:t> та </a:t>
            </a:r>
            <a:r>
              <a:rPr lang="ru-RU" dirty="0" err="1" smtClean="0"/>
              <a:t>повалення</a:t>
            </a:r>
            <a:r>
              <a:rPr lang="ru-RU" dirty="0" smtClean="0"/>
              <a:t> </a:t>
            </a:r>
            <a:r>
              <a:rPr lang="ru-RU" dirty="0" err="1" smtClean="0"/>
              <a:t>монархії</a:t>
            </a:r>
            <a:r>
              <a:rPr lang="ru-RU" dirty="0" smtClean="0"/>
              <a:t> </a:t>
            </a:r>
            <a:r>
              <a:rPr lang="ru-RU" dirty="0" err="1" smtClean="0"/>
              <a:t>сколихнула</a:t>
            </a:r>
            <a:r>
              <a:rPr lang="ru-RU" dirty="0" smtClean="0"/>
              <a:t> Одесу </a:t>
            </a:r>
            <a:r>
              <a:rPr lang="ru-RU" dirty="0" err="1" smtClean="0"/>
              <a:t>і</a:t>
            </a:r>
            <a:r>
              <a:rPr lang="ru-RU" dirty="0" smtClean="0"/>
              <a:t> привела до мирного переходу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рук </a:t>
            </a:r>
            <a:r>
              <a:rPr lang="ru-RU" dirty="0" err="1" smtClean="0"/>
              <a:t>царських</a:t>
            </a:r>
            <a:r>
              <a:rPr lang="ru-RU" dirty="0" smtClean="0"/>
              <a:t> </a:t>
            </a:r>
            <a:r>
              <a:rPr lang="ru-RU" dirty="0" err="1" smtClean="0"/>
              <a:t>чиновників</a:t>
            </a:r>
            <a:r>
              <a:rPr lang="ru-RU" dirty="0" smtClean="0"/>
              <a:t> у руки </a:t>
            </a:r>
            <a:r>
              <a:rPr lang="ru-RU" dirty="0" err="1" smtClean="0"/>
              <a:t>революційної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. </a:t>
            </a:r>
            <a:r>
              <a:rPr lang="ru-RU" dirty="0" smtClean="0">
                <a:hlinkClick r:id="rId9" tooltip="2 березня"/>
              </a:rPr>
              <a:t>2 </a:t>
            </a:r>
            <a:r>
              <a:rPr lang="ru-RU" dirty="0" err="1" smtClean="0">
                <a:hlinkClick r:id="rId9" tooltip="2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7"/>
              </a:rPr>
              <a:t>1917</a:t>
            </a:r>
            <a:r>
              <a:rPr lang="ru-RU" dirty="0" smtClean="0"/>
              <a:t> </a:t>
            </a:r>
            <a:r>
              <a:rPr lang="ru-RU" dirty="0" err="1" smtClean="0"/>
              <a:t>Одеський</a:t>
            </a:r>
            <a:r>
              <a:rPr lang="ru-RU" dirty="0" smtClean="0"/>
              <a:t> </a:t>
            </a:r>
            <a:r>
              <a:rPr lang="ru-RU" dirty="0" err="1" smtClean="0"/>
              <a:t>міський</a:t>
            </a:r>
            <a:r>
              <a:rPr lang="ru-RU" dirty="0" smtClean="0"/>
              <a:t> голова </a:t>
            </a:r>
            <a:r>
              <a:rPr lang="ru-RU" dirty="0" smtClean="0">
                <a:hlinkClick r:id="rId10" tooltip="Пелікан Борис Олександрович"/>
              </a:rPr>
              <a:t>Борис </a:t>
            </a:r>
            <a:r>
              <a:rPr lang="ru-RU" dirty="0" err="1" smtClean="0">
                <a:hlinkClick r:id="rId10" tooltip="Пелікан Борис Олександрович"/>
              </a:rPr>
              <a:t>Пелікан</a:t>
            </a:r>
            <a:r>
              <a:rPr lang="ru-RU" dirty="0" smtClean="0"/>
              <a:t> </a:t>
            </a:r>
            <a:r>
              <a:rPr lang="ru-RU" dirty="0" err="1" smtClean="0"/>
              <a:t>звернувся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відозвою</a:t>
            </a:r>
            <a:r>
              <a:rPr lang="ru-RU" dirty="0" smtClean="0"/>
              <a:t> до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закликаючи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«</a:t>
            </a:r>
            <a:r>
              <a:rPr lang="ru-RU" dirty="0" err="1" smtClean="0"/>
              <a:t>спокою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порядку».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Петрограда, в </a:t>
            </a:r>
            <a:r>
              <a:rPr lang="ru-RU" dirty="0" err="1" smtClean="0"/>
              <a:t>Одесі</a:t>
            </a:r>
            <a:r>
              <a:rPr lang="ru-RU" dirty="0" smtClean="0"/>
              <a:t> переворот </a:t>
            </a:r>
            <a:r>
              <a:rPr lang="ru-RU" dirty="0" err="1" smtClean="0"/>
              <a:t>пройшов</a:t>
            </a:r>
            <a:r>
              <a:rPr lang="ru-RU" dirty="0" smtClean="0"/>
              <a:t> </a:t>
            </a:r>
            <a:r>
              <a:rPr lang="ru-RU" dirty="0" err="1" smtClean="0"/>
              <a:t>безкровно</a:t>
            </a:r>
            <a:r>
              <a:rPr lang="ru-RU" dirty="0" smtClean="0"/>
              <a:t> —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вуличних</a:t>
            </a:r>
            <a:r>
              <a:rPr lang="ru-RU" dirty="0" smtClean="0"/>
              <a:t> </a:t>
            </a:r>
            <a:r>
              <a:rPr lang="ru-RU" dirty="0" err="1" smtClean="0"/>
              <a:t>боїв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перестрілок</a:t>
            </a:r>
            <a:r>
              <a:rPr lang="ru-RU" dirty="0" smtClean="0"/>
              <a:t>, </a:t>
            </a:r>
            <a:r>
              <a:rPr lang="ru-RU" dirty="0" err="1" smtClean="0"/>
              <a:t>масових</a:t>
            </a:r>
            <a:r>
              <a:rPr lang="ru-RU" dirty="0" smtClean="0"/>
              <a:t> </a:t>
            </a:r>
            <a:r>
              <a:rPr lang="ru-RU" dirty="0" err="1" smtClean="0"/>
              <a:t>арештів</a:t>
            </a:r>
            <a:r>
              <a:rPr lang="ru-RU" dirty="0" smtClean="0"/>
              <a:t> «</a:t>
            </a:r>
            <a:r>
              <a:rPr lang="ru-RU" dirty="0" err="1" smtClean="0"/>
              <a:t>контрреволюціонерів</a:t>
            </a:r>
            <a:r>
              <a:rPr lang="ru-RU" dirty="0" smtClean="0"/>
              <a:t>».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одіозних</a:t>
            </a:r>
            <a:r>
              <a:rPr lang="ru-RU" dirty="0" smtClean="0"/>
              <a:t> </a:t>
            </a:r>
            <a:r>
              <a:rPr lang="ru-RU" dirty="0" err="1" smtClean="0"/>
              <a:t>фігур</a:t>
            </a:r>
            <a:r>
              <a:rPr lang="ru-RU" dirty="0" smtClean="0"/>
              <a:t> старого режиму </a:t>
            </a:r>
            <a:r>
              <a:rPr lang="ru-RU" dirty="0" smtClean="0">
                <a:hlinkClick r:id="rId11" tooltip="7 березня"/>
              </a:rPr>
              <a:t>7</a:t>
            </a:r>
            <a:r>
              <a:rPr lang="ru-RU" dirty="0" smtClean="0"/>
              <a:t>-</a:t>
            </a:r>
            <a:r>
              <a:rPr lang="ru-RU" dirty="0" smtClean="0">
                <a:hlinkClick r:id="rId12" tooltip="8 березня"/>
              </a:rPr>
              <a:t>8 </a:t>
            </a:r>
            <a:r>
              <a:rPr lang="ru-RU" dirty="0" err="1" smtClean="0">
                <a:hlinkClick r:id="rId12" tooltip="8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7"/>
              </a:rPr>
              <a:t>1917</a:t>
            </a:r>
            <a:r>
              <a:rPr lang="ru-RU" dirty="0" smtClean="0"/>
              <a:t> 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посаджені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арешт</a:t>
            </a:r>
            <a:r>
              <a:rPr lang="ru-RU" dirty="0" smtClean="0"/>
              <a:t> (</a:t>
            </a:r>
            <a:r>
              <a:rPr lang="ru-RU" dirty="0" err="1" smtClean="0"/>
              <a:t>міський</a:t>
            </a:r>
            <a:r>
              <a:rPr lang="ru-RU" dirty="0" smtClean="0"/>
              <a:t> голова </a:t>
            </a:r>
            <a:r>
              <a:rPr lang="ru-RU" dirty="0" smtClean="0">
                <a:hlinkClick r:id="rId10" tooltip="Пелікан Борис Олександрович"/>
              </a:rPr>
              <a:t>Борис </a:t>
            </a:r>
            <a:r>
              <a:rPr lang="ru-RU" dirty="0" err="1" smtClean="0">
                <a:hlinkClick r:id="rId10" tooltip="Пелікан Борис Олександрович"/>
              </a:rPr>
              <a:t>Пелікан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заступник Л. Мечников, начальник </a:t>
            </a:r>
            <a:r>
              <a:rPr lang="ru-RU" dirty="0" err="1" smtClean="0"/>
              <a:t>розшукової</a:t>
            </a:r>
            <a:r>
              <a:rPr lang="ru-RU" dirty="0" smtClean="0"/>
              <a:t> </a:t>
            </a:r>
            <a:r>
              <a:rPr lang="ru-RU" dirty="0" err="1" smtClean="0"/>
              <a:t>поліції</a:t>
            </a:r>
            <a:r>
              <a:rPr lang="ru-RU" dirty="0" smtClean="0"/>
              <a:t> </a:t>
            </a:r>
            <a:r>
              <a:rPr lang="ru-RU" dirty="0" err="1" smtClean="0"/>
              <a:t>Гіршфельд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заступники.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заарештовано</a:t>
            </a:r>
            <a:r>
              <a:rPr lang="ru-RU" dirty="0" smtClean="0"/>
              <a:t> 14 </a:t>
            </a:r>
            <a:r>
              <a:rPr lang="ru-RU" dirty="0" err="1" smtClean="0"/>
              <a:t>осіб</a:t>
            </a:r>
            <a:r>
              <a:rPr lang="ru-RU" dirty="0" smtClean="0"/>
              <a:t>).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 </a:t>
            </a:r>
            <a:r>
              <a:rPr lang="ru-RU" dirty="0" err="1" smtClean="0"/>
              <a:t>одеських</a:t>
            </a:r>
            <a:r>
              <a:rPr lang="ru-RU" dirty="0" smtClean="0"/>
              <a:t> </a:t>
            </a:r>
            <a:r>
              <a:rPr lang="ru-RU" dirty="0" err="1" smtClean="0"/>
              <a:t>поліцейських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надіслано</a:t>
            </a:r>
            <a:r>
              <a:rPr lang="ru-RU" dirty="0" smtClean="0"/>
              <a:t> на фронт, </a:t>
            </a:r>
            <a:r>
              <a:rPr lang="ru-RU" dirty="0" err="1" smtClean="0"/>
              <a:t>жандарське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розформовано</a:t>
            </a:r>
            <a:r>
              <a:rPr lang="ru-RU" dirty="0" smtClean="0"/>
              <a:t>, а на </a:t>
            </a:r>
            <a:r>
              <a:rPr lang="ru-RU" dirty="0" err="1" smtClean="0"/>
              <a:t>одеських</a:t>
            </a:r>
            <a:r>
              <a:rPr lang="ru-RU" dirty="0" smtClean="0"/>
              <a:t> </a:t>
            </a:r>
            <a:r>
              <a:rPr lang="ru-RU" dirty="0" err="1" smtClean="0"/>
              <a:t>вулицях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замінили</a:t>
            </a:r>
            <a:r>
              <a:rPr lang="ru-RU" dirty="0" smtClean="0"/>
              <a:t> загони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міліції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, в основному,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начальником </a:t>
            </a:r>
            <a:r>
              <a:rPr lang="ru-RU" dirty="0" err="1" smtClean="0"/>
              <a:t>міліції</a:t>
            </a:r>
            <a:r>
              <a:rPr lang="ru-RU" dirty="0" smtClean="0"/>
              <a:t> </a:t>
            </a:r>
            <a:r>
              <a:rPr lang="ru-RU" dirty="0" err="1" smtClean="0"/>
              <a:t>професором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Зав'яловим</a:t>
            </a:r>
            <a:r>
              <a:rPr lang="ru-RU" dirty="0" smtClean="0"/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розпочала</a:t>
            </a:r>
            <a:r>
              <a:rPr lang="ru-RU" dirty="0" smtClean="0"/>
              <a:t> роботу </a:t>
            </a:r>
            <a:r>
              <a:rPr lang="ru-RU" dirty="0" err="1" smtClean="0"/>
              <a:t>слідча</a:t>
            </a:r>
            <a:r>
              <a:rPr lang="ru-RU" dirty="0" smtClean="0"/>
              <a:t> </a:t>
            </a:r>
            <a:r>
              <a:rPr lang="ru-RU" dirty="0" err="1" smtClean="0"/>
              <a:t>комісія</a:t>
            </a:r>
            <a:r>
              <a:rPr lang="ru-RU" dirty="0" smtClean="0"/>
              <a:t> сенатора С. Трегубова,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розслідувала</a:t>
            </a:r>
            <a:r>
              <a:rPr lang="ru-RU" dirty="0" smtClean="0"/>
              <a:t> </a:t>
            </a:r>
            <a:r>
              <a:rPr lang="ru-RU" dirty="0" err="1" smtClean="0"/>
              <a:t>корупційну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антидемократичну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реакційну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колишніх</a:t>
            </a:r>
            <a:r>
              <a:rPr lang="ru-RU" dirty="0" smtClean="0"/>
              <a:t> </a:t>
            </a:r>
            <a:r>
              <a:rPr lang="ru-RU" dirty="0" err="1" smtClean="0"/>
              <a:t>градоначальників</a:t>
            </a:r>
            <a:r>
              <a:rPr lang="ru-RU" dirty="0" smtClean="0"/>
              <a:t> </a:t>
            </a:r>
            <a:r>
              <a:rPr lang="ru-RU" dirty="0" err="1" smtClean="0">
                <a:hlinkClick r:id="rId13" tooltip="Толмачов Іван Миколайович"/>
              </a:rPr>
              <a:t>Толмачова</a:t>
            </a:r>
            <a:r>
              <a:rPr lang="ru-RU" dirty="0" smtClean="0"/>
              <a:t> та </a:t>
            </a:r>
            <a:r>
              <a:rPr lang="ru-RU" dirty="0" err="1" smtClean="0">
                <a:hlinkClick r:id="rId14" tooltip="Сосновський Іван Васильович (ще не написана)"/>
              </a:rPr>
              <a:t>Сосновського</a:t>
            </a:r>
            <a:r>
              <a:rPr lang="ru-RU" dirty="0" smtClean="0"/>
              <a:t>, </a:t>
            </a:r>
            <a:r>
              <a:rPr lang="ru-RU" dirty="0" err="1" smtClean="0"/>
              <a:t>колишнього</a:t>
            </a:r>
            <a:r>
              <a:rPr lang="ru-RU" dirty="0" smtClean="0"/>
              <a:t> </a:t>
            </a:r>
            <a:r>
              <a:rPr lang="ru-RU" dirty="0" err="1" smtClean="0"/>
              <a:t>міського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 </a:t>
            </a:r>
            <a:r>
              <a:rPr lang="ru-RU" dirty="0" err="1" smtClean="0">
                <a:hlinkClick r:id="rId10" tooltip="Пелікан Борис Олександрович"/>
              </a:rPr>
              <a:t>Пелікана</a:t>
            </a:r>
            <a:r>
              <a:rPr lang="ru-RU" dirty="0" smtClean="0"/>
              <a:t>. У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 </a:t>
            </a:r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Катерині</a:t>
            </a:r>
            <a:r>
              <a:rPr lang="ru-RU" dirty="0" smtClean="0"/>
              <a:t>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закритий</a:t>
            </a:r>
            <a:r>
              <a:rPr lang="ru-RU" dirty="0" smtClean="0"/>
              <a:t> </a:t>
            </a:r>
            <a:r>
              <a:rPr lang="ru-RU" dirty="0" err="1" smtClean="0"/>
              <a:t>величезним</a:t>
            </a:r>
            <a:r>
              <a:rPr lang="ru-RU" dirty="0" smtClean="0"/>
              <a:t> полотнищем — </a:t>
            </a:r>
            <a:r>
              <a:rPr lang="ru-RU" dirty="0" err="1" smtClean="0"/>
              <a:t>що</a:t>
            </a:r>
            <a:r>
              <a:rPr lang="ru-RU" dirty="0" smtClean="0"/>
              <a:t> б не </a:t>
            </a:r>
            <a:r>
              <a:rPr lang="ru-RU" dirty="0" err="1" smtClean="0"/>
              <a:t>дратувати</a:t>
            </a:r>
            <a:r>
              <a:rPr lang="ru-RU" dirty="0" smtClean="0"/>
              <a:t> «</a:t>
            </a:r>
            <a:r>
              <a:rPr lang="ru-RU" dirty="0" err="1" smtClean="0"/>
              <a:t>революційну</a:t>
            </a:r>
            <a:r>
              <a:rPr lang="ru-RU" dirty="0" smtClean="0"/>
              <a:t> </a:t>
            </a:r>
            <a:r>
              <a:rPr lang="ru-RU" dirty="0" err="1" smtClean="0"/>
              <a:t>публіку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зборах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 та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у </a:t>
            </a:r>
            <a:r>
              <a:rPr lang="ru-RU" dirty="0" err="1" smtClean="0"/>
              <a:t>виконуючого</a:t>
            </a:r>
            <a:r>
              <a:rPr lang="ru-RU" dirty="0" smtClean="0"/>
              <a:t> </a:t>
            </a:r>
            <a:r>
              <a:rPr lang="ru-RU" dirty="0" err="1" smtClean="0"/>
              <a:t>обов'язки</a:t>
            </a:r>
            <a:r>
              <a:rPr lang="ru-RU" dirty="0" smtClean="0"/>
              <a:t> </a:t>
            </a:r>
            <a:r>
              <a:rPr lang="ru-RU" dirty="0" err="1" smtClean="0"/>
              <a:t>Одеського</a:t>
            </a:r>
            <a:r>
              <a:rPr lang="ru-RU" dirty="0" smtClean="0"/>
              <a:t> градоначальника генерала В. І. </a:t>
            </a:r>
            <a:r>
              <a:rPr lang="ru-RU" dirty="0" err="1" smtClean="0"/>
              <a:t>Есаулова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сконструйований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революційний</a:t>
            </a:r>
            <a:r>
              <a:rPr lang="ru-RU" dirty="0" smtClean="0"/>
              <a:t> орган </a:t>
            </a:r>
            <a:r>
              <a:rPr lang="ru-RU" dirty="0" err="1" smtClean="0"/>
              <a:t>влади</a:t>
            </a:r>
            <a:r>
              <a:rPr lang="ru-RU" dirty="0" smtClean="0"/>
              <a:t>. Влада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перейшла</a:t>
            </a:r>
            <a:r>
              <a:rPr lang="ru-RU" dirty="0" smtClean="0"/>
              <a:t> до </a:t>
            </a:r>
            <a:r>
              <a:rPr lang="ru-RU" dirty="0" err="1" smtClean="0"/>
              <a:t>революційного</a:t>
            </a:r>
            <a:r>
              <a:rPr lang="ru-RU" dirty="0" smtClean="0"/>
              <a:t> </a:t>
            </a:r>
            <a:r>
              <a:rPr lang="ru-RU" dirty="0" err="1" smtClean="0">
                <a:hlinkClick r:id="rId15" tooltip="Тимчасовий уряд Росії"/>
              </a:rPr>
              <a:t>Тимчасовому</a:t>
            </a:r>
            <a:r>
              <a:rPr lang="ru-RU" dirty="0" smtClean="0">
                <a:hlinkClick r:id="rId15" tooltip="Тимчасовий уряд Росії"/>
              </a:rPr>
              <a:t> уряду </a:t>
            </a:r>
            <a:r>
              <a:rPr lang="ru-RU" dirty="0" err="1" smtClean="0">
                <a:hlinkClick r:id="rId15" tooltip="Тимчасовий уряд Росії"/>
              </a:rPr>
              <a:t>Росії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Одеському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Цивільного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(орган </a:t>
            </a:r>
            <a:r>
              <a:rPr lang="ru-RU" dirty="0" err="1" smtClean="0"/>
              <a:t>Тимчасового</a:t>
            </a:r>
            <a:r>
              <a:rPr lang="ru-RU" dirty="0" smtClean="0"/>
              <a:t> уряду при </a:t>
            </a:r>
            <a:r>
              <a:rPr lang="ru-RU" dirty="0" err="1" smtClean="0"/>
              <a:t>міській</a:t>
            </a:r>
            <a:r>
              <a:rPr lang="ru-RU" dirty="0" smtClean="0"/>
              <a:t> </a:t>
            </a:r>
            <a:r>
              <a:rPr lang="ru-RU" dirty="0" err="1" smtClean="0"/>
              <a:t>Думі</a:t>
            </a:r>
            <a:r>
              <a:rPr lang="ru-RU" dirty="0" smtClean="0"/>
              <a:t>).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та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направили до </a:t>
            </a:r>
            <a:r>
              <a:rPr lang="ru-RU" dirty="0" err="1" smtClean="0"/>
              <a:t>Цивільного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r>
              <a:rPr lang="ru-RU" dirty="0" err="1" smtClean="0"/>
              <a:t>старої</a:t>
            </a:r>
            <a:r>
              <a:rPr lang="ru-RU" dirty="0" smtClean="0"/>
              <a:t> </a:t>
            </a:r>
            <a:r>
              <a:rPr lang="ru-RU" dirty="0" err="1" smtClean="0"/>
              <a:t>міської</a:t>
            </a:r>
            <a:r>
              <a:rPr lang="ru-RU" dirty="0" smtClean="0"/>
              <a:t> </a:t>
            </a:r>
            <a:r>
              <a:rPr lang="ru-RU" dirty="0" err="1" smtClean="0"/>
              <a:t>Думи</a:t>
            </a:r>
            <a:r>
              <a:rPr lang="ru-RU" dirty="0" smtClean="0"/>
              <a:t> </a:t>
            </a:r>
            <a:r>
              <a:rPr lang="ru-RU" dirty="0" err="1" smtClean="0"/>
              <a:t>Цивільний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став </a:t>
            </a:r>
            <a:r>
              <a:rPr lang="ru-RU" dirty="0" err="1" smtClean="0"/>
              <a:t>керувати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до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Міської</a:t>
            </a:r>
            <a:r>
              <a:rPr lang="ru-RU" dirty="0" smtClean="0"/>
              <a:t> </a:t>
            </a:r>
            <a:r>
              <a:rPr lang="ru-RU" dirty="0" err="1" smtClean="0"/>
              <a:t>Думи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лідерів</a:t>
            </a:r>
            <a:r>
              <a:rPr lang="ru-RU" dirty="0" smtClean="0"/>
              <a:t> членами </a:t>
            </a:r>
            <a:r>
              <a:rPr lang="ru-RU" dirty="0" err="1" smtClean="0"/>
              <a:t>Громадянського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стали </a:t>
            </a:r>
            <a:r>
              <a:rPr lang="ru-RU" dirty="0" err="1" smtClean="0">
                <a:hlinkClick r:id="rId16" tooltip="Луценко Іван Митрофанович"/>
              </a:rPr>
              <a:t>Іван</a:t>
            </a:r>
            <a:r>
              <a:rPr lang="ru-RU" dirty="0" smtClean="0">
                <a:hlinkClick r:id="rId16" tooltip="Луценко Іван Митрофанович"/>
              </a:rPr>
              <a:t> </a:t>
            </a:r>
            <a:r>
              <a:rPr lang="ru-RU" dirty="0" err="1" smtClean="0">
                <a:hlinkClick r:id="rId16" tooltip="Луценко Іван Митрофанович"/>
              </a:rPr>
              <a:t>Луценко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17" tooltip="Шелухін Сергій Павлович"/>
              </a:rPr>
              <a:t>Сергій</a:t>
            </a:r>
            <a:r>
              <a:rPr lang="ru-RU" dirty="0" smtClean="0">
                <a:hlinkClick r:id="rId17" tooltip="Шелухін Сергій Павлович"/>
              </a:rPr>
              <a:t> </a:t>
            </a:r>
            <a:r>
              <a:rPr lang="ru-RU" dirty="0" err="1" smtClean="0">
                <a:hlinkClick r:id="rId17" tooltip="Шелухін Сергій Павлович"/>
              </a:rPr>
              <a:t>Шелухін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775920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кадетів</a:t>
            </a:r>
            <a:r>
              <a:rPr lang="ru-RU" dirty="0" smtClean="0"/>
              <a:t> (</a:t>
            </a:r>
            <a:r>
              <a:rPr lang="ru-RU" dirty="0" err="1" smtClean="0"/>
              <a:t>лідери</a:t>
            </a:r>
            <a:r>
              <a:rPr lang="ru-RU" dirty="0" smtClean="0"/>
              <a:t> — </a:t>
            </a:r>
            <a:r>
              <a:rPr lang="ru-RU" dirty="0" err="1" smtClean="0"/>
              <a:t>журналіст</a:t>
            </a:r>
            <a:r>
              <a:rPr lang="ru-RU" dirty="0" smtClean="0"/>
              <a:t> Б. </a:t>
            </a:r>
            <a:r>
              <a:rPr lang="ru-RU" dirty="0" err="1" smtClean="0"/>
              <a:t>Веліхов</a:t>
            </a:r>
            <a:r>
              <a:rPr lang="ru-RU" dirty="0" smtClean="0"/>
              <a:t>, С. Штерн) </a:t>
            </a:r>
            <a:r>
              <a:rPr lang="ru-RU" dirty="0" err="1" smtClean="0"/>
              <a:t>навесні</a:t>
            </a:r>
            <a:r>
              <a:rPr lang="ru-RU" dirty="0" smtClean="0"/>
              <a:t> </a:t>
            </a:r>
            <a:r>
              <a:rPr lang="ru-RU" dirty="0" smtClean="0">
                <a:hlinkClick r:id="rId2" tooltip="1917"/>
              </a:rPr>
              <a:t>1917</a:t>
            </a:r>
            <a:r>
              <a:rPr lang="ru-RU" dirty="0" smtClean="0"/>
              <a:t> року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активною в </a:t>
            </a:r>
            <a:r>
              <a:rPr lang="ru-RU" dirty="0" err="1" smtClean="0"/>
              <a:t>Одесі</a:t>
            </a:r>
            <a:r>
              <a:rPr lang="ru-RU" dirty="0" smtClean="0"/>
              <a:t>: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знаходився</a:t>
            </a:r>
            <a:r>
              <a:rPr lang="ru-RU" dirty="0" smtClean="0"/>
              <a:t> </a:t>
            </a:r>
            <a:r>
              <a:rPr lang="ru-RU" dirty="0" err="1" smtClean="0"/>
              <a:t>Обласний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об'єднує</a:t>
            </a:r>
            <a:r>
              <a:rPr lang="ru-RU" dirty="0" smtClean="0"/>
              <a:t> </a:t>
            </a:r>
            <a:r>
              <a:rPr lang="ru-RU" dirty="0" err="1" smtClean="0"/>
              <a:t>кадетів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Херсонська губернія"/>
              </a:rPr>
              <a:t>Херсонської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Таврійська губернія"/>
              </a:rPr>
              <a:t>Таврійської</a:t>
            </a:r>
            <a:r>
              <a:rPr lang="ru-RU" dirty="0" smtClean="0"/>
              <a:t> та </a:t>
            </a:r>
            <a:r>
              <a:rPr lang="ru-RU" dirty="0" err="1" smtClean="0">
                <a:hlinkClick r:id="rId5" tooltip="Бесарабська губернія"/>
              </a:rPr>
              <a:t>Бесарабської</a:t>
            </a:r>
            <a:r>
              <a:rPr lang="ru-RU" dirty="0" smtClean="0">
                <a:hlinkClick r:id="rId5" tooltip="Бесарабська губернія"/>
              </a:rPr>
              <a:t> </a:t>
            </a:r>
            <a:r>
              <a:rPr lang="ru-RU" dirty="0" err="1" smtClean="0">
                <a:hlinkClick r:id="rId5" tooltip="Бесарабська губернія"/>
              </a:rPr>
              <a:t>губерній</a:t>
            </a:r>
            <a:r>
              <a:rPr lang="ru-RU" dirty="0" smtClean="0"/>
              <a:t>,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виходило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газет </a:t>
            </a:r>
            <a:r>
              <a:rPr lang="ru-RU" dirty="0" err="1" smtClean="0"/>
              <a:t>кадетів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виявилося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впливових</a:t>
            </a:r>
            <a:r>
              <a:rPr lang="ru-RU" dirty="0" smtClean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</a:t>
            </a:r>
            <a:r>
              <a:rPr lang="ru-RU" dirty="0" err="1" smtClean="0"/>
              <a:t>міська</a:t>
            </a:r>
            <a:r>
              <a:rPr lang="ru-RU" dirty="0" smtClean="0"/>
              <a:t> Дума, </a:t>
            </a:r>
            <a:r>
              <a:rPr lang="ru-RU" dirty="0" err="1" smtClean="0"/>
              <a:t>цивільний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. Для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до </a:t>
            </a:r>
            <a:r>
              <a:rPr lang="ru-RU" dirty="0" err="1" smtClean="0"/>
              <a:t>Одеської</a:t>
            </a:r>
            <a:r>
              <a:rPr lang="ru-RU" dirty="0" smtClean="0"/>
              <a:t> Рада </a:t>
            </a:r>
            <a:r>
              <a:rPr lang="ru-RU" dirty="0" err="1" smtClean="0"/>
              <a:t>вже</a:t>
            </a:r>
            <a:r>
              <a:rPr lang="ru-RU" dirty="0" smtClean="0"/>
              <a:t> </a:t>
            </a:r>
            <a:r>
              <a:rPr lang="ru-RU" dirty="0" smtClean="0">
                <a:hlinkClick r:id="rId6" tooltip="4 березня"/>
              </a:rPr>
              <a:t>4 </a:t>
            </a:r>
            <a:r>
              <a:rPr lang="ru-RU" dirty="0" err="1" smtClean="0">
                <a:hlinkClick r:id="rId6" tooltip="4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2" tooltip="1917"/>
              </a:rPr>
              <a:t>1917</a:t>
            </a:r>
            <a:r>
              <a:rPr lang="ru-RU" dirty="0" smtClean="0"/>
              <a:t> </a:t>
            </a:r>
            <a:r>
              <a:rPr lang="ru-RU" dirty="0" err="1" smtClean="0"/>
              <a:t>було</a:t>
            </a:r>
            <a:r>
              <a:rPr lang="ru-RU" dirty="0" smtClean="0"/>
              <a:t> створено </a:t>
            </a:r>
            <a:r>
              <a:rPr lang="ru-RU" dirty="0" err="1" smtClean="0"/>
              <a:t>Організаційне</a:t>
            </a:r>
            <a:r>
              <a:rPr lang="ru-RU" dirty="0" smtClean="0"/>
              <a:t> бюро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</a:t>
            </a:r>
            <a:r>
              <a:rPr lang="ru-RU" dirty="0" err="1" smtClean="0"/>
              <a:t>меншовики</a:t>
            </a:r>
            <a:r>
              <a:rPr lang="ru-RU" dirty="0" smtClean="0"/>
              <a:t> І. </a:t>
            </a:r>
            <a:r>
              <a:rPr lang="ru-RU" dirty="0" err="1" smtClean="0"/>
              <a:t>Гніденко</a:t>
            </a:r>
            <a:r>
              <a:rPr lang="ru-RU" dirty="0" smtClean="0"/>
              <a:t> та І. </a:t>
            </a:r>
            <a:r>
              <a:rPr lang="ru-RU" dirty="0" err="1" smtClean="0"/>
              <a:t>Боркун</a:t>
            </a:r>
            <a:r>
              <a:rPr lang="ru-RU" dirty="0" smtClean="0"/>
              <a:t>, </a:t>
            </a:r>
            <a:r>
              <a:rPr lang="ru-RU" dirty="0" err="1" smtClean="0"/>
              <a:t>бундовка</a:t>
            </a:r>
            <a:r>
              <a:rPr lang="ru-RU" dirty="0" smtClean="0"/>
              <a:t> Е. Бернштейн, </a:t>
            </a:r>
            <a:r>
              <a:rPr lang="ru-RU" dirty="0" err="1" smtClean="0"/>
              <a:t>есер</a:t>
            </a:r>
            <a:r>
              <a:rPr lang="ru-RU" dirty="0" smtClean="0"/>
              <a:t> Ш. </a:t>
            </a:r>
            <a:r>
              <a:rPr lang="ru-RU" dirty="0" err="1" smtClean="0"/>
              <a:t>Гольдін</a:t>
            </a:r>
            <a:r>
              <a:rPr lang="ru-RU" dirty="0" smtClean="0"/>
              <a:t>, </a:t>
            </a:r>
            <a:r>
              <a:rPr lang="ru-RU" dirty="0" err="1" smtClean="0"/>
              <a:t>більшовики</a:t>
            </a:r>
            <a:r>
              <a:rPr lang="ru-RU" dirty="0" smtClean="0"/>
              <a:t> І. Волков </a:t>
            </a:r>
            <a:r>
              <a:rPr lang="ru-RU" dirty="0" err="1" smtClean="0"/>
              <a:t>і</a:t>
            </a:r>
            <a:r>
              <a:rPr lang="ru-RU" dirty="0" smtClean="0"/>
              <a:t> В. </a:t>
            </a:r>
            <a:r>
              <a:rPr lang="ru-RU" dirty="0" err="1" smtClean="0"/>
              <a:t>Ексла</a:t>
            </a:r>
            <a:r>
              <a:rPr lang="ru-RU" dirty="0" smtClean="0"/>
              <a:t>, </a:t>
            </a:r>
            <a:r>
              <a:rPr lang="ru-RU" dirty="0" err="1" smtClean="0"/>
              <a:t>безпартійний</a:t>
            </a:r>
            <a:r>
              <a:rPr lang="ru-RU" dirty="0" smtClean="0"/>
              <a:t> О. Борисов. </a:t>
            </a:r>
            <a:r>
              <a:rPr lang="ru-RU" dirty="0" err="1" smtClean="0"/>
              <a:t>Кожна</a:t>
            </a:r>
            <a:r>
              <a:rPr lang="ru-RU" dirty="0" smtClean="0"/>
              <a:t> фабрика </a:t>
            </a:r>
            <a:r>
              <a:rPr lang="ru-RU" dirty="0" err="1" smtClean="0"/>
              <a:t>чи</a:t>
            </a:r>
            <a:r>
              <a:rPr lang="ru-RU" dirty="0" smtClean="0"/>
              <a:t> завод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працювало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50 до 100 </a:t>
            </a:r>
            <a:r>
              <a:rPr lang="ru-RU" dirty="0" err="1" smtClean="0"/>
              <a:t>осіб</a:t>
            </a:r>
            <a:r>
              <a:rPr lang="ru-RU" dirty="0" smtClean="0"/>
              <a:t> обирала до ради одного депутата,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то один депутат </a:t>
            </a:r>
            <a:r>
              <a:rPr lang="ru-RU" dirty="0" err="1" smtClean="0"/>
              <a:t>обирався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кожних</a:t>
            </a:r>
            <a:r>
              <a:rPr lang="ru-RU" dirty="0" smtClean="0"/>
              <a:t> 100 </a:t>
            </a:r>
            <a:r>
              <a:rPr lang="ru-RU" dirty="0" err="1" smtClean="0"/>
              <a:t>робітників</a:t>
            </a:r>
            <a:r>
              <a:rPr lang="ru-RU" dirty="0" smtClean="0"/>
              <a:t>. </a:t>
            </a:r>
            <a:r>
              <a:rPr lang="ru-RU" dirty="0" err="1" smtClean="0"/>
              <a:t>Найбільшим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залишалися</a:t>
            </a:r>
            <a:r>
              <a:rPr lang="ru-RU" dirty="0" smtClean="0"/>
              <a:t> заводи </a:t>
            </a:r>
            <a:r>
              <a:rPr lang="ru-RU" dirty="0" err="1" smtClean="0">
                <a:hlinkClick r:id="rId7" tooltip="РОПіТ"/>
              </a:rPr>
              <a:t>РОПіТ</a:t>
            </a:r>
            <a:r>
              <a:rPr lang="ru-RU" dirty="0" smtClean="0"/>
              <a:t> — </a:t>
            </a:r>
            <a:r>
              <a:rPr lang="ru-RU" dirty="0" err="1" smtClean="0"/>
              <a:t>понад</a:t>
            </a:r>
            <a:r>
              <a:rPr lang="ru-RU" dirty="0" smtClean="0"/>
              <a:t> 2 тис. </a:t>
            </a:r>
            <a:r>
              <a:rPr lang="ru-RU" dirty="0" err="1" smtClean="0"/>
              <a:t>робітників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вечері</a:t>
            </a:r>
            <a:r>
              <a:rPr lang="ru-RU" dirty="0" smtClean="0"/>
              <a:t> </a:t>
            </a:r>
            <a:r>
              <a:rPr lang="ru-RU" dirty="0" smtClean="0">
                <a:hlinkClick r:id="rId8" tooltip="6 березня"/>
              </a:rPr>
              <a:t>6 </a:t>
            </a:r>
            <a:r>
              <a:rPr lang="ru-RU" dirty="0" err="1" smtClean="0">
                <a:hlinkClick r:id="rId8" tooltip="6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2" tooltip="1917"/>
              </a:rPr>
              <a:t>1917</a:t>
            </a:r>
            <a:r>
              <a:rPr lang="ru-RU" dirty="0" smtClean="0"/>
              <a:t>, в </a:t>
            </a:r>
            <a:r>
              <a:rPr lang="ru-RU" dirty="0" err="1" smtClean="0"/>
              <a:t>приміщенні</a:t>
            </a:r>
            <a:r>
              <a:rPr lang="ru-RU" dirty="0" smtClean="0"/>
              <a:t> «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» 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будівля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Кінотеатр «Родіна» (Одеса) (ще не написана)"/>
              </a:rPr>
              <a:t>кінотеатру</a:t>
            </a:r>
            <a:r>
              <a:rPr lang="ru-RU" dirty="0" smtClean="0">
                <a:hlinkClick r:id="rId9" tooltip="Кінотеатр «Родіна» (Одеса) (ще не написана)"/>
              </a:rPr>
              <a:t> «</a:t>
            </a:r>
            <a:r>
              <a:rPr lang="ru-RU" dirty="0" err="1" smtClean="0">
                <a:hlinkClick r:id="rId9" tooltip="Кінотеатр «Родіна» (Одеса) (ще не написана)"/>
              </a:rPr>
              <a:t>Родіна</a:t>
            </a:r>
            <a:r>
              <a:rPr lang="ru-RU" dirty="0" smtClean="0">
                <a:hlinkClick r:id="rId9" tooltip="Кінотеатр «Родіна» (Одеса) (ще не написана)"/>
              </a:rPr>
              <a:t>»</a:t>
            </a:r>
            <a:r>
              <a:rPr lang="ru-RU" dirty="0" smtClean="0"/>
              <a:t>), </a:t>
            </a:r>
            <a:r>
              <a:rPr lang="ru-RU" dirty="0" err="1" smtClean="0"/>
              <a:t>відбулося</a:t>
            </a:r>
            <a:r>
              <a:rPr lang="ru-RU" dirty="0" smtClean="0"/>
              <a:t> перше </a:t>
            </a:r>
            <a:r>
              <a:rPr lang="ru-RU" dirty="0" err="1" smtClean="0"/>
              <a:t>засідання</a:t>
            </a:r>
            <a:r>
              <a:rPr lang="ru-RU" dirty="0" smtClean="0"/>
              <a:t> Ради </a:t>
            </a:r>
            <a:r>
              <a:rPr lang="ru-RU" dirty="0" err="1" smtClean="0"/>
              <a:t>робітничих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(225 </a:t>
            </a:r>
            <a:r>
              <a:rPr lang="ru-RU" dirty="0" err="1" smtClean="0"/>
              <a:t>делегатів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50 фабрик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заводів</a:t>
            </a:r>
            <a:r>
              <a:rPr lang="ru-RU" dirty="0" smtClean="0"/>
              <a:t>),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 smtClean="0"/>
              <a:t>Виконком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23 </a:t>
            </a:r>
            <a:r>
              <a:rPr lang="ru-RU" dirty="0" err="1" smtClean="0"/>
              <a:t>осіб</a:t>
            </a:r>
            <a:r>
              <a:rPr lang="ru-RU" dirty="0" smtClean="0"/>
              <a:t> (в основному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 </a:t>
            </a:r>
            <a:r>
              <a:rPr lang="ru-RU" dirty="0" err="1" smtClean="0"/>
              <a:t>меншовиків</a:t>
            </a:r>
            <a:r>
              <a:rPr lang="ru-RU" dirty="0" smtClean="0"/>
              <a:t> та Бунду,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виконкому</a:t>
            </a:r>
            <a:r>
              <a:rPr lang="ru-RU" dirty="0" smtClean="0"/>
              <a:t> </a:t>
            </a:r>
            <a:r>
              <a:rPr lang="ru-RU" dirty="0" err="1" smtClean="0"/>
              <a:t>Одеської</a:t>
            </a:r>
            <a:r>
              <a:rPr lang="ru-RU" dirty="0" smtClean="0"/>
              <a:t> Ради </a:t>
            </a:r>
            <a:r>
              <a:rPr lang="ru-RU" dirty="0" err="1" smtClean="0"/>
              <a:t>було</a:t>
            </a:r>
            <a:r>
              <a:rPr lang="ru-RU" dirty="0" smtClean="0"/>
              <a:t> 3 </a:t>
            </a:r>
            <a:r>
              <a:rPr lang="ru-RU" dirty="0" err="1" smtClean="0"/>
              <a:t>більшовика</a:t>
            </a:r>
            <a:r>
              <a:rPr lang="ru-RU" dirty="0" smtClean="0"/>
              <a:t>) та голова </a:t>
            </a:r>
            <a:r>
              <a:rPr lang="ru-RU" dirty="0" err="1" smtClean="0"/>
              <a:t>Виконкому</a:t>
            </a:r>
            <a:r>
              <a:rPr lang="ru-RU" dirty="0" smtClean="0"/>
              <a:t> І. </a:t>
            </a:r>
            <a:r>
              <a:rPr lang="ru-RU" dirty="0" err="1" smtClean="0"/>
              <a:t>Гнєденко</a:t>
            </a:r>
            <a:r>
              <a:rPr lang="ru-RU" dirty="0" smtClean="0"/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виконком</a:t>
            </a:r>
            <a:r>
              <a:rPr lang="ru-RU" dirty="0" smtClean="0"/>
              <a:t> Ради </a:t>
            </a:r>
            <a:r>
              <a:rPr lang="ru-RU" dirty="0" err="1" smtClean="0"/>
              <a:t>розрісся</a:t>
            </a:r>
            <a:r>
              <a:rPr lang="ru-RU" dirty="0" smtClean="0"/>
              <a:t> до 48 </a:t>
            </a:r>
            <a:r>
              <a:rPr lang="ru-RU" dirty="0" err="1" smtClean="0"/>
              <a:t>членів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них 7 </a:t>
            </a:r>
            <a:r>
              <a:rPr lang="ru-RU" dirty="0" err="1" smtClean="0"/>
              <a:t>більшовиків</a:t>
            </a:r>
            <a:r>
              <a:rPr lang="ru-RU" dirty="0" smtClean="0"/>
              <a:t>). Рада </a:t>
            </a:r>
            <a:r>
              <a:rPr lang="ru-RU" dirty="0" err="1" smtClean="0"/>
              <a:t>делегувала</a:t>
            </a:r>
            <a:r>
              <a:rPr lang="ru-RU" dirty="0" smtClean="0"/>
              <a:t> до складу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4 </a:t>
            </a:r>
            <a:r>
              <a:rPr lang="ru-RU" dirty="0" err="1" smtClean="0"/>
              <a:t>депутатів</a:t>
            </a:r>
            <a:r>
              <a:rPr lang="ru-RU" dirty="0" smtClean="0"/>
              <a:t> Ради, </a:t>
            </a:r>
            <a:r>
              <a:rPr lang="ru-RU" dirty="0" err="1" smtClean="0"/>
              <a:t>що</a:t>
            </a:r>
            <a:r>
              <a:rPr lang="ru-RU" dirty="0" smtClean="0"/>
              <a:t> представляли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меншовиків</a:t>
            </a:r>
            <a:r>
              <a:rPr lang="ru-RU" dirty="0" smtClean="0"/>
              <a:t> та </a:t>
            </a:r>
            <a:r>
              <a:rPr lang="ru-RU" dirty="0" err="1" smtClean="0"/>
              <a:t>есерів</a:t>
            </a:r>
            <a:r>
              <a:rPr lang="ru-RU" dirty="0" smtClean="0"/>
              <a:t> (</a:t>
            </a:r>
            <a:r>
              <a:rPr lang="ru-RU" dirty="0" err="1" smtClean="0"/>
              <a:t>Гніденко</a:t>
            </a:r>
            <a:r>
              <a:rPr lang="ru-RU" dirty="0" smtClean="0"/>
              <a:t>, </a:t>
            </a:r>
            <a:r>
              <a:rPr lang="ru-RU" dirty="0" err="1" smtClean="0"/>
              <a:t>Дудюк</a:t>
            </a:r>
            <a:r>
              <a:rPr lang="ru-RU" dirty="0" smtClean="0"/>
              <a:t>, Фельдман, </a:t>
            </a:r>
            <a:r>
              <a:rPr lang="ru-RU" dirty="0" err="1" smtClean="0"/>
              <a:t>Боркун</a:t>
            </a:r>
            <a:r>
              <a:rPr lang="ru-RU" dirty="0" smtClean="0"/>
              <a:t>). До складу </a:t>
            </a:r>
            <a:r>
              <a:rPr lang="ru-RU" dirty="0" err="1" smtClean="0"/>
              <a:t>Одеської</a:t>
            </a:r>
            <a:r>
              <a:rPr lang="ru-RU" dirty="0" smtClean="0"/>
              <a:t> Ради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обрано</a:t>
            </a:r>
            <a:r>
              <a:rPr lang="ru-RU" dirty="0" smtClean="0"/>
              <a:t> 1015 </a:t>
            </a:r>
            <a:r>
              <a:rPr lang="ru-RU" dirty="0" err="1" smtClean="0"/>
              <a:t>депутатів</a:t>
            </a:r>
            <a:r>
              <a:rPr lang="ru-RU" dirty="0" smtClean="0"/>
              <a:t>. </a:t>
            </a:r>
            <a:r>
              <a:rPr lang="ru-RU" dirty="0" err="1" smtClean="0"/>
              <a:t>Членів</a:t>
            </a:r>
            <a:r>
              <a:rPr lang="ru-RU" dirty="0" smtClean="0"/>
              <a:t> Ради —</a:t>
            </a:r>
            <a:r>
              <a:rPr lang="ru-RU" dirty="0" err="1" smtClean="0">
                <a:hlinkClick r:id="rId10" tooltip="Меншовики"/>
              </a:rPr>
              <a:t>меншовиків</a:t>
            </a:r>
            <a:r>
              <a:rPr lang="ru-RU" dirty="0" smtClean="0"/>
              <a:t> </a:t>
            </a:r>
            <a:r>
              <a:rPr lang="ru-RU" dirty="0" err="1" smtClean="0"/>
              <a:t>налічувалося</a:t>
            </a:r>
            <a:r>
              <a:rPr lang="ru-RU" dirty="0" smtClean="0"/>
              <a:t> 194 особи, </a:t>
            </a:r>
            <a:r>
              <a:rPr lang="ru-RU" dirty="0" err="1" smtClean="0">
                <a:hlinkClick r:id="rId11" tooltip="Есери"/>
              </a:rPr>
              <a:t>есерів</a:t>
            </a:r>
            <a:r>
              <a:rPr lang="ru-RU" dirty="0" smtClean="0"/>
              <a:t> — 232 особи, </a:t>
            </a:r>
            <a:r>
              <a:rPr lang="ru-RU" dirty="0" err="1" smtClean="0">
                <a:hlinkClick r:id="rId12" tooltip="Більшовики"/>
              </a:rPr>
              <a:t>більшовиків</a:t>
            </a:r>
            <a:r>
              <a:rPr lang="ru-RU" dirty="0" smtClean="0"/>
              <a:t> — 18, 102 делегата представляли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, а 366 —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безпартійними</a:t>
            </a:r>
            <a:r>
              <a:rPr lang="ru-RU" dirty="0" smtClean="0"/>
              <a:t>. </a:t>
            </a:r>
            <a:r>
              <a:rPr lang="ru-RU" dirty="0" err="1" smtClean="0"/>
              <a:t>Цікаво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справжніх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 «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верстата</a:t>
            </a:r>
            <a:r>
              <a:rPr lang="ru-RU" dirty="0" smtClean="0"/>
              <a:t>» в </a:t>
            </a:r>
            <a:r>
              <a:rPr lang="ru-RU" dirty="0" err="1" smtClean="0"/>
              <a:t>Одеському</a:t>
            </a:r>
            <a:r>
              <a:rPr lang="ru-RU" dirty="0" smtClean="0"/>
              <a:t> </a:t>
            </a:r>
            <a:r>
              <a:rPr lang="ru-RU" dirty="0" err="1" smtClean="0"/>
              <a:t>Раді</a:t>
            </a:r>
            <a:r>
              <a:rPr lang="ru-RU" dirty="0" smtClean="0"/>
              <a:t> </a:t>
            </a:r>
            <a:r>
              <a:rPr lang="ru-RU" dirty="0" err="1" smtClean="0"/>
              <a:t>робітничих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виявилося</a:t>
            </a:r>
            <a:r>
              <a:rPr lang="ru-RU" dirty="0" smtClean="0"/>
              <a:t>,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 — 520, </a:t>
            </a:r>
            <a:r>
              <a:rPr lang="ru-RU" dirty="0" err="1" smtClean="0"/>
              <a:t>решта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інтелігентами</a:t>
            </a:r>
            <a:r>
              <a:rPr lang="ru-RU" dirty="0" smtClean="0"/>
              <a:t>, </a:t>
            </a:r>
            <a:r>
              <a:rPr lang="ru-RU" dirty="0" err="1" smtClean="0"/>
              <a:t>службовцями</a:t>
            </a:r>
            <a:r>
              <a:rPr lang="ru-RU" dirty="0" smtClean="0"/>
              <a:t>, </a:t>
            </a:r>
            <a:r>
              <a:rPr lang="ru-RU" dirty="0" err="1" smtClean="0"/>
              <a:t>представниками</a:t>
            </a:r>
            <a:r>
              <a:rPr lang="ru-RU" dirty="0" smtClean="0"/>
              <a:t> </a:t>
            </a:r>
            <a:r>
              <a:rPr lang="ru-RU" dirty="0" err="1" smtClean="0"/>
              <a:t>вільних</a:t>
            </a:r>
            <a:r>
              <a:rPr lang="ru-RU" dirty="0" smtClean="0"/>
              <a:t> </a:t>
            </a:r>
            <a:r>
              <a:rPr lang="ru-RU" dirty="0" err="1" smtClean="0"/>
              <a:t>професій</a:t>
            </a:r>
            <a:r>
              <a:rPr lang="ru-RU" dirty="0" smtClean="0"/>
              <a:t>, </a:t>
            </a:r>
            <a:r>
              <a:rPr lang="ru-RU" dirty="0" err="1" smtClean="0"/>
              <a:t>безробітними</a:t>
            </a:r>
            <a:r>
              <a:rPr lang="ru-RU" dirty="0" smtClean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 При </a:t>
            </a:r>
            <a:r>
              <a:rPr lang="ru-RU" dirty="0" err="1" smtClean="0"/>
              <a:t>Одеській</a:t>
            </a:r>
            <a:r>
              <a:rPr lang="ru-RU" dirty="0" smtClean="0"/>
              <a:t> </a:t>
            </a:r>
            <a:r>
              <a:rPr lang="ru-RU" dirty="0" err="1" smtClean="0"/>
              <a:t>Раді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: </a:t>
            </a:r>
            <a:r>
              <a:rPr lang="ru-RU" dirty="0" err="1" smtClean="0"/>
              <a:t>робоча</a:t>
            </a:r>
            <a:r>
              <a:rPr lang="ru-RU" dirty="0" smtClean="0"/>
              <a:t>, </a:t>
            </a:r>
            <a:r>
              <a:rPr lang="ru-RU" dirty="0" err="1" smtClean="0"/>
              <a:t>селянська</a:t>
            </a:r>
            <a:r>
              <a:rPr lang="ru-RU" dirty="0" smtClean="0"/>
              <a:t>, </a:t>
            </a:r>
            <a:r>
              <a:rPr lang="ru-RU" dirty="0" err="1" smtClean="0"/>
              <a:t>військова</a:t>
            </a:r>
            <a:r>
              <a:rPr lang="ru-RU" dirty="0" smtClean="0"/>
              <a:t>, </a:t>
            </a:r>
            <a:r>
              <a:rPr lang="ru-RU" dirty="0" err="1" smtClean="0"/>
              <a:t>фінансова</a:t>
            </a:r>
            <a:r>
              <a:rPr lang="ru-RU" dirty="0" smtClean="0"/>
              <a:t>, </a:t>
            </a:r>
            <a:r>
              <a:rPr lang="ru-RU" dirty="0" err="1" smtClean="0"/>
              <a:t>агітаційна</a:t>
            </a:r>
            <a:r>
              <a:rPr lang="ru-RU" dirty="0" smtClean="0"/>
              <a:t>, </a:t>
            </a:r>
            <a:r>
              <a:rPr lang="ru-RU" dirty="0" err="1" smtClean="0"/>
              <a:t>видавнича</a:t>
            </a:r>
            <a:r>
              <a:rPr lang="ru-RU" dirty="0" smtClean="0"/>
              <a:t>, </a:t>
            </a:r>
            <a:r>
              <a:rPr lang="ru-RU" dirty="0" err="1" smtClean="0"/>
              <a:t>юридична</a:t>
            </a:r>
            <a:r>
              <a:rPr lang="ru-RU" dirty="0" smtClean="0"/>
              <a:t>,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міліції</a:t>
            </a:r>
            <a:r>
              <a:rPr lang="ru-RU" dirty="0" smtClean="0"/>
              <a:t>, </a:t>
            </a:r>
            <a:r>
              <a:rPr lang="ru-RU" dirty="0" err="1" smtClean="0"/>
              <a:t>Червоної</a:t>
            </a:r>
            <a:r>
              <a:rPr lang="ru-RU" dirty="0" smtClean="0"/>
              <a:t> </a:t>
            </a:r>
            <a:r>
              <a:rPr lang="ru-RU" dirty="0" err="1" smtClean="0"/>
              <a:t>гвардії</a:t>
            </a:r>
            <a:r>
              <a:rPr lang="ru-RU" dirty="0" smtClean="0"/>
              <a:t>, </a:t>
            </a:r>
            <a:r>
              <a:rPr lang="ru-RU" dirty="0" err="1" smtClean="0"/>
              <a:t>міського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</a:t>
            </a:r>
            <a:r>
              <a:rPr lang="ru-RU" dirty="0" err="1" smtClean="0"/>
              <a:t>адміністративна</a:t>
            </a:r>
            <a:r>
              <a:rPr lang="ru-RU" dirty="0" smtClean="0"/>
              <a:t>, а так само </a:t>
            </a:r>
            <a:r>
              <a:rPr lang="ru-RU" dirty="0" err="1" smtClean="0"/>
              <a:t>комісії</a:t>
            </a:r>
            <a:r>
              <a:rPr lang="ru-RU" dirty="0" smtClean="0"/>
              <a:t>: </a:t>
            </a:r>
            <a:r>
              <a:rPr lang="ru-RU" dirty="0" err="1" smtClean="0"/>
              <a:t>мандатна</a:t>
            </a:r>
            <a:r>
              <a:rPr lang="ru-RU" dirty="0" smtClean="0"/>
              <a:t>, </a:t>
            </a:r>
            <a:r>
              <a:rPr lang="ru-RU" dirty="0" err="1" smtClean="0"/>
              <a:t>продовольча</a:t>
            </a:r>
            <a:r>
              <a:rPr lang="ru-RU" dirty="0" smtClean="0"/>
              <a:t>, </a:t>
            </a:r>
            <a:r>
              <a:rPr lang="ru-RU" dirty="0" err="1" smtClean="0"/>
              <a:t>ревізійна</a:t>
            </a:r>
            <a:r>
              <a:rPr lang="ru-RU" dirty="0" smtClean="0"/>
              <a:t>. Нова Рада послала </a:t>
            </a:r>
            <a:r>
              <a:rPr lang="ru-RU" dirty="0" err="1" smtClean="0"/>
              <a:t>вітальну</a:t>
            </a:r>
            <a:r>
              <a:rPr lang="ru-RU" dirty="0" smtClean="0"/>
              <a:t> </a:t>
            </a:r>
            <a:r>
              <a:rPr lang="ru-RU" dirty="0" err="1" smtClean="0"/>
              <a:t>телеграму</a:t>
            </a:r>
            <a:r>
              <a:rPr lang="ru-RU" dirty="0" smtClean="0"/>
              <a:t> до </a:t>
            </a:r>
            <a:r>
              <a:rPr lang="ru-RU" dirty="0" err="1" smtClean="0"/>
              <a:t>столиці</a:t>
            </a:r>
            <a:r>
              <a:rPr lang="ru-RU" dirty="0" smtClean="0"/>
              <a:t> — </a:t>
            </a:r>
            <a:r>
              <a:rPr lang="ru-RU" dirty="0" err="1" smtClean="0"/>
              <a:t>революційному</a:t>
            </a:r>
            <a:r>
              <a:rPr lang="ru-RU" dirty="0" smtClean="0"/>
              <a:t> </a:t>
            </a:r>
            <a:r>
              <a:rPr lang="ru-RU" dirty="0" err="1" smtClean="0">
                <a:hlinkClick r:id="rId13" tooltip="Тимчасовий уряд в Росії"/>
              </a:rPr>
              <a:t>Тимчасовому</a:t>
            </a:r>
            <a:r>
              <a:rPr lang="ru-RU" dirty="0" smtClean="0">
                <a:hlinkClick r:id="rId13" tooltip="Тимчасовий уряд в Росії"/>
              </a:rPr>
              <a:t> уряду</a:t>
            </a:r>
            <a:r>
              <a:rPr lang="ru-RU" dirty="0" smtClean="0"/>
              <a:t>, </a:t>
            </a:r>
            <a:r>
              <a:rPr lang="ru-RU" dirty="0" err="1" smtClean="0"/>
              <a:t>вітаючи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перемогою</a:t>
            </a:r>
            <a:r>
              <a:rPr lang="ru-RU" dirty="0" smtClean="0"/>
              <a:t> </a:t>
            </a:r>
            <a:r>
              <a:rPr lang="ru-RU" dirty="0" err="1" smtClean="0"/>
              <a:t>здобутої</a:t>
            </a:r>
            <a:r>
              <a:rPr lang="ru-RU" dirty="0" smtClean="0"/>
              <a:t> «над </a:t>
            </a:r>
            <a:r>
              <a:rPr lang="ru-RU" dirty="0" err="1" smtClean="0"/>
              <a:t>темними</a:t>
            </a:r>
            <a:r>
              <a:rPr lang="ru-RU" dirty="0" smtClean="0"/>
              <a:t> силами </a:t>
            </a:r>
            <a:r>
              <a:rPr lang="ru-RU" dirty="0" err="1" smtClean="0"/>
              <a:t>країни</a:t>
            </a:r>
            <a:r>
              <a:rPr lang="ru-RU" dirty="0" smtClean="0"/>
              <a:t>». На </a:t>
            </a:r>
            <a:r>
              <a:rPr lang="ru-RU" dirty="0" err="1" smtClean="0"/>
              <a:t>наступний</a:t>
            </a:r>
            <a:r>
              <a:rPr lang="ru-RU" dirty="0" smtClean="0"/>
              <a:t> день, над </a:t>
            </a:r>
            <a:r>
              <a:rPr lang="ru-RU" dirty="0" err="1" smtClean="0">
                <a:hlinkClick r:id="rId14" tooltip="Воронцовський палац (Одеса)"/>
              </a:rPr>
              <a:t>Воронцовським</a:t>
            </a:r>
            <a:r>
              <a:rPr lang="ru-RU" dirty="0" smtClean="0">
                <a:hlinkClick r:id="rId14" tooltip="Воронцовський палац (Одеса)"/>
              </a:rPr>
              <a:t> </a:t>
            </a:r>
            <a:r>
              <a:rPr lang="ru-RU" dirty="0" err="1" smtClean="0">
                <a:hlinkClick r:id="rId14" tooltip="Воронцовський палац (Одеса)"/>
              </a:rPr>
              <a:t>палацом</a:t>
            </a:r>
            <a:r>
              <a:rPr lang="ru-RU" dirty="0" smtClean="0"/>
              <a:t>, став </a:t>
            </a:r>
            <a:r>
              <a:rPr lang="ru-RU" dirty="0" err="1" smtClean="0"/>
              <a:t>розвиватися</a:t>
            </a:r>
            <a:r>
              <a:rPr lang="ru-RU" dirty="0" smtClean="0"/>
              <a:t> </a:t>
            </a:r>
            <a:r>
              <a:rPr lang="ru-RU" dirty="0" err="1" smtClean="0"/>
              <a:t>червоний</a:t>
            </a:r>
            <a:r>
              <a:rPr lang="ru-RU" dirty="0" smtClean="0"/>
              <a:t> </a:t>
            </a:r>
            <a:r>
              <a:rPr lang="ru-RU" dirty="0" err="1" smtClean="0"/>
              <a:t>революційний</a:t>
            </a:r>
            <a:r>
              <a:rPr lang="ru-RU" dirty="0" smtClean="0"/>
              <a:t> прапор. </a:t>
            </a:r>
            <a:r>
              <a:rPr lang="ru-RU" dirty="0" err="1" smtClean="0"/>
              <a:t>Воронцовський</a:t>
            </a:r>
            <a:r>
              <a:rPr lang="ru-RU" dirty="0" smtClean="0"/>
              <a:t> палац до </a:t>
            </a:r>
            <a:r>
              <a:rPr lang="ru-RU" dirty="0" smtClean="0">
                <a:hlinkClick r:id="rId15" tooltip="18 березня"/>
              </a:rPr>
              <a:t>18 </a:t>
            </a:r>
            <a:r>
              <a:rPr lang="ru-RU" dirty="0" err="1" smtClean="0">
                <a:hlinkClick r:id="rId15" tooltip="18 березня"/>
              </a:rPr>
              <a:t>березня</a:t>
            </a:r>
            <a:r>
              <a:rPr lang="ru-RU" dirty="0" smtClean="0"/>
              <a:t> став «штабом </a:t>
            </a:r>
            <a:r>
              <a:rPr lang="ru-RU" dirty="0" err="1" smtClean="0"/>
              <a:t>революції</a:t>
            </a:r>
            <a:r>
              <a:rPr lang="ru-RU" dirty="0" smtClean="0"/>
              <a:t>» в </a:t>
            </a:r>
            <a:r>
              <a:rPr lang="ru-RU" dirty="0" err="1" smtClean="0"/>
              <a:t>Одесі</a:t>
            </a:r>
            <a:r>
              <a:rPr lang="ru-RU" dirty="0" smtClean="0"/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стали </a:t>
            </a:r>
            <a:r>
              <a:rPr lang="ru-RU" dirty="0" err="1" smtClean="0"/>
              <a:t>виходити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 «Известия </a:t>
            </a:r>
            <a:r>
              <a:rPr lang="ru-RU" dirty="0" err="1" smtClean="0"/>
              <a:t>Одеської</a:t>
            </a:r>
            <a:r>
              <a:rPr lang="ru-RU" dirty="0" smtClean="0"/>
              <a:t> Ради»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Південний</a:t>
            </a:r>
            <a:r>
              <a:rPr lang="ru-RU" dirty="0" smtClean="0"/>
              <a:t> </a:t>
            </a:r>
            <a:r>
              <a:rPr lang="ru-RU" dirty="0" err="1" smtClean="0"/>
              <a:t>робітник</a:t>
            </a:r>
            <a:r>
              <a:rPr lang="ru-RU" dirty="0" smtClean="0"/>
              <a:t>» (орган </a:t>
            </a:r>
            <a:r>
              <a:rPr lang="ru-RU" dirty="0" err="1" smtClean="0"/>
              <a:t>Одеського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РСДРП) в </a:t>
            </a:r>
            <a:r>
              <a:rPr lang="ru-RU" dirty="0" err="1" smtClean="0"/>
              <a:t>редакції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меншовики</a:t>
            </a:r>
            <a:r>
              <a:rPr lang="ru-RU" dirty="0" smtClean="0"/>
              <a:t>. </a:t>
            </a:r>
            <a:r>
              <a:rPr lang="ru-RU" dirty="0" smtClean="0">
                <a:hlinkClick r:id="rId16" tooltip="17 березня"/>
              </a:rPr>
              <a:t>17 </a:t>
            </a:r>
            <a:r>
              <a:rPr lang="ru-RU" dirty="0" err="1" smtClean="0">
                <a:hlinkClick r:id="rId16" tooltip="17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стали </a:t>
            </a:r>
            <a:r>
              <a:rPr lang="ru-RU" dirty="0" err="1" smtClean="0"/>
              <a:t>встановлювати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8-ми </a:t>
            </a:r>
            <a:r>
              <a:rPr lang="ru-RU" dirty="0" err="1" smtClean="0"/>
              <a:t>годинний</a:t>
            </a:r>
            <a:r>
              <a:rPr lang="ru-RU" dirty="0" smtClean="0"/>
              <a:t> </a:t>
            </a:r>
            <a:r>
              <a:rPr lang="ru-RU" dirty="0" err="1" smtClean="0"/>
              <a:t>робочий</a:t>
            </a:r>
            <a:r>
              <a:rPr lang="ru-RU" dirty="0" smtClean="0"/>
              <a:t> день,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затверджений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 </a:t>
            </a:r>
            <a:r>
              <a:rPr lang="ru-RU" dirty="0" smtClean="0">
                <a:hlinkClick r:id="rId17" tooltip="20 березня"/>
              </a:rPr>
              <a:t>20 </a:t>
            </a:r>
            <a:r>
              <a:rPr lang="ru-RU" dirty="0" err="1" smtClean="0">
                <a:hlinkClick r:id="rId17" tooltip="20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2" tooltip="1917"/>
              </a:rPr>
              <a:t>1917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6632"/>
            <a:ext cx="7588696" cy="633910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hlinkClick r:id="rId2" tooltip="12 березня"/>
              </a:rPr>
              <a:t>12 </a:t>
            </a:r>
            <a:r>
              <a:rPr lang="ru-RU" dirty="0" err="1" smtClean="0">
                <a:hlinkClick r:id="rId2" tooltip="12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17"/>
              </a:rPr>
              <a:t>1917</a:t>
            </a:r>
            <a:r>
              <a:rPr lang="ru-RU" dirty="0" smtClean="0"/>
              <a:t> року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організована</a:t>
            </a:r>
            <a:r>
              <a:rPr lang="ru-RU" dirty="0" smtClean="0"/>
              <a:t> Рада </a:t>
            </a:r>
            <a:r>
              <a:rPr lang="ru-RU" dirty="0" err="1" smtClean="0"/>
              <a:t>солдатських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офіцерських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(голова — </a:t>
            </a:r>
            <a:r>
              <a:rPr lang="ru-RU" dirty="0" err="1" smtClean="0">
                <a:hlinkClick r:id="rId4" tooltip="Есер"/>
              </a:rPr>
              <a:t>есер</a:t>
            </a:r>
            <a:r>
              <a:rPr lang="ru-RU" dirty="0" smtClean="0"/>
              <a:t>, </a:t>
            </a:r>
            <a:r>
              <a:rPr lang="ru-RU" dirty="0" err="1" smtClean="0"/>
              <a:t>капітан</a:t>
            </a:r>
            <a:r>
              <a:rPr lang="ru-RU" dirty="0" smtClean="0"/>
              <a:t> </a:t>
            </a:r>
            <a:r>
              <a:rPr lang="ru-RU" dirty="0" err="1" smtClean="0"/>
              <a:t>броненосця</a:t>
            </a:r>
            <a:r>
              <a:rPr lang="ru-RU" dirty="0" smtClean="0"/>
              <a:t> </a:t>
            </a:r>
            <a:r>
              <a:rPr lang="ru-RU" dirty="0" smtClean="0">
                <a:hlinkClick r:id="rId5" tooltip="Синоп (лінкор)"/>
              </a:rPr>
              <a:t>«Синоп»</a:t>
            </a:r>
            <a:r>
              <a:rPr lang="ru-RU" dirty="0" smtClean="0"/>
              <a:t>, </a:t>
            </a:r>
            <a:r>
              <a:rPr lang="ru-RU" dirty="0" err="1" smtClean="0"/>
              <a:t>капітан</a:t>
            </a:r>
            <a:r>
              <a:rPr lang="ru-RU" dirty="0" smtClean="0"/>
              <a:t> 1-го рангу О. </a:t>
            </a:r>
            <a:r>
              <a:rPr lang="ru-RU" dirty="0" err="1" smtClean="0"/>
              <a:t>Зарудний</a:t>
            </a:r>
            <a:r>
              <a:rPr lang="ru-RU" dirty="0" smtClean="0"/>
              <a:t>). Рада </a:t>
            </a:r>
            <a:r>
              <a:rPr lang="ru-RU" dirty="0" err="1" smtClean="0"/>
              <a:t>матроських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офіцерських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об'єднався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солдатською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ж </a:t>
            </a:r>
            <a:r>
              <a:rPr lang="ru-RU" dirty="0" err="1" smtClean="0"/>
              <a:t>виникли</a:t>
            </a:r>
            <a:r>
              <a:rPr lang="ru-RU" dirty="0" smtClean="0"/>
              <a:t>: Рада </a:t>
            </a:r>
            <a:r>
              <a:rPr lang="ru-RU" dirty="0" err="1" smtClean="0"/>
              <a:t>трудової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Селянський</a:t>
            </a:r>
            <a:r>
              <a:rPr lang="ru-RU" dirty="0" smtClean="0"/>
              <a:t> Рада </a:t>
            </a:r>
            <a:r>
              <a:rPr lang="ru-RU" dirty="0" err="1" smtClean="0"/>
              <a:t>Одеського</a:t>
            </a:r>
            <a:r>
              <a:rPr lang="ru-RU" dirty="0" smtClean="0"/>
              <a:t> </a:t>
            </a:r>
            <a:r>
              <a:rPr lang="ru-RU" dirty="0" err="1" smtClean="0"/>
              <a:t>повіту</a:t>
            </a:r>
            <a:r>
              <a:rPr lang="ru-RU" dirty="0" smtClean="0"/>
              <a:t>. У </a:t>
            </a:r>
            <a:r>
              <a:rPr lang="ru-RU" dirty="0" err="1" smtClean="0"/>
              <a:t>травні</a:t>
            </a:r>
            <a:r>
              <a:rPr lang="ru-RU" dirty="0" smtClean="0"/>
              <a:t> </a:t>
            </a:r>
            <a:r>
              <a:rPr lang="ru-RU" dirty="0" smtClean="0">
                <a:hlinkClick r:id="rId3" tooltip="1917"/>
              </a:rPr>
              <a:t>1917</a:t>
            </a:r>
            <a:r>
              <a:rPr lang="ru-RU" dirty="0" smtClean="0"/>
              <a:t> року, на </a:t>
            </a:r>
            <a:r>
              <a:rPr lang="ru-RU" dirty="0" err="1" smtClean="0"/>
              <a:t>засіданні</a:t>
            </a:r>
            <a:r>
              <a:rPr lang="ru-RU" dirty="0" smtClean="0"/>
              <a:t> </a:t>
            </a:r>
            <a:r>
              <a:rPr lang="ru-RU" dirty="0" err="1" smtClean="0"/>
              <a:t>Одеського</a:t>
            </a:r>
            <a:r>
              <a:rPr lang="ru-RU" dirty="0" smtClean="0"/>
              <a:t> </a:t>
            </a:r>
            <a:r>
              <a:rPr lang="ru-RU" dirty="0" err="1" smtClean="0"/>
              <a:t>виконкому</a:t>
            </a:r>
            <a:r>
              <a:rPr lang="ru-RU" dirty="0" smtClean="0"/>
              <a:t> </a:t>
            </a:r>
            <a:r>
              <a:rPr lang="ru-RU" dirty="0" err="1" smtClean="0"/>
              <a:t>Рад,</a:t>
            </a:r>
            <a:r>
              <a:rPr lang="ru-RU" dirty="0" err="1" smtClean="0">
                <a:hlinkClick r:id="rId6" tooltip="Керенський Олександр Федорович"/>
              </a:rPr>
              <a:t>Олександр</a:t>
            </a:r>
            <a:r>
              <a:rPr lang="ru-RU" dirty="0" smtClean="0">
                <a:hlinkClick r:id="rId6" tooltip="Керенський Олександр Федорович"/>
              </a:rPr>
              <a:t> </a:t>
            </a:r>
            <a:r>
              <a:rPr lang="ru-RU" dirty="0" err="1" smtClean="0">
                <a:hlinkClick r:id="rId6" tooltip="Керенський Олександр Федорович"/>
              </a:rPr>
              <a:t>Керенський</a:t>
            </a:r>
            <a:r>
              <a:rPr lang="ru-RU" dirty="0" smtClean="0"/>
              <a:t> (один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лідерів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уряду), </a:t>
            </a:r>
            <a:r>
              <a:rPr lang="ru-RU" dirty="0" err="1" smtClean="0"/>
              <a:t>пропонував</a:t>
            </a:r>
            <a:r>
              <a:rPr lang="ru-RU" dirty="0" smtClean="0"/>
              <a:t> </a:t>
            </a:r>
            <a:r>
              <a:rPr lang="ru-RU" dirty="0" err="1" smtClean="0"/>
              <a:t>широку</a:t>
            </a:r>
            <a:r>
              <a:rPr lang="ru-RU" dirty="0" smtClean="0"/>
              <a:t> </a:t>
            </a:r>
            <a:r>
              <a:rPr lang="ru-RU" dirty="0" err="1" smtClean="0"/>
              <a:t>коаліцію</a:t>
            </a:r>
            <a:r>
              <a:rPr lang="ru-RU" dirty="0" smtClean="0"/>
              <a:t> сил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</a:t>
            </a:r>
            <a:r>
              <a:rPr lang="ru-RU" dirty="0" err="1" smtClean="0"/>
              <a:t>солдатського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селянського</a:t>
            </a:r>
            <a:r>
              <a:rPr lang="ru-RU" dirty="0" smtClean="0"/>
              <a:t> Рад. З 911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Одеської</a:t>
            </a:r>
            <a:r>
              <a:rPr lang="ru-RU" dirty="0" smtClean="0"/>
              <a:t> Ради </a:t>
            </a:r>
            <a:r>
              <a:rPr lang="ru-RU" dirty="0" err="1" smtClean="0"/>
              <a:t>робітничих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вказали</a:t>
            </a:r>
            <a:r>
              <a:rPr lang="ru-RU" dirty="0" smtClean="0"/>
              <a:t> свою </a:t>
            </a:r>
            <a:r>
              <a:rPr lang="ru-RU" dirty="0" err="1" smtClean="0"/>
              <a:t>партійність</a:t>
            </a:r>
            <a:r>
              <a:rPr lang="ru-RU" dirty="0" smtClean="0"/>
              <a:t>,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есерів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232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соціал-демократів-меншовиків</a:t>
            </a:r>
            <a:r>
              <a:rPr lang="ru-RU" dirty="0" smtClean="0"/>
              <a:t> (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фракцій</a:t>
            </a:r>
            <a:r>
              <a:rPr lang="ru-RU" dirty="0" smtClean="0"/>
              <a:t>) — 194, </a:t>
            </a:r>
            <a:r>
              <a:rPr lang="ru-RU" dirty="0" err="1" smtClean="0"/>
              <a:t>фракції</a:t>
            </a:r>
            <a:r>
              <a:rPr lang="ru-RU" dirty="0" smtClean="0"/>
              <a:t> </a:t>
            </a:r>
            <a:r>
              <a:rPr lang="ru-RU" dirty="0" err="1" smtClean="0"/>
              <a:t>більшовиків</a:t>
            </a:r>
            <a:r>
              <a:rPr lang="ru-RU" dirty="0" smtClean="0"/>
              <a:t> — 18,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 — 102, </a:t>
            </a:r>
            <a:r>
              <a:rPr lang="ru-RU" dirty="0" err="1" smtClean="0"/>
              <a:t>безпартійних</a:t>
            </a:r>
            <a:r>
              <a:rPr lang="ru-RU" dirty="0" smtClean="0"/>
              <a:t> — 366. </a:t>
            </a:r>
            <a:r>
              <a:rPr lang="ru-RU" dirty="0" err="1" smtClean="0"/>
              <a:t>Робітники</a:t>
            </a:r>
            <a:r>
              <a:rPr lang="ru-RU" dirty="0" smtClean="0"/>
              <a:t> в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Раді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склали</a:t>
            </a:r>
            <a:r>
              <a:rPr lang="ru-RU" dirty="0" smtClean="0"/>
              <a:t> — 520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інтелігенти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службовці</a:t>
            </a:r>
            <a:r>
              <a:rPr lang="ru-RU" dirty="0" smtClean="0"/>
              <a:t> — 391.</a:t>
            </a:r>
          </a:p>
          <a:p>
            <a:r>
              <a:rPr lang="ru-RU" dirty="0" smtClean="0">
                <a:hlinkClick r:id="rId7" tooltip="11 березня"/>
              </a:rPr>
              <a:t>11 </a:t>
            </a:r>
            <a:r>
              <a:rPr lang="ru-RU" dirty="0" err="1" smtClean="0">
                <a:hlinkClick r:id="rId7" tooltip="11 березня"/>
              </a:rPr>
              <a:t>березня</a:t>
            </a:r>
            <a:r>
              <a:rPr lang="ru-RU" dirty="0" smtClean="0"/>
              <a:t> на 17-му на </a:t>
            </a:r>
            <a:r>
              <a:rPr lang="ru-RU" dirty="0" err="1" smtClean="0"/>
              <a:t>засіданні</a:t>
            </a:r>
            <a:r>
              <a:rPr lang="ru-RU" dirty="0" smtClean="0"/>
              <a:t> </a:t>
            </a:r>
            <a:r>
              <a:rPr lang="ru-RU" dirty="0" err="1" smtClean="0"/>
              <a:t>Громадянського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</a:t>
            </a:r>
            <a:r>
              <a:rPr lang="ru-RU" dirty="0" err="1" smtClean="0"/>
              <a:t>новим</a:t>
            </a:r>
            <a:r>
              <a:rPr lang="ru-RU" dirty="0" smtClean="0"/>
              <a:t> «</a:t>
            </a:r>
            <a:r>
              <a:rPr lang="ru-RU" dirty="0" err="1" smtClean="0"/>
              <a:t>тимчасовим</a:t>
            </a:r>
            <a:r>
              <a:rPr lang="ru-RU" dirty="0" smtClean="0"/>
              <a:t>» </a:t>
            </a:r>
            <a:r>
              <a:rPr lang="ru-RU" dirty="0" err="1" smtClean="0"/>
              <a:t>Міським</a:t>
            </a:r>
            <a:r>
              <a:rPr lang="ru-RU" dirty="0" smtClean="0"/>
              <a:t> головою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 smtClean="0"/>
              <a:t>інженер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кадет </a:t>
            </a:r>
            <a:r>
              <a:rPr lang="ru-RU" dirty="0" smtClean="0">
                <a:hlinkClick r:id="rId8" tooltip="Брайкевич Михайло Васильович"/>
              </a:rPr>
              <a:t>Михайло </a:t>
            </a:r>
            <a:r>
              <a:rPr lang="ru-RU" dirty="0" err="1" smtClean="0">
                <a:hlinkClick r:id="rId8" tooltip="Брайкевич Михайло Васильович"/>
              </a:rPr>
              <a:t>Брайкевич</a:t>
            </a:r>
            <a:r>
              <a:rPr lang="ru-RU" dirty="0" smtClean="0"/>
              <a:t>, заступником </a:t>
            </a:r>
            <a:r>
              <a:rPr lang="ru-RU" dirty="0" err="1" smtClean="0"/>
              <a:t>Брайкевича</a:t>
            </a:r>
            <a:r>
              <a:rPr lang="ru-RU" dirty="0" smtClean="0"/>
              <a:t> став </a:t>
            </a:r>
            <a:r>
              <a:rPr lang="ru-RU" dirty="0" err="1" smtClean="0"/>
              <a:t>меншовик</a:t>
            </a:r>
            <a:r>
              <a:rPr lang="ru-RU" dirty="0" smtClean="0"/>
              <a:t> В. </a:t>
            </a:r>
            <a:r>
              <a:rPr lang="ru-RU" dirty="0" err="1" smtClean="0"/>
              <a:t>Богуцький</a:t>
            </a:r>
            <a:r>
              <a:rPr lang="ru-RU" dirty="0" smtClean="0"/>
              <a:t>, </a:t>
            </a:r>
            <a:r>
              <a:rPr lang="ru-RU" dirty="0" err="1" smtClean="0"/>
              <a:t>революційним</a:t>
            </a:r>
            <a:r>
              <a:rPr lang="ru-RU" dirty="0" smtClean="0"/>
              <a:t> губернатором став начальник </a:t>
            </a:r>
            <a:r>
              <a:rPr lang="ru-RU" dirty="0" err="1" smtClean="0"/>
              <a:t>Одеського</a:t>
            </a:r>
            <a:r>
              <a:rPr lang="ru-RU" dirty="0" smtClean="0"/>
              <a:t> </a:t>
            </a:r>
            <a:r>
              <a:rPr lang="ru-RU" dirty="0" err="1" smtClean="0"/>
              <a:t>військового</a:t>
            </a:r>
            <a:r>
              <a:rPr lang="ru-RU" dirty="0" smtClean="0"/>
              <a:t> округу генерал Д. </a:t>
            </a:r>
            <a:r>
              <a:rPr lang="ru-RU" dirty="0" err="1" smtClean="0"/>
              <a:t>Ебел</a:t>
            </a:r>
            <a:r>
              <a:rPr lang="ru-RU" dirty="0" smtClean="0"/>
              <a:t>, </a:t>
            </a:r>
            <a:r>
              <a:rPr lang="ru-RU" dirty="0" err="1" smtClean="0"/>
              <a:t>виконуючим</a:t>
            </a:r>
            <a:r>
              <a:rPr lang="ru-RU" dirty="0" smtClean="0"/>
              <a:t> </a:t>
            </a:r>
            <a:r>
              <a:rPr lang="ru-RU" dirty="0" err="1" smtClean="0"/>
              <a:t>обов'язки</a:t>
            </a:r>
            <a:r>
              <a:rPr lang="ru-RU" dirty="0" smtClean="0"/>
              <a:t> градоначальника — генерал У. </a:t>
            </a:r>
            <a:r>
              <a:rPr lang="ru-RU" dirty="0" err="1" smtClean="0"/>
              <a:t>Єсаулов</a:t>
            </a:r>
            <a:r>
              <a:rPr lang="ru-RU" dirty="0" smtClean="0"/>
              <a:t>, </a:t>
            </a:r>
            <a:r>
              <a:rPr lang="ru-RU" dirty="0" err="1" smtClean="0"/>
              <a:t>комісаром</a:t>
            </a:r>
            <a:r>
              <a:rPr lang="ru-RU" dirty="0" smtClean="0"/>
              <a:t> </a:t>
            </a:r>
            <a:r>
              <a:rPr lang="ru-RU" dirty="0" err="1" smtClean="0"/>
              <a:t>міліції</a:t>
            </a:r>
            <a:r>
              <a:rPr lang="ru-RU" dirty="0" smtClean="0"/>
              <a:t> — </a:t>
            </a:r>
            <a:r>
              <a:rPr lang="ru-RU" dirty="0" err="1" smtClean="0"/>
              <a:t>професор</a:t>
            </a:r>
            <a:r>
              <a:rPr lang="ru-RU" dirty="0" smtClean="0"/>
              <a:t> Д. Михайлов. Комендантом </a:t>
            </a:r>
            <a:r>
              <a:rPr lang="ru-RU" dirty="0" err="1" smtClean="0"/>
              <a:t>міста</a:t>
            </a:r>
            <a:r>
              <a:rPr lang="ru-RU" dirty="0" smtClean="0"/>
              <a:t> став прапорщик </a:t>
            </a:r>
            <a:r>
              <a:rPr lang="ru-RU" dirty="0" err="1" smtClean="0"/>
              <a:t>есер</a:t>
            </a:r>
            <a:r>
              <a:rPr lang="ru-RU" dirty="0" smtClean="0"/>
              <a:t> Рязанов.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вжито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завоювань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створена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контролювала</a:t>
            </a:r>
            <a:r>
              <a:rPr lang="ru-RU" dirty="0" smtClean="0"/>
              <a:t>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стратегічних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. </a:t>
            </a:r>
            <a:r>
              <a:rPr lang="ru-RU" dirty="0" err="1" smtClean="0"/>
              <a:t>Революційні</a:t>
            </a:r>
            <a:r>
              <a:rPr lang="ru-RU" dirty="0" smtClean="0"/>
              <a:t> </a:t>
            </a:r>
            <a:r>
              <a:rPr lang="ru-RU" dirty="0" err="1" smtClean="0"/>
              <a:t>студенти</a:t>
            </a:r>
            <a:r>
              <a:rPr lang="ru-RU" dirty="0" smtClean="0"/>
              <a:t> </a:t>
            </a:r>
            <a:r>
              <a:rPr lang="ru-RU" dirty="0" err="1" smtClean="0"/>
              <a:t>домоглися</a:t>
            </a:r>
            <a:r>
              <a:rPr lang="ru-RU" dirty="0" smtClean="0"/>
              <a:t> </a:t>
            </a:r>
            <a:r>
              <a:rPr lang="ru-RU" dirty="0" err="1" smtClean="0"/>
              <a:t>відставки</a:t>
            </a:r>
            <a:r>
              <a:rPr lang="ru-RU" dirty="0" smtClean="0"/>
              <a:t> </a:t>
            </a:r>
            <a:r>
              <a:rPr lang="ru-RU" dirty="0" err="1" smtClean="0"/>
              <a:t>реакційного</a:t>
            </a:r>
            <a:r>
              <a:rPr lang="ru-RU" dirty="0" smtClean="0"/>
              <a:t> ректора </a:t>
            </a:r>
            <a:r>
              <a:rPr lang="ru-RU" dirty="0" err="1" smtClean="0">
                <a:hlinkClick r:id="rId9" tooltip="Одеський університет"/>
              </a:rPr>
              <a:t>Одеського</a:t>
            </a:r>
            <a:r>
              <a:rPr lang="ru-RU" dirty="0" smtClean="0">
                <a:hlinkClick r:id="rId9" tooltip="Одеський університет"/>
              </a:rPr>
              <a:t> </a:t>
            </a:r>
            <a:r>
              <a:rPr lang="ru-RU" dirty="0" err="1" smtClean="0">
                <a:hlinkClick r:id="rId9" tooltip="Одеський університет"/>
              </a:rPr>
              <a:t>університету</a:t>
            </a:r>
            <a:r>
              <a:rPr lang="ru-RU" dirty="0" smtClean="0"/>
              <a:t> Д. </a:t>
            </a:r>
            <a:r>
              <a:rPr lang="ru-RU" dirty="0" err="1" smtClean="0"/>
              <a:t>Кішенського</a:t>
            </a:r>
            <a:r>
              <a:rPr lang="ru-RU" dirty="0" smtClean="0"/>
              <a:t>. З </a:t>
            </a:r>
            <a:r>
              <a:rPr lang="ru-RU" dirty="0" err="1" smtClean="0"/>
              <a:t>в'язниць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звільнені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в'язні</a:t>
            </a:r>
            <a:r>
              <a:rPr lang="ru-RU" dirty="0" smtClean="0"/>
              <a:t>. </a:t>
            </a:r>
            <a:r>
              <a:rPr lang="ru-RU" dirty="0" err="1" smtClean="0"/>
              <a:t>Командувачем</a:t>
            </a:r>
            <a:r>
              <a:rPr lang="ru-RU" dirty="0" smtClean="0"/>
              <a:t> </a:t>
            </a:r>
            <a:r>
              <a:rPr lang="ru-RU" dirty="0" err="1" smtClean="0"/>
              <a:t>Одеським</a:t>
            </a:r>
            <a:r>
              <a:rPr lang="ru-RU" dirty="0" smtClean="0"/>
              <a:t> </a:t>
            </a:r>
            <a:r>
              <a:rPr lang="ru-RU" dirty="0" err="1" smtClean="0"/>
              <a:t>військовим</a:t>
            </a:r>
            <a:r>
              <a:rPr lang="ru-RU" dirty="0" smtClean="0"/>
              <a:t> округом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призначений</a:t>
            </a:r>
            <a:r>
              <a:rPr lang="ru-RU" dirty="0" smtClean="0"/>
              <a:t> генерал Д. </a:t>
            </a:r>
            <a:r>
              <a:rPr lang="ru-RU" dirty="0" err="1" smtClean="0"/>
              <a:t>Ебел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серпня</a:t>
            </a:r>
            <a:r>
              <a:rPr lang="ru-RU" dirty="0" smtClean="0"/>
              <a:t> 17-го — генерал П. </a:t>
            </a:r>
            <a:r>
              <a:rPr lang="ru-RU" dirty="0" err="1" smtClean="0"/>
              <a:t>Феліцин</a:t>
            </a:r>
            <a:r>
              <a:rPr lang="ru-RU" dirty="0" smtClean="0"/>
              <a:t>), а начальником штабу округу — генерал Никанор </a:t>
            </a:r>
            <a:r>
              <a:rPr lang="ru-RU" dirty="0" err="1" smtClean="0"/>
              <a:t>Олександрович</a:t>
            </a:r>
            <a:r>
              <a:rPr lang="ru-RU" dirty="0" smtClean="0"/>
              <a:t> Маркс </a:t>
            </a:r>
            <a:r>
              <a:rPr lang="ru-RU" dirty="0" err="1" smtClean="0"/>
              <a:t>або</a:t>
            </a:r>
            <a:r>
              <a:rPr lang="ru-RU" dirty="0" smtClean="0"/>
              <a:t> як </a:t>
            </a:r>
            <a:r>
              <a:rPr lang="ru-RU" dirty="0" err="1" smtClean="0"/>
              <a:t>його</a:t>
            </a:r>
            <a:r>
              <a:rPr lang="ru-RU" dirty="0" smtClean="0"/>
              <a:t> звали в </a:t>
            </a:r>
            <a:r>
              <a:rPr lang="ru-RU" dirty="0" err="1" smtClean="0"/>
              <a:t>Одесі</a:t>
            </a:r>
            <a:r>
              <a:rPr lang="ru-RU" dirty="0" smtClean="0"/>
              <a:t> «</a:t>
            </a:r>
            <a:r>
              <a:rPr lang="ru-RU" dirty="0" err="1" smtClean="0"/>
              <a:t>червоний</a:t>
            </a:r>
            <a:r>
              <a:rPr lang="ru-RU" dirty="0" smtClean="0"/>
              <a:t> генерал». </a:t>
            </a:r>
            <a:r>
              <a:rPr lang="ru-RU" dirty="0" err="1" smtClean="0"/>
              <a:t>Військовим</a:t>
            </a:r>
            <a:r>
              <a:rPr lang="ru-RU" dirty="0" smtClean="0"/>
              <a:t> </a:t>
            </a:r>
            <a:r>
              <a:rPr lang="ru-RU" dirty="0" err="1" smtClean="0"/>
              <a:t>комісаром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уряду в </a:t>
            </a:r>
            <a:r>
              <a:rPr lang="ru-RU" dirty="0" err="1" smtClean="0"/>
              <a:t>Одесі</a:t>
            </a:r>
            <a:r>
              <a:rPr lang="ru-RU" dirty="0" smtClean="0"/>
              <a:t> став Н. </a:t>
            </a:r>
            <a:r>
              <a:rPr lang="ru-RU" dirty="0" err="1" smtClean="0"/>
              <a:t>Харіто</a:t>
            </a:r>
            <a:r>
              <a:rPr lang="ru-RU" dirty="0" smtClean="0"/>
              <a:t>, а </a:t>
            </a:r>
            <a:r>
              <a:rPr lang="ru-RU" dirty="0" err="1" smtClean="0"/>
              <a:t>військово</a:t>
            </a:r>
            <a:r>
              <a:rPr lang="ru-RU" dirty="0" smtClean="0"/>
              <a:t> — </a:t>
            </a:r>
            <a:r>
              <a:rPr lang="ru-RU" dirty="0" err="1" smtClean="0"/>
              <a:t>морським</a:t>
            </a:r>
            <a:r>
              <a:rPr lang="ru-RU" dirty="0" smtClean="0"/>
              <a:t> </a:t>
            </a:r>
            <a:r>
              <a:rPr lang="ru-RU" dirty="0" err="1" smtClean="0"/>
              <a:t>комісаром</a:t>
            </a:r>
            <a:r>
              <a:rPr lang="ru-RU" dirty="0" smtClean="0"/>
              <a:t> М. </a:t>
            </a:r>
            <a:r>
              <a:rPr lang="ru-RU" dirty="0" err="1" smtClean="0"/>
              <a:t>Шрейдер</a:t>
            </a:r>
            <a:r>
              <a:rPr lang="ru-RU" dirty="0" smtClean="0"/>
              <a:t>. </a:t>
            </a:r>
            <a:r>
              <a:rPr lang="ru-RU" dirty="0" smtClean="0">
                <a:hlinkClick r:id="rId10" tooltip="19 березня"/>
              </a:rPr>
              <a:t>19 </a:t>
            </a:r>
            <a:r>
              <a:rPr lang="ru-RU" dirty="0" err="1" smtClean="0">
                <a:hlinkClick r:id="rId10" tooltip="19 березня"/>
              </a:rPr>
              <a:t>березня</a:t>
            </a:r>
            <a:r>
              <a:rPr lang="ru-RU" dirty="0" smtClean="0"/>
              <a:t> 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Віче</a:t>
            </a:r>
            <a:r>
              <a:rPr lang="ru-RU" dirty="0" smtClean="0"/>
              <a:t> яке </a:t>
            </a:r>
            <a:r>
              <a:rPr lang="ru-RU" dirty="0" err="1" smtClean="0"/>
              <a:t>зібрало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700 </a:t>
            </a:r>
            <a:r>
              <a:rPr lang="ru-RU" dirty="0" err="1" smtClean="0"/>
              <a:t>одеситів</a:t>
            </a:r>
            <a:r>
              <a:rPr lang="ru-RU" dirty="0" smtClean="0"/>
              <a:t>. </a:t>
            </a:r>
            <a:r>
              <a:rPr lang="ru-RU" dirty="0" err="1" smtClean="0"/>
              <a:t>Віче</a:t>
            </a:r>
            <a:r>
              <a:rPr lang="ru-RU" dirty="0" smtClean="0"/>
              <a:t> </a:t>
            </a:r>
            <a:r>
              <a:rPr lang="ru-RU" dirty="0" err="1" smtClean="0"/>
              <a:t>відкрив</a:t>
            </a:r>
            <a:r>
              <a:rPr lang="ru-RU" dirty="0" smtClean="0"/>
              <a:t> </a:t>
            </a:r>
            <a:r>
              <a:rPr lang="ru-RU" dirty="0" err="1" smtClean="0">
                <a:hlinkClick r:id="rId11" tooltip="Чехівський Володимир Мусійович"/>
              </a:rPr>
              <a:t>Володимир</a:t>
            </a:r>
            <a:r>
              <a:rPr lang="ru-RU" dirty="0" smtClean="0">
                <a:hlinkClick r:id="rId11" tooltip="Чехівський Володимир Мусійович"/>
              </a:rPr>
              <a:t> </a:t>
            </a:r>
            <a:r>
              <a:rPr lang="ru-RU" dirty="0" err="1" smtClean="0">
                <a:hlinkClick r:id="rId11" tooltip="Чехівський Володимир Мусійович"/>
              </a:rPr>
              <a:t>Чехівський</a:t>
            </a:r>
            <a:r>
              <a:rPr lang="ru-RU" dirty="0" smtClean="0"/>
              <a:t>. З </a:t>
            </a:r>
            <a:r>
              <a:rPr lang="ru-RU" dirty="0" err="1" smtClean="0"/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17"/>
              </a:rPr>
              <a:t>1917</a:t>
            </a:r>
            <a:r>
              <a:rPr lang="ru-RU" dirty="0" smtClean="0"/>
              <a:t> року в </a:t>
            </a:r>
            <a:r>
              <a:rPr lang="ru-RU" dirty="0" err="1" smtClean="0"/>
              <a:t>Одесі</a:t>
            </a:r>
            <a:r>
              <a:rPr lang="ru-RU" dirty="0" smtClean="0"/>
              <a:t> став </a:t>
            </a:r>
            <a:r>
              <a:rPr lang="ru-RU" dirty="0" err="1" smtClean="0"/>
              <a:t>видаватися</a:t>
            </a:r>
            <a:r>
              <a:rPr lang="ru-RU" dirty="0" smtClean="0"/>
              <a:t> журнал «</a:t>
            </a:r>
            <a:r>
              <a:rPr lang="ru-RU" dirty="0" err="1" smtClean="0"/>
              <a:t>Українське</a:t>
            </a:r>
            <a:r>
              <a:rPr lang="ru-RU" dirty="0" smtClean="0"/>
              <a:t> слово» (за ред. </a:t>
            </a:r>
            <a:r>
              <a:rPr lang="ru-RU" dirty="0" err="1" smtClean="0"/>
              <a:t>Лідера</a:t>
            </a:r>
            <a:r>
              <a:rPr lang="ru-RU" dirty="0" smtClean="0"/>
              <a:t> </a:t>
            </a:r>
            <a:r>
              <a:rPr lang="ru-RU" dirty="0" err="1" smtClean="0"/>
              <a:t>місцевої</a:t>
            </a:r>
            <a:r>
              <a:rPr lang="ru-RU" dirty="0" smtClean="0"/>
              <a:t> </a:t>
            </a:r>
            <a:r>
              <a:rPr lang="ru-RU" dirty="0" smtClean="0">
                <a:hlinkClick r:id="rId12" tooltip="УСДРП"/>
              </a:rPr>
              <a:t>УСДРП</a:t>
            </a:r>
            <a:r>
              <a:rPr lang="ru-RU" dirty="0" smtClean="0"/>
              <a:t> </a:t>
            </a:r>
            <a:r>
              <a:rPr lang="ru-RU" dirty="0" err="1" smtClean="0">
                <a:hlinkClick r:id="rId11" tooltip="Чехівський Володимир Мусійович"/>
              </a:rPr>
              <a:t>Володимира</a:t>
            </a:r>
            <a:r>
              <a:rPr lang="ru-RU" dirty="0" smtClean="0">
                <a:hlinkClick r:id="rId11" tooltip="Чехівський Володимир Мусійович"/>
              </a:rPr>
              <a:t> </a:t>
            </a:r>
            <a:r>
              <a:rPr lang="ru-RU" dirty="0" err="1" smtClean="0">
                <a:hlinkClick r:id="rId11" tooltip="Чехівський Володимир Мусійович"/>
              </a:rPr>
              <a:t>Чехівського</a:t>
            </a:r>
            <a:r>
              <a:rPr lang="ru-RU" dirty="0" smtClean="0"/>
              <a:t>). У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Центральну</a:t>
            </a:r>
            <a:r>
              <a:rPr lang="ru-RU" dirty="0" smtClean="0"/>
              <a:t> Раду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обрано</a:t>
            </a:r>
            <a:r>
              <a:rPr lang="ru-RU" dirty="0" smtClean="0"/>
              <a:t>: </a:t>
            </a:r>
            <a:r>
              <a:rPr lang="ru-RU" dirty="0" err="1" smtClean="0">
                <a:hlinkClick r:id="rId13" tooltip="Луценко Іван Митрофанович"/>
              </a:rPr>
              <a:t>Іван</a:t>
            </a:r>
            <a:r>
              <a:rPr lang="ru-RU" dirty="0" smtClean="0">
                <a:hlinkClick r:id="rId13" tooltip="Луценко Іван Митрофанович"/>
              </a:rPr>
              <a:t> </a:t>
            </a:r>
            <a:r>
              <a:rPr lang="ru-RU" dirty="0" err="1" smtClean="0">
                <a:hlinkClick r:id="rId13" tooltip="Луценко Іван Митрофанович"/>
              </a:rPr>
              <a:t>Луценко</a:t>
            </a:r>
            <a:r>
              <a:rPr lang="ru-RU" dirty="0" smtClean="0"/>
              <a:t>, І. Романенко, </a:t>
            </a:r>
            <a:r>
              <a:rPr lang="ru-RU" dirty="0" err="1" smtClean="0">
                <a:hlinkClick r:id="rId11" tooltip="Чехівський Володимир Мусійович"/>
              </a:rPr>
              <a:t>Володимир</a:t>
            </a:r>
            <a:r>
              <a:rPr lang="ru-RU" dirty="0" smtClean="0">
                <a:hlinkClick r:id="rId11" tooltip="Чехівський Володимир Мусійович"/>
              </a:rPr>
              <a:t> </a:t>
            </a:r>
            <a:r>
              <a:rPr lang="ru-RU" dirty="0" err="1" smtClean="0">
                <a:hlinkClick r:id="rId11" tooltip="Чехівський Володимир Мусійович"/>
              </a:rPr>
              <a:t>Чехівський</a:t>
            </a:r>
            <a:r>
              <a:rPr lang="ru-RU" dirty="0" smtClean="0"/>
              <a:t>, </a:t>
            </a:r>
            <a:r>
              <a:rPr lang="ru-RU" dirty="0" smtClean="0">
                <a:hlinkClick r:id="rId14" tooltip="Голубович Всеволод Олександрович"/>
              </a:rPr>
              <a:t>Всеволод Голубович</a:t>
            </a:r>
            <a:r>
              <a:rPr lang="ru-RU" dirty="0" smtClean="0"/>
              <a:t>, </a:t>
            </a:r>
            <a:r>
              <a:rPr lang="ru-RU" dirty="0" err="1" smtClean="0"/>
              <a:t>Пелішенко</a:t>
            </a:r>
            <a:r>
              <a:rPr lang="ru-RU" dirty="0" smtClean="0"/>
              <a:t>, Кущ, </a:t>
            </a:r>
            <a:r>
              <a:rPr lang="ru-RU" dirty="0" err="1" smtClean="0"/>
              <a:t>Чорнота</a:t>
            </a:r>
            <a:r>
              <a:rPr lang="ru-RU" dirty="0" smtClean="0"/>
              <a:t>. Главою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Керівного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став </a:t>
            </a:r>
            <a:r>
              <a:rPr lang="ru-RU" dirty="0" err="1" smtClean="0">
                <a:hlinkClick r:id="rId15" tooltip="Шелухін Сергій Павлович"/>
              </a:rPr>
              <a:t>Сергій</a:t>
            </a:r>
            <a:r>
              <a:rPr lang="ru-RU" dirty="0" smtClean="0">
                <a:hlinkClick r:id="rId15" tooltip="Шелухін Сергій Павлович"/>
              </a:rPr>
              <a:t> </a:t>
            </a:r>
            <a:r>
              <a:rPr lang="ru-RU" dirty="0" err="1" smtClean="0">
                <a:hlinkClick r:id="rId15" tooltip="Шелухін Сергій Павлович"/>
              </a:rPr>
              <a:t>Шелухін</a:t>
            </a:r>
            <a:r>
              <a:rPr lang="ru-RU" dirty="0" smtClean="0"/>
              <a:t>. </a:t>
            </a:r>
            <a:r>
              <a:rPr lang="ru-RU" dirty="0" smtClean="0">
                <a:hlinkClick r:id="rId16" tooltip="13 квітня"/>
              </a:rPr>
              <a:t>13 </a:t>
            </a:r>
            <a:r>
              <a:rPr lang="ru-RU" dirty="0" err="1" smtClean="0">
                <a:hlinkClick r:id="rId16" tooltip="13 квітня"/>
              </a:rPr>
              <a:t>квітня</a:t>
            </a:r>
            <a:r>
              <a:rPr lang="ru-RU" dirty="0" smtClean="0"/>
              <a:t>]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створена </a:t>
            </a:r>
            <a:r>
              <a:rPr lang="ru-RU" dirty="0" err="1" smtClean="0"/>
              <a:t>Губерніальна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Рада,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провідну</a:t>
            </a:r>
            <a:r>
              <a:rPr lang="ru-RU" dirty="0" smtClean="0"/>
              <a:t> роль </a:t>
            </a:r>
            <a:r>
              <a:rPr lang="ru-RU" dirty="0" err="1" smtClean="0"/>
              <a:t>відігравали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соціал-демократи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есери</a:t>
            </a:r>
            <a:r>
              <a:rPr lang="ru-RU" dirty="0" smtClean="0"/>
              <a:t>, головою Ради став </a:t>
            </a:r>
            <a:r>
              <a:rPr lang="ru-RU" dirty="0" err="1" smtClean="0">
                <a:hlinkClick r:id="rId11" tooltip="Чехівський Володимир Мусійович"/>
              </a:rPr>
              <a:t>Володимир</a:t>
            </a:r>
            <a:r>
              <a:rPr lang="ru-RU" dirty="0" smtClean="0">
                <a:hlinkClick r:id="rId11" tooltip="Чехівський Володимир Мусійович"/>
              </a:rPr>
              <a:t> </a:t>
            </a:r>
            <a:r>
              <a:rPr lang="ru-RU" dirty="0" err="1" smtClean="0">
                <a:hlinkClick r:id="rId11" tooltip="Чехівський Володимир Мусійович"/>
              </a:rPr>
              <a:t>Чехівський</a:t>
            </a:r>
            <a:r>
              <a:rPr lang="ru-RU" dirty="0" smtClean="0"/>
              <a:t>. </a:t>
            </a:r>
            <a:r>
              <a:rPr lang="ru-RU" dirty="0" smtClean="0">
                <a:hlinkClick r:id="rId17" tooltip="28 червня"/>
              </a:rPr>
              <a:t>28 </a:t>
            </a:r>
            <a:r>
              <a:rPr lang="ru-RU" dirty="0" err="1" smtClean="0">
                <a:hlinkClick r:id="rId17" tooltip="28 червня"/>
              </a:rPr>
              <a:t>червня</a:t>
            </a:r>
            <a:r>
              <a:rPr lang="ru-RU" dirty="0" smtClean="0"/>
              <a:t> 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пройшов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з'їзд</a:t>
            </a:r>
            <a:r>
              <a:rPr lang="ru-RU" dirty="0" smtClean="0"/>
              <a:t>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усією</a:t>
            </a:r>
            <a:r>
              <a:rPr lang="ru-RU" dirty="0" smtClean="0"/>
              <a:t> </a:t>
            </a:r>
            <a:r>
              <a:rPr lang="ru-RU" dirty="0" err="1" smtClean="0">
                <a:hlinkClick r:id="rId18" tooltip="Херсонська губернія"/>
              </a:rPr>
              <a:t>Херсонської</a:t>
            </a:r>
            <a:r>
              <a:rPr lang="ru-RU" dirty="0" smtClean="0">
                <a:hlinkClick r:id="rId18" tooltip="Херсонська губернія"/>
              </a:rPr>
              <a:t> </a:t>
            </a:r>
            <a:r>
              <a:rPr lang="ru-RU" dirty="0" err="1" smtClean="0">
                <a:hlinkClick r:id="rId18" tooltip="Херсонська губернія"/>
              </a:rPr>
              <a:t>губернії</a:t>
            </a:r>
            <a:r>
              <a:rPr lang="ru-RU" dirty="0" smtClean="0"/>
              <a:t> </a:t>
            </a:r>
            <a:r>
              <a:rPr lang="ru-RU" dirty="0" err="1" smtClean="0"/>
              <a:t>зібралися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200 </a:t>
            </a:r>
            <a:r>
              <a:rPr lang="ru-RU" dirty="0" err="1" smtClean="0"/>
              <a:t>делегатів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5148064" y="188640"/>
            <a:ext cx="3995936" cy="66693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 перших числах </a:t>
            </a:r>
            <a:r>
              <a:rPr lang="ru-RU" dirty="0" err="1" smtClean="0"/>
              <a:t>березня</a:t>
            </a:r>
            <a:r>
              <a:rPr lang="ru-RU" dirty="0" smtClean="0"/>
              <a:t> ворота </a:t>
            </a:r>
            <a:r>
              <a:rPr lang="ru-RU" dirty="0" err="1" smtClean="0"/>
              <a:t>одеської</a:t>
            </a:r>
            <a:r>
              <a:rPr lang="ru-RU" dirty="0" smtClean="0"/>
              <a:t> </a:t>
            </a:r>
            <a:r>
              <a:rPr lang="ru-RU" dirty="0" err="1" smtClean="0"/>
              <a:t>в'язниці</a:t>
            </a:r>
            <a:r>
              <a:rPr lang="ru-RU" dirty="0" smtClean="0"/>
              <a:t> </a:t>
            </a:r>
            <a:r>
              <a:rPr lang="ru-RU" dirty="0" err="1" smtClean="0"/>
              <a:t>відчинилися</a:t>
            </a:r>
            <a:r>
              <a:rPr lang="ru-RU" dirty="0" smtClean="0"/>
              <a:t> для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сотень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в'язнів</a:t>
            </a:r>
            <a:r>
              <a:rPr lang="ru-RU" dirty="0" smtClean="0"/>
              <a:t>. Прокурор </a:t>
            </a:r>
            <a:r>
              <a:rPr lang="ru-RU" dirty="0" err="1" smtClean="0"/>
              <a:t>Одеської</a:t>
            </a:r>
            <a:r>
              <a:rPr lang="ru-RU" dirty="0" smtClean="0"/>
              <a:t> </a:t>
            </a:r>
            <a:r>
              <a:rPr lang="ru-RU" dirty="0" err="1" smtClean="0"/>
              <a:t>судової</a:t>
            </a:r>
            <a:r>
              <a:rPr lang="ru-RU" dirty="0" smtClean="0"/>
              <a:t> </a:t>
            </a:r>
            <a:r>
              <a:rPr lang="ru-RU" dirty="0" err="1" smtClean="0"/>
              <a:t>палати</a:t>
            </a:r>
            <a:r>
              <a:rPr lang="ru-RU" dirty="0" smtClean="0"/>
              <a:t> </a:t>
            </a:r>
            <a:r>
              <a:rPr lang="ru-RU" dirty="0" err="1" smtClean="0"/>
              <a:t>Яковлєв</a:t>
            </a:r>
            <a:r>
              <a:rPr lang="ru-RU" dirty="0" smtClean="0"/>
              <a:t> та прокурор </a:t>
            </a:r>
            <a:r>
              <a:rPr lang="ru-RU" dirty="0" err="1" smtClean="0"/>
              <a:t>Одеського</a:t>
            </a:r>
            <a:r>
              <a:rPr lang="ru-RU" dirty="0" smtClean="0"/>
              <a:t> окружного суду </a:t>
            </a:r>
            <a:r>
              <a:rPr lang="ru-RU" dirty="0" err="1" smtClean="0"/>
              <a:t>Кондратьєв</a:t>
            </a:r>
            <a:r>
              <a:rPr lang="ru-RU" dirty="0" smtClean="0"/>
              <a:t> </a:t>
            </a:r>
            <a:r>
              <a:rPr lang="ru-RU" dirty="0" err="1" smtClean="0"/>
              <a:t>особисто</a:t>
            </a:r>
            <a:r>
              <a:rPr lang="ru-RU" dirty="0" smtClean="0"/>
              <a:t> </a:t>
            </a:r>
            <a:r>
              <a:rPr lang="ru-RU" dirty="0" err="1" smtClean="0"/>
              <a:t>виконали</a:t>
            </a:r>
            <a:r>
              <a:rPr lang="ru-RU" dirty="0" smtClean="0"/>
              <a:t> </a:t>
            </a:r>
            <a:r>
              <a:rPr lang="ru-RU" dirty="0" err="1" smtClean="0"/>
              <a:t>розпорядження</a:t>
            </a:r>
            <a:r>
              <a:rPr lang="ru-RU" dirty="0" smtClean="0"/>
              <a:t> </a:t>
            </a:r>
            <a:r>
              <a:rPr lang="ru-RU" dirty="0" err="1" smtClean="0"/>
              <a:t>міністра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уряду </a:t>
            </a:r>
            <a:r>
              <a:rPr lang="ru-RU" dirty="0" err="1" smtClean="0">
                <a:hlinkClick r:id="rId2" tooltip="Керенський Олександр Федорович"/>
              </a:rPr>
              <a:t>Олександра</a:t>
            </a:r>
            <a:r>
              <a:rPr lang="ru-RU" dirty="0" smtClean="0">
                <a:hlinkClick r:id="rId2" tooltip="Керенський Олександр Федорович"/>
              </a:rPr>
              <a:t> </a:t>
            </a:r>
            <a:r>
              <a:rPr lang="ru-RU" dirty="0" err="1" smtClean="0">
                <a:hlinkClick r:id="rId2" tooltip="Керенський Олександр Федорович"/>
              </a:rPr>
              <a:t>Керенського</a:t>
            </a:r>
            <a:r>
              <a:rPr lang="ru-RU" dirty="0" smtClean="0"/>
              <a:t>, </a:t>
            </a:r>
            <a:r>
              <a:rPr lang="ru-RU" dirty="0" err="1" smtClean="0"/>
              <a:t>оголосивши</a:t>
            </a:r>
            <a:r>
              <a:rPr lang="ru-RU" dirty="0" smtClean="0"/>
              <a:t> </a:t>
            </a:r>
            <a:r>
              <a:rPr lang="ru-RU" dirty="0" err="1" smtClean="0"/>
              <a:t>політичним</a:t>
            </a:r>
            <a:r>
              <a:rPr lang="ru-RU" dirty="0" smtClean="0"/>
              <a:t> </a:t>
            </a:r>
            <a:r>
              <a:rPr lang="ru-RU" dirty="0" err="1" smtClean="0"/>
              <a:t>в'язням</a:t>
            </a:r>
            <a:r>
              <a:rPr lang="ru-RU" dirty="0" smtClean="0"/>
              <a:t> </a:t>
            </a:r>
            <a:r>
              <a:rPr lang="ru-RU" dirty="0" err="1" smtClean="0"/>
              <a:t>телеграму</a:t>
            </a:r>
            <a:r>
              <a:rPr lang="ru-RU" dirty="0" smtClean="0"/>
              <a:t> </a:t>
            </a:r>
            <a:r>
              <a:rPr lang="ru-RU" dirty="0" err="1" smtClean="0"/>
              <a:t>революційного</a:t>
            </a:r>
            <a:r>
              <a:rPr lang="ru-RU" dirty="0" smtClean="0"/>
              <a:t> </a:t>
            </a:r>
            <a:r>
              <a:rPr lang="ru-RU" dirty="0" err="1" smtClean="0"/>
              <a:t>міністра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особисто</a:t>
            </a:r>
            <a:r>
              <a:rPr lang="ru-RU" dirty="0" smtClean="0"/>
              <a:t> передавши кожному </a:t>
            </a:r>
            <a:r>
              <a:rPr lang="ru-RU" dirty="0" err="1" smtClean="0"/>
              <a:t>звільненому</a:t>
            </a:r>
            <a:r>
              <a:rPr lang="ru-RU" dirty="0" smtClean="0"/>
              <a:t> «</a:t>
            </a:r>
            <a:r>
              <a:rPr lang="ru-RU" dirty="0" err="1" smtClean="0"/>
              <a:t>привіт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міністра</a:t>
            </a:r>
            <a:r>
              <a:rPr lang="ru-RU" dirty="0" smtClean="0"/>
              <a:t>». </a:t>
            </a:r>
            <a:r>
              <a:rPr lang="ru-RU" dirty="0" smtClean="0">
                <a:hlinkClick r:id="rId3" tooltip="8 березня"/>
              </a:rPr>
              <a:t>8 </a:t>
            </a:r>
            <a:r>
              <a:rPr lang="ru-RU" dirty="0" err="1" smtClean="0">
                <a:hlinkClick r:id="rId3" tooltip="8 березня"/>
              </a:rPr>
              <a:t>березня</a:t>
            </a:r>
            <a:r>
              <a:rPr lang="ru-RU" dirty="0" smtClean="0"/>
              <a:t> </a:t>
            </a:r>
            <a:r>
              <a:rPr lang="ru-RU" dirty="0" smtClean="0">
                <a:hlinkClick r:id="rId4" tooltip="1917"/>
              </a:rPr>
              <a:t>1917</a:t>
            </a:r>
            <a:r>
              <a:rPr lang="ru-RU" dirty="0" smtClean="0"/>
              <a:t> року в </a:t>
            </a:r>
            <a:r>
              <a:rPr lang="ru-RU" dirty="0" err="1" smtClean="0"/>
              <a:t>Одеській</a:t>
            </a:r>
            <a:r>
              <a:rPr lang="ru-RU" dirty="0" smtClean="0"/>
              <a:t> </a:t>
            </a:r>
            <a:r>
              <a:rPr lang="ru-RU" dirty="0" err="1" smtClean="0"/>
              <a:t>в'язниці</a:t>
            </a:r>
            <a:r>
              <a:rPr lang="ru-RU" dirty="0" smtClean="0"/>
              <a:t> </a:t>
            </a:r>
            <a:r>
              <a:rPr lang="ru-RU" dirty="0" err="1" smtClean="0"/>
              <a:t>спалахнув</a:t>
            </a:r>
            <a:r>
              <a:rPr lang="ru-RU" dirty="0" smtClean="0"/>
              <a:t> бунт </a:t>
            </a:r>
            <a:r>
              <a:rPr lang="ru-RU" dirty="0" err="1" smtClean="0"/>
              <a:t>ув'язнених</a:t>
            </a:r>
            <a:r>
              <a:rPr lang="ru-RU" dirty="0" smtClean="0"/>
              <a:t>. Результатом бунту стали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тюремні</a:t>
            </a:r>
            <a:r>
              <a:rPr lang="ru-RU" dirty="0" smtClean="0"/>
              <a:t> «</a:t>
            </a:r>
            <a:r>
              <a:rPr lang="ru-RU" dirty="0" err="1" smtClean="0"/>
              <a:t>революційні</a:t>
            </a:r>
            <a:r>
              <a:rPr lang="ru-RU" dirty="0" smtClean="0"/>
              <a:t>» порядки. </a:t>
            </a:r>
            <a:r>
              <a:rPr lang="ru-RU" dirty="0" err="1" smtClean="0"/>
              <a:t>Газети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повідомляли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камери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. </a:t>
            </a:r>
            <a:r>
              <a:rPr lang="ru-RU" dirty="0" err="1" smtClean="0"/>
              <a:t>Усередині</a:t>
            </a:r>
            <a:r>
              <a:rPr lang="ru-RU" dirty="0" smtClean="0"/>
              <a:t> </a:t>
            </a:r>
            <a:r>
              <a:rPr lang="ru-RU" dirty="0" err="1" smtClean="0"/>
              <a:t>огорожі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жодного</a:t>
            </a:r>
            <a:r>
              <a:rPr lang="ru-RU" dirty="0" smtClean="0"/>
              <a:t> </a:t>
            </a:r>
            <a:r>
              <a:rPr lang="ru-RU" dirty="0" err="1" smtClean="0"/>
              <a:t>наглядача</a:t>
            </a:r>
            <a:r>
              <a:rPr lang="ru-RU" dirty="0" smtClean="0"/>
              <a:t>. Введено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</a:t>
            </a:r>
            <a:r>
              <a:rPr lang="ru-RU" dirty="0" err="1" smtClean="0"/>
              <a:t>ув'язнених</a:t>
            </a:r>
            <a:r>
              <a:rPr lang="ru-RU" dirty="0" smtClean="0"/>
              <a:t>.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в'язниці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Котовський Григорій Іванович"/>
              </a:rPr>
              <a:t>Григорій</a:t>
            </a:r>
            <a:r>
              <a:rPr lang="ru-RU" dirty="0" smtClean="0">
                <a:hlinkClick r:id="rId5" tooltip="Котовський Григорій Іванович"/>
              </a:rPr>
              <a:t> </a:t>
            </a:r>
            <a:r>
              <a:rPr lang="ru-RU" dirty="0" err="1" smtClean="0">
                <a:hlinkClick r:id="rId5" tooltip="Котовський Григорій Іванович"/>
              </a:rPr>
              <a:t>Котовський</a:t>
            </a:r>
            <a:r>
              <a:rPr lang="ru-RU" dirty="0" smtClean="0"/>
              <a:t> та </a:t>
            </a:r>
            <a:r>
              <a:rPr lang="ru-RU" dirty="0" err="1" smtClean="0"/>
              <a:t>помічник</a:t>
            </a:r>
            <a:r>
              <a:rPr lang="ru-RU" dirty="0" smtClean="0"/>
              <a:t> присяжного </a:t>
            </a:r>
            <a:r>
              <a:rPr lang="ru-RU" dirty="0" err="1" smtClean="0"/>
              <a:t>повіреного</a:t>
            </a:r>
            <a:r>
              <a:rPr lang="ru-RU" dirty="0" smtClean="0"/>
              <a:t> </a:t>
            </a:r>
            <a:r>
              <a:rPr lang="ru-RU" dirty="0" err="1" smtClean="0"/>
              <a:t>Звонкін</a:t>
            </a:r>
            <a:r>
              <a:rPr lang="ru-RU" dirty="0" smtClean="0"/>
              <a:t>. </a:t>
            </a:r>
            <a:r>
              <a:rPr lang="ru-RU" dirty="0" err="1" smtClean="0"/>
              <a:t>Котовський</a:t>
            </a:r>
            <a:r>
              <a:rPr lang="ru-RU" dirty="0" smtClean="0"/>
              <a:t> </a:t>
            </a:r>
            <a:r>
              <a:rPr lang="ru-RU" dirty="0" err="1" smtClean="0"/>
              <a:t>люб'язно</a:t>
            </a:r>
            <a:r>
              <a:rPr lang="ru-RU" dirty="0" smtClean="0"/>
              <a:t> водить по </a:t>
            </a:r>
            <a:r>
              <a:rPr lang="ru-RU" dirty="0" err="1" smtClean="0"/>
              <a:t>в'язниці</a:t>
            </a:r>
            <a:r>
              <a:rPr lang="ru-RU" dirty="0" smtClean="0"/>
              <a:t> </a:t>
            </a:r>
            <a:r>
              <a:rPr lang="ru-RU" dirty="0" err="1" smtClean="0"/>
              <a:t>екскурсії</a:t>
            </a:r>
            <a:r>
              <a:rPr lang="ru-RU" dirty="0" smtClean="0"/>
              <a:t>».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приїзд</a:t>
            </a:r>
            <a:r>
              <a:rPr lang="ru-RU" dirty="0" smtClean="0"/>
              <a:t> до </a:t>
            </a:r>
            <a:r>
              <a:rPr lang="ru-RU" dirty="0" err="1" smtClean="0"/>
              <a:t>Одеси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Колчак Олександр Васильович"/>
              </a:rPr>
              <a:t>Олександра</a:t>
            </a:r>
            <a:r>
              <a:rPr lang="ru-RU" dirty="0" smtClean="0">
                <a:hlinkClick r:id="rId6" tooltip="Колчак Олександр Васильович"/>
              </a:rPr>
              <a:t> Колчака</a:t>
            </a:r>
            <a:r>
              <a:rPr lang="ru-RU" dirty="0" smtClean="0"/>
              <a:t> </a:t>
            </a:r>
            <a:r>
              <a:rPr lang="ru-RU" dirty="0" err="1" smtClean="0"/>
              <a:t>та</a:t>
            </a:r>
            <a:r>
              <a:rPr lang="ru-RU" dirty="0" err="1" smtClean="0">
                <a:hlinkClick r:id="rId2" tooltip="Керенський Олександр Федорович"/>
              </a:rPr>
              <a:t>Олександра</a:t>
            </a:r>
            <a:r>
              <a:rPr lang="ru-RU" dirty="0" smtClean="0">
                <a:hlinkClick r:id="rId2" tooltip="Керенський Олександр Федорович"/>
              </a:rPr>
              <a:t> </a:t>
            </a:r>
            <a:r>
              <a:rPr lang="ru-RU" dirty="0" err="1" smtClean="0">
                <a:hlinkClick r:id="rId2" tooltip="Керенський Олександр Федорович"/>
              </a:rPr>
              <a:t>Керенського</a:t>
            </a:r>
            <a:r>
              <a:rPr lang="ru-RU" dirty="0" smtClean="0"/>
              <a:t>, 15 </a:t>
            </a:r>
            <a:r>
              <a:rPr lang="ru-RU" dirty="0" err="1" smtClean="0"/>
              <a:t>травня</a:t>
            </a:r>
            <a:r>
              <a:rPr lang="ru-RU" dirty="0" smtClean="0"/>
              <a:t> 1917 року.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березні</a:t>
            </a:r>
            <a:r>
              <a:rPr lang="ru-RU" dirty="0" smtClean="0"/>
              <a:t> </a:t>
            </a:r>
            <a:r>
              <a:rPr lang="ru-RU" dirty="0" err="1" smtClean="0"/>
              <a:t>сімнадцятого</a:t>
            </a:r>
            <a:r>
              <a:rPr lang="ru-RU" dirty="0" smtClean="0"/>
              <a:t> в кафе «Саратов» 40 </a:t>
            </a:r>
            <a:r>
              <a:rPr lang="ru-RU" dirty="0" err="1" smtClean="0"/>
              <a:t>кримінальних</a:t>
            </a:r>
            <a:r>
              <a:rPr lang="ru-RU" dirty="0" smtClean="0"/>
              <a:t> «</a:t>
            </a:r>
            <a:r>
              <a:rPr lang="ru-RU" dirty="0" err="1" smtClean="0"/>
              <a:t>авторитетів</a:t>
            </a:r>
            <a:r>
              <a:rPr lang="ru-RU" dirty="0" smtClean="0"/>
              <a:t>»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округу провели свою </a:t>
            </a:r>
            <a:r>
              <a:rPr lang="ru-RU" dirty="0" err="1" smtClean="0"/>
              <a:t>конференцію</a:t>
            </a:r>
            <a:r>
              <a:rPr lang="ru-RU" dirty="0" smtClean="0"/>
              <a:t>. </a:t>
            </a:r>
            <a:r>
              <a:rPr lang="ru-RU" dirty="0" err="1" smtClean="0"/>
              <a:t>Котовський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віщав</a:t>
            </a:r>
            <a:r>
              <a:rPr lang="ru-RU" dirty="0" smtClean="0"/>
              <a:t>: </a:t>
            </a:r>
            <a:r>
              <a:rPr lang="ru-RU" i="1" dirty="0" smtClean="0"/>
              <a:t>«Ми </a:t>
            </a:r>
            <a:r>
              <a:rPr lang="ru-RU" i="1" dirty="0" err="1" smtClean="0"/>
              <a:t>з</a:t>
            </a:r>
            <a:r>
              <a:rPr lang="ru-RU" i="1" dirty="0" smtClean="0"/>
              <a:t> тюремного замку </a:t>
            </a:r>
            <a:r>
              <a:rPr lang="ru-RU" i="1" dirty="0" err="1" smtClean="0"/>
              <a:t>послані</a:t>
            </a:r>
            <a:r>
              <a:rPr lang="ru-RU" i="1" dirty="0" smtClean="0"/>
              <a:t> </a:t>
            </a:r>
            <a:r>
              <a:rPr lang="ru-RU" i="1" dirty="0" err="1" smtClean="0"/>
              <a:t>закликати</a:t>
            </a:r>
            <a:r>
              <a:rPr lang="ru-RU" i="1" dirty="0" smtClean="0"/>
              <a:t> </a:t>
            </a:r>
            <a:r>
              <a:rPr lang="ru-RU" i="1" dirty="0" err="1" smtClean="0"/>
              <a:t>всіх</a:t>
            </a:r>
            <a:r>
              <a:rPr lang="ru-RU" i="1" dirty="0" smtClean="0"/>
              <a:t> </a:t>
            </a:r>
            <a:r>
              <a:rPr lang="ru-RU" i="1" dirty="0" err="1" smtClean="0"/>
              <a:t>об'єднатися</a:t>
            </a:r>
            <a:r>
              <a:rPr lang="ru-RU" i="1" dirty="0" smtClean="0"/>
              <a:t> для </a:t>
            </a:r>
            <a:r>
              <a:rPr lang="ru-RU" i="1" dirty="0" err="1" smtClean="0"/>
              <a:t>підтримки</a:t>
            </a:r>
            <a:r>
              <a:rPr lang="ru-RU" i="1" dirty="0" smtClean="0"/>
              <a:t> нового ладу. Нам треба </a:t>
            </a:r>
            <a:r>
              <a:rPr lang="ru-RU" i="1" dirty="0" err="1" smtClean="0"/>
              <a:t>піднятися</a:t>
            </a:r>
            <a:r>
              <a:rPr lang="ru-RU" i="1" dirty="0" smtClean="0"/>
              <a:t>, </a:t>
            </a:r>
            <a:r>
              <a:rPr lang="ru-RU" i="1" dirty="0" err="1" smtClean="0"/>
              <a:t>отримати</a:t>
            </a:r>
            <a:r>
              <a:rPr lang="ru-RU" i="1" dirty="0" smtClean="0"/>
              <a:t> </a:t>
            </a:r>
            <a:r>
              <a:rPr lang="ru-RU" i="1" dirty="0" err="1" smtClean="0"/>
              <a:t>довіру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звільнитися</a:t>
            </a:r>
            <a:r>
              <a:rPr lang="ru-RU" i="1" dirty="0" smtClean="0"/>
              <a:t>. </a:t>
            </a:r>
            <a:r>
              <a:rPr lang="ru-RU" i="1" dirty="0" err="1" smtClean="0"/>
              <a:t>Нікому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небезпеки</a:t>
            </a:r>
            <a:r>
              <a:rPr lang="ru-RU" i="1" dirty="0" smtClean="0"/>
              <a:t> </a:t>
            </a:r>
            <a:r>
              <a:rPr lang="ru-RU" i="1" dirty="0" err="1" smtClean="0"/>
              <a:t>немає</a:t>
            </a:r>
            <a:r>
              <a:rPr lang="ru-RU" i="1" dirty="0" smtClean="0"/>
              <a:t>, ми </a:t>
            </a:r>
            <a:r>
              <a:rPr lang="ru-RU" i="1" dirty="0" err="1" smtClean="0"/>
              <a:t>хочемо</a:t>
            </a:r>
            <a:r>
              <a:rPr lang="ru-RU" i="1" dirty="0" smtClean="0"/>
              <a:t> </a:t>
            </a:r>
            <a:r>
              <a:rPr lang="ru-RU" i="1" dirty="0" err="1" smtClean="0"/>
              <a:t>кинути</a:t>
            </a:r>
            <a:r>
              <a:rPr lang="ru-RU" i="1" dirty="0" smtClean="0"/>
              <a:t> </a:t>
            </a:r>
            <a:r>
              <a:rPr lang="ru-RU" i="1" dirty="0" err="1" smtClean="0"/>
              <a:t>своє</a:t>
            </a:r>
            <a:r>
              <a:rPr lang="ru-RU" i="1" dirty="0" smtClean="0"/>
              <a:t> ремесло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повернутися</a:t>
            </a:r>
            <a:r>
              <a:rPr lang="ru-RU" i="1" dirty="0" smtClean="0"/>
              <a:t> до </a:t>
            </a:r>
            <a:r>
              <a:rPr lang="ru-RU" i="1" dirty="0" err="1" smtClean="0"/>
              <a:t>мирної</a:t>
            </a:r>
            <a:r>
              <a:rPr lang="ru-RU" i="1" dirty="0" smtClean="0"/>
              <a:t> </a:t>
            </a:r>
            <a:r>
              <a:rPr lang="ru-RU" i="1" dirty="0" err="1" smtClean="0"/>
              <a:t>праці</a:t>
            </a:r>
            <a:r>
              <a:rPr lang="ru-RU" i="1" dirty="0" smtClean="0"/>
              <a:t>»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злодіїв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звертався</a:t>
            </a:r>
            <a:r>
              <a:rPr lang="ru-RU" dirty="0" smtClean="0"/>
              <a:t> до </a:t>
            </a:r>
            <a:r>
              <a:rPr lang="ru-RU" dirty="0" err="1" smtClean="0"/>
              <a:t>одеської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проханням</a:t>
            </a:r>
            <a:r>
              <a:rPr lang="ru-RU" dirty="0" smtClean="0"/>
              <a:t> </a:t>
            </a:r>
            <a:r>
              <a:rPr lang="ru-RU" dirty="0" err="1" smtClean="0"/>
              <a:t>відправити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кримінальників</a:t>
            </a:r>
            <a:r>
              <a:rPr lang="ru-RU" dirty="0" smtClean="0"/>
              <a:t> на фронт «</a:t>
            </a:r>
            <a:r>
              <a:rPr lang="ru-RU" dirty="0" err="1" smtClean="0"/>
              <a:t>захищати</a:t>
            </a:r>
            <a:r>
              <a:rPr lang="ru-RU" dirty="0" smtClean="0"/>
              <a:t> </a:t>
            </a:r>
            <a:r>
              <a:rPr lang="ru-RU" dirty="0" err="1" smtClean="0"/>
              <a:t>революційну</a:t>
            </a:r>
            <a:r>
              <a:rPr lang="ru-RU" dirty="0" smtClean="0"/>
              <a:t> </a:t>
            </a:r>
            <a:r>
              <a:rPr lang="ru-RU" dirty="0" err="1" smtClean="0"/>
              <a:t>батьківщину</a:t>
            </a:r>
            <a:r>
              <a:rPr lang="ru-RU" dirty="0" smtClean="0"/>
              <a:t>». </a:t>
            </a:r>
            <a:r>
              <a:rPr lang="ru-RU" dirty="0" smtClean="0">
                <a:hlinkClick r:id="rId7" tooltip="30 квітня"/>
              </a:rPr>
              <a:t>30 </a:t>
            </a:r>
            <a:r>
              <a:rPr lang="ru-RU" dirty="0" err="1" smtClean="0">
                <a:hlinkClick r:id="rId7" tooltip="30 квітня"/>
              </a:rPr>
              <a:t>квітня</a:t>
            </a:r>
            <a:r>
              <a:rPr lang="ru-RU" dirty="0" smtClean="0"/>
              <a:t> </a:t>
            </a:r>
            <a:r>
              <a:rPr lang="ru-RU" dirty="0" err="1" smtClean="0"/>
              <a:t>Котовський</a:t>
            </a:r>
            <a:r>
              <a:rPr lang="ru-RU" dirty="0" smtClean="0"/>
              <a:t> </a:t>
            </a:r>
            <a:r>
              <a:rPr lang="ru-RU" dirty="0" err="1" smtClean="0"/>
              <a:t>відіслав</a:t>
            </a:r>
            <a:r>
              <a:rPr lang="ru-RU" dirty="0" smtClean="0"/>
              <a:t> прокурору 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прохання</a:t>
            </a:r>
            <a:r>
              <a:rPr lang="ru-RU" dirty="0" smtClean="0"/>
              <a:t> — </a:t>
            </a:r>
            <a:r>
              <a:rPr lang="ru-RU" dirty="0" err="1" smtClean="0"/>
              <a:t>амністувати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як </a:t>
            </a:r>
            <a:r>
              <a:rPr lang="ru-RU" dirty="0" err="1" smtClean="0"/>
              <a:t>політв'язня</a:t>
            </a:r>
            <a:r>
              <a:rPr lang="ru-RU" dirty="0" smtClean="0"/>
              <a:t> та </a:t>
            </a:r>
            <a:r>
              <a:rPr lang="ru-RU" dirty="0" err="1" smtClean="0"/>
              <a:t>відправити</a:t>
            </a:r>
            <a:r>
              <a:rPr lang="ru-RU" dirty="0" smtClean="0"/>
              <a:t> на фронт. </a:t>
            </a:r>
            <a:r>
              <a:rPr lang="ru-RU" dirty="0" smtClean="0">
                <a:hlinkClick r:id="rId8" tooltip="5 травня"/>
              </a:rPr>
              <a:t>5 </a:t>
            </a:r>
            <a:r>
              <a:rPr lang="ru-RU" dirty="0" err="1" smtClean="0">
                <a:hlinkClick r:id="rId8" tooltip="5 травня"/>
              </a:rPr>
              <a:t>травня</a:t>
            </a:r>
            <a:r>
              <a:rPr lang="ru-RU" dirty="0" smtClean="0"/>
              <a:t> </a:t>
            </a:r>
            <a:r>
              <a:rPr lang="ru-RU" dirty="0" smtClean="0">
                <a:hlinkClick r:id="rId4" tooltip="1917"/>
              </a:rPr>
              <a:t>1917</a:t>
            </a:r>
            <a:r>
              <a:rPr lang="ru-RU" dirty="0" smtClean="0"/>
              <a:t> </a:t>
            </a:r>
            <a:r>
              <a:rPr lang="ru-RU" dirty="0" err="1" smtClean="0"/>
              <a:t>Котовський</a:t>
            </a:r>
            <a:r>
              <a:rPr lang="ru-RU" dirty="0" smtClean="0"/>
              <a:t>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умовно</a:t>
            </a:r>
            <a:r>
              <a:rPr lang="ru-RU" dirty="0" smtClean="0"/>
              <a:t> </a:t>
            </a:r>
            <a:r>
              <a:rPr lang="ru-RU" dirty="0" err="1" smtClean="0"/>
              <a:t>звільнений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 smtClean="0"/>
              <a:t>негайного</a:t>
            </a:r>
            <a:r>
              <a:rPr lang="ru-RU" dirty="0" smtClean="0"/>
              <a:t> </a:t>
            </a:r>
            <a:r>
              <a:rPr lang="ru-RU" dirty="0" err="1" smtClean="0"/>
              <a:t>відправлення</a:t>
            </a:r>
            <a:r>
              <a:rPr lang="ru-RU" dirty="0" smtClean="0"/>
              <a:t> на фронт.</a:t>
            </a:r>
          </a:p>
          <a:p>
            <a:pPr>
              <a:buNone/>
            </a:pPr>
            <a:r>
              <a:rPr lang="ru-RU" dirty="0" smtClean="0">
                <a:hlinkClick r:id="rId9" tooltip="10 травня"/>
              </a:rPr>
              <a:t>     10 </a:t>
            </a:r>
            <a:r>
              <a:rPr lang="ru-RU" dirty="0" err="1" smtClean="0">
                <a:hlinkClick r:id="rId9" tooltip="10 травня"/>
              </a:rPr>
              <a:t>травня</a:t>
            </a:r>
            <a:r>
              <a:rPr lang="ru-RU" dirty="0" smtClean="0"/>
              <a:t> </a:t>
            </a:r>
            <a:r>
              <a:rPr lang="ru-RU" dirty="0" smtClean="0">
                <a:hlinkClick r:id="rId4" tooltip="1917"/>
              </a:rPr>
              <a:t>1917</a:t>
            </a:r>
            <a:r>
              <a:rPr lang="ru-RU" dirty="0" smtClean="0"/>
              <a:t> року, в </a:t>
            </a:r>
            <a:r>
              <a:rPr lang="ru-RU" dirty="0" err="1" smtClean="0"/>
              <a:t>Одесі</a:t>
            </a:r>
            <a:r>
              <a:rPr lang="ru-RU" dirty="0" smtClean="0"/>
              <a:t>, </a:t>
            </a:r>
            <a:r>
              <a:rPr lang="ru-RU" dirty="0" err="1" smtClean="0"/>
              <a:t>відкрився</a:t>
            </a:r>
            <a:r>
              <a:rPr lang="ru-RU" dirty="0" smtClean="0"/>
              <a:t> Перший </a:t>
            </a:r>
            <a:r>
              <a:rPr lang="ru-RU" dirty="0" err="1" smtClean="0"/>
              <a:t>з'їзд</a:t>
            </a:r>
            <a:r>
              <a:rPr lang="ru-RU" dirty="0" smtClean="0"/>
              <a:t> Рад </a:t>
            </a:r>
            <a:r>
              <a:rPr lang="ru-RU" dirty="0" err="1" smtClean="0"/>
              <a:t>Румунського</a:t>
            </a:r>
            <a:r>
              <a:rPr lang="ru-RU" dirty="0" smtClean="0"/>
              <a:t> фронту, </a:t>
            </a:r>
            <a:r>
              <a:rPr lang="ru-RU" dirty="0" err="1" smtClean="0"/>
              <a:t>Одеського</a:t>
            </a:r>
            <a:r>
              <a:rPr lang="ru-RU" dirty="0" smtClean="0"/>
              <a:t> округу та </a:t>
            </a:r>
            <a:r>
              <a:rPr lang="ru-RU" dirty="0" err="1" smtClean="0"/>
              <a:t>Чорноморського</a:t>
            </a:r>
            <a:r>
              <a:rPr lang="ru-RU" dirty="0" smtClean="0"/>
              <a:t> флоту, в </a:t>
            </a:r>
            <a:r>
              <a:rPr lang="ru-RU" dirty="0" err="1" smtClean="0"/>
              <a:t>якому</a:t>
            </a:r>
            <a:r>
              <a:rPr lang="ru-RU" dirty="0" smtClean="0"/>
              <a:t> взяв участь </a:t>
            </a:r>
            <a:r>
              <a:rPr lang="ru-RU" dirty="0" err="1" smtClean="0">
                <a:hlinkClick r:id="rId2" tooltip="Керенський Олександр Федорович"/>
              </a:rPr>
              <a:t>Олександр</a:t>
            </a:r>
            <a:r>
              <a:rPr lang="ru-RU" dirty="0" smtClean="0">
                <a:hlinkClick r:id="rId2" tooltip="Керенський Олександр Федорович"/>
              </a:rPr>
              <a:t> </a:t>
            </a:r>
            <a:r>
              <a:rPr lang="ru-RU" dirty="0" err="1" smtClean="0">
                <a:hlinkClick r:id="rId2" tooltip="Керенський Олександр Федорович"/>
              </a:rPr>
              <a:t>Керенський</a:t>
            </a:r>
            <a:r>
              <a:rPr lang="ru-RU" dirty="0" smtClean="0"/>
              <a:t> (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 smtClean="0"/>
              <a:t>міністр</a:t>
            </a:r>
            <a:r>
              <a:rPr lang="ru-RU" dirty="0" smtClean="0"/>
              <a:t>) та </a:t>
            </a:r>
            <a:r>
              <a:rPr lang="ru-RU" dirty="0" err="1" smtClean="0">
                <a:hlinkClick r:id="rId6" tooltip="Колчак Олександр Васильович"/>
              </a:rPr>
              <a:t>Олександр</a:t>
            </a:r>
            <a:r>
              <a:rPr lang="ru-RU" dirty="0" smtClean="0">
                <a:hlinkClick r:id="rId6" tooltip="Колчак Олександр Васильович"/>
              </a:rPr>
              <a:t> Колчак</a:t>
            </a:r>
            <a:r>
              <a:rPr lang="ru-RU" dirty="0" smtClean="0"/>
              <a:t> (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революційний</a:t>
            </a:r>
            <a:r>
              <a:rPr lang="ru-RU" dirty="0" smtClean="0"/>
              <a:t> </a:t>
            </a:r>
            <a:r>
              <a:rPr lang="ru-RU" dirty="0" err="1" smtClean="0"/>
              <a:t>командувач</a:t>
            </a:r>
            <a:r>
              <a:rPr lang="ru-RU" dirty="0" smtClean="0"/>
              <a:t> </a:t>
            </a:r>
            <a:r>
              <a:rPr lang="ru-RU" dirty="0" err="1" smtClean="0"/>
              <a:t>Чорноморським</a:t>
            </a:r>
            <a:r>
              <a:rPr lang="ru-RU" dirty="0" smtClean="0"/>
              <a:t> флотом).</a:t>
            </a:r>
            <a:endParaRPr lang="ru-RU" dirty="0"/>
          </a:p>
        </p:txBody>
      </p:sp>
      <p:pic>
        <p:nvPicPr>
          <p:cNvPr id="5" name="Рисунок 4" descr="Керенський_та_Колчак_в_Одесі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21316189">
            <a:off x="921908" y="1914153"/>
            <a:ext cx="3528392" cy="24333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5536" y="5517232"/>
            <a:ext cx="4396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</a:t>
            </a:r>
            <a:r>
              <a:rPr lang="ru-RU" dirty="0" err="1" smtClean="0"/>
              <a:t>риїзд</a:t>
            </a:r>
            <a:r>
              <a:rPr lang="ru-RU" dirty="0" smtClean="0"/>
              <a:t> до </a:t>
            </a:r>
            <a:r>
              <a:rPr lang="ru-RU" dirty="0" err="1" smtClean="0"/>
              <a:t>Одеси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Колчак Олександр Васильович"/>
              </a:rPr>
              <a:t>Олександра</a:t>
            </a:r>
            <a:r>
              <a:rPr lang="ru-RU" dirty="0" smtClean="0">
                <a:hlinkClick r:id="rId6" tooltip="Колчак Олександр Васильович"/>
              </a:rPr>
              <a:t> Колчака</a:t>
            </a:r>
            <a:r>
              <a:rPr lang="ru-RU" dirty="0" smtClean="0"/>
              <a:t> та </a:t>
            </a:r>
            <a:r>
              <a:rPr lang="ru-RU" dirty="0" err="1" smtClean="0">
                <a:hlinkClick r:id="rId2" tooltip="Керенський Олександр Федорович"/>
              </a:rPr>
              <a:t>Олександра</a:t>
            </a:r>
            <a:r>
              <a:rPr lang="ru-RU" dirty="0" smtClean="0">
                <a:hlinkClick r:id="rId2" tooltip="Керенський Олександр Федорович"/>
              </a:rPr>
              <a:t> </a:t>
            </a:r>
            <a:r>
              <a:rPr lang="ru-RU" dirty="0" err="1" smtClean="0">
                <a:hlinkClick r:id="rId2" tooltip="Керенський Олександр Федорович"/>
              </a:rPr>
              <a:t>Керенського</a:t>
            </a:r>
            <a:r>
              <a:rPr lang="ru-RU" dirty="0" smtClean="0"/>
              <a:t>, 15 </a:t>
            </a:r>
            <a:r>
              <a:rPr lang="ru-RU" dirty="0" err="1" smtClean="0"/>
              <a:t>травня</a:t>
            </a:r>
            <a:r>
              <a:rPr lang="ru-RU" dirty="0" smtClean="0"/>
              <a:t> 1917 року.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Одеса у </a:t>
            </a:r>
            <a:r>
              <a:rPr lang="ru-RU" b="0" dirty="0" err="1" smtClean="0"/>
              <a:t>складі</a:t>
            </a:r>
            <a:r>
              <a:rPr lang="ru-RU" b="0" dirty="0" smtClean="0"/>
              <a:t> </a:t>
            </a:r>
            <a:r>
              <a:rPr lang="ru-RU" b="0" dirty="0" smtClean="0">
                <a:hlinkClick r:id="rId2" tooltip="УНР"/>
              </a:rPr>
              <a:t>УНР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жовтні</a:t>
            </a:r>
            <a:r>
              <a:rPr lang="ru-RU" dirty="0" smtClean="0"/>
              <a:t> </a:t>
            </a:r>
            <a:r>
              <a:rPr lang="ru-RU" dirty="0" smtClean="0">
                <a:hlinkClick r:id="rId3" tooltip="1917"/>
              </a:rPr>
              <a:t>1917</a:t>
            </a:r>
            <a:r>
              <a:rPr lang="ru-RU" dirty="0" smtClean="0"/>
              <a:t> Одеса входить до складу </a:t>
            </a:r>
            <a:r>
              <a:rPr lang="ru-RU" dirty="0" smtClean="0">
                <a:hlinkClick r:id="rId2" tooltip="УНР"/>
              </a:rPr>
              <a:t>УНР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політико-правовий</a:t>
            </a:r>
            <a:r>
              <a:rPr lang="ru-RU" dirty="0" smtClean="0"/>
              <a:t> статус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дискусійним</a:t>
            </a:r>
            <a:r>
              <a:rPr lang="ru-RU" dirty="0" smtClean="0"/>
              <a:t> — </a:t>
            </a:r>
            <a:r>
              <a:rPr lang="ru-RU" dirty="0" err="1" smtClean="0"/>
              <a:t>принаймні</a:t>
            </a:r>
            <a:r>
              <a:rPr lang="ru-RU" dirty="0" smtClean="0"/>
              <a:t> до </a:t>
            </a:r>
            <a:r>
              <a:rPr lang="ru-RU" dirty="0" err="1" smtClean="0"/>
              <a:t>остаточної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 </a:t>
            </a:r>
            <a:r>
              <a:rPr lang="ru-RU" dirty="0" err="1" smtClean="0"/>
              <a:t>більшовицькими</a:t>
            </a:r>
            <a:r>
              <a:rPr lang="ru-RU" dirty="0" smtClean="0"/>
              <a:t> </a:t>
            </a:r>
            <a:r>
              <a:rPr lang="ru-RU" dirty="0" err="1" smtClean="0"/>
              <a:t>військами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атак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армій</a:t>
            </a:r>
            <a:r>
              <a:rPr lang="ru-RU" dirty="0" smtClean="0"/>
              <a:t>, </a:t>
            </a:r>
            <a:r>
              <a:rPr lang="ru-RU" dirty="0" err="1" smtClean="0"/>
              <a:t>місто</a:t>
            </a:r>
            <a:r>
              <a:rPr lang="ru-RU" dirty="0" smtClean="0"/>
              <a:t> пережило </a:t>
            </a:r>
            <a:r>
              <a:rPr lang="ru-RU" dirty="0" err="1" smtClean="0"/>
              <a:t>розруху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часту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Міжчасся</a:t>
            </a:r>
            <a:r>
              <a:rPr lang="ru-RU" b="0" dirty="0" smtClean="0"/>
              <a:t> в </a:t>
            </a:r>
            <a:r>
              <a:rPr lang="ru-RU" b="0" dirty="0" err="1" smtClean="0"/>
              <a:t>Одесі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Протягом</a:t>
            </a:r>
            <a:r>
              <a:rPr lang="ru-RU" dirty="0" smtClean="0"/>
              <a:t> 1918–1920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змінилося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керівників</a:t>
            </a:r>
            <a:r>
              <a:rPr lang="ru-RU" dirty="0" smtClean="0"/>
              <a:t>, одним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організатор</a:t>
            </a:r>
            <a:r>
              <a:rPr lang="ru-RU" dirty="0" smtClean="0"/>
              <a:t> </a:t>
            </a:r>
            <a:r>
              <a:rPr lang="ru-RU" dirty="0" err="1" smtClean="0"/>
              <a:t>Червоної</a:t>
            </a:r>
            <a:r>
              <a:rPr lang="ru-RU" dirty="0" smtClean="0"/>
              <a:t> </a:t>
            </a:r>
            <a:r>
              <a:rPr lang="ru-RU" dirty="0" err="1" smtClean="0"/>
              <a:t>гвардії</a:t>
            </a:r>
            <a:r>
              <a:rPr lang="ru-RU" dirty="0" smtClean="0"/>
              <a:t> в </a:t>
            </a:r>
            <a:r>
              <a:rPr lang="ru-RU" dirty="0" err="1" smtClean="0"/>
              <a:t>місті</a:t>
            </a:r>
            <a:r>
              <a:rPr lang="ru-RU" dirty="0" smtClean="0"/>
              <a:t> та </a:t>
            </a:r>
            <a:r>
              <a:rPr lang="ru-RU" dirty="0" err="1" smtClean="0"/>
              <a:t>виконавець</a:t>
            </a:r>
            <a:r>
              <a:rPr lang="ru-RU" dirty="0" smtClean="0"/>
              <a:t> </a:t>
            </a:r>
            <a:r>
              <a:rPr lang="ru-RU" dirty="0" err="1" smtClean="0"/>
              <a:t>червоного</a:t>
            </a:r>
            <a:r>
              <a:rPr lang="ru-RU" dirty="0" smtClean="0"/>
              <a:t> </a:t>
            </a:r>
            <a:r>
              <a:rPr lang="ru-RU" dirty="0" err="1" smtClean="0"/>
              <a:t>терору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приводом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бандитизмом </a:t>
            </a:r>
            <a:r>
              <a:rPr lang="ru-RU" dirty="0" err="1" smtClean="0">
                <a:hlinkClick r:id="rId2" tooltip="Мизикевич Павло Петрович"/>
              </a:rPr>
              <a:t>Павло</a:t>
            </a:r>
            <a:r>
              <a:rPr lang="ru-RU" dirty="0" smtClean="0">
                <a:hlinkClick r:id="rId2" tooltip="Мизикевич Павло Петрович"/>
              </a:rPr>
              <a:t> </a:t>
            </a:r>
            <a:r>
              <a:rPr lang="ru-RU" dirty="0" err="1" smtClean="0">
                <a:hlinkClick r:id="rId2" tooltip="Мизикевич Павло Петрович"/>
              </a:rPr>
              <a:t>Мизикевич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влітку</a:t>
            </a:r>
            <a:r>
              <a:rPr lang="ru-RU" dirty="0" smtClean="0"/>
              <a:t> 1919 р. за 3 </a:t>
            </a:r>
            <a:r>
              <a:rPr lang="ru-RU" dirty="0" err="1" smtClean="0"/>
              <a:t>місяці</a:t>
            </a:r>
            <a:r>
              <a:rPr lang="ru-RU" dirty="0" smtClean="0"/>
              <a:t> </a:t>
            </a:r>
            <a:r>
              <a:rPr lang="ru-RU" dirty="0" err="1" smtClean="0"/>
              <a:t>чекістами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розстріляно</a:t>
            </a:r>
            <a:r>
              <a:rPr lang="ru-RU" dirty="0" smtClean="0"/>
              <a:t> 2200 </a:t>
            </a:r>
            <a:r>
              <a:rPr lang="ru-RU" dirty="0" err="1" smtClean="0"/>
              <a:t>осіб</a:t>
            </a:r>
            <a:r>
              <a:rPr lang="ru-RU" dirty="0" smtClean="0"/>
              <a:t> (</a:t>
            </a:r>
            <a:r>
              <a:rPr lang="ru-RU" dirty="0" err="1" smtClean="0"/>
              <a:t>здебільшого</a:t>
            </a:r>
            <a:r>
              <a:rPr lang="ru-RU" dirty="0" smtClean="0"/>
              <a:t> без суду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слідства</a:t>
            </a:r>
            <a:r>
              <a:rPr lang="ru-RU" dirty="0" smtClean="0"/>
              <a:t>), перед </a:t>
            </a:r>
            <a:r>
              <a:rPr lang="ru-RU" dirty="0" err="1" smtClean="0"/>
              <a:t>підходом</a:t>
            </a:r>
            <a:r>
              <a:rPr lang="ru-RU" dirty="0" smtClean="0"/>
              <a:t> до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</a:t>
            </a:r>
            <a:r>
              <a:rPr lang="ru-RU" dirty="0" err="1" smtClean="0"/>
              <a:t>Дєнікіна</a:t>
            </a:r>
            <a:r>
              <a:rPr lang="ru-RU" dirty="0" smtClean="0"/>
              <a:t> — </a:t>
            </a:r>
            <a:r>
              <a:rPr lang="ru-RU" dirty="0" err="1" smtClean="0"/>
              <a:t>ще</a:t>
            </a:r>
            <a:r>
              <a:rPr lang="ru-RU" dirty="0" smtClean="0"/>
              <a:t> 1300 </a:t>
            </a:r>
            <a:r>
              <a:rPr lang="ru-RU" dirty="0" err="1" smtClean="0"/>
              <a:t>в'язнів</a:t>
            </a:r>
            <a:r>
              <a:rPr lang="ru-RU" dirty="0" smtClean="0"/>
              <a:t>. У </a:t>
            </a:r>
            <a:r>
              <a:rPr lang="ru-RU" dirty="0" err="1" smtClean="0"/>
              <a:t>помсту</a:t>
            </a:r>
            <a:r>
              <a:rPr lang="ru-RU" dirty="0" smtClean="0"/>
              <a:t> за </a:t>
            </a:r>
            <a:r>
              <a:rPr lang="ru-RU" dirty="0" err="1" smtClean="0"/>
              <a:t>перехід</a:t>
            </a:r>
            <a:r>
              <a:rPr lang="ru-RU" dirty="0" smtClean="0"/>
              <a:t> до </a:t>
            </a:r>
            <a:r>
              <a:rPr lang="ru-RU" dirty="0" err="1" smtClean="0"/>
              <a:t>повстанців</a:t>
            </a:r>
            <a:r>
              <a:rPr lang="ru-RU" dirty="0" smtClean="0"/>
              <a:t> </a:t>
            </a:r>
            <a:r>
              <a:rPr lang="ru-RU" dirty="0" err="1" smtClean="0"/>
              <a:t>вояків</a:t>
            </a:r>
            <a:r>
              <a:rPr lang="ru-RU" dirty="0" smtClean="0"/>
              <a:t> ЧУГА (</a:t>
            </a:r>
            <a:r>
              <a:rPr lang="ru-RU" dirty="0" err="1" smtClean="0"/>
              <a:t>кінна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Ю.Шепаревича</a:t>
            </a:r>
            <a:r>
              <a:rPr lang="ru-RU" dirty="0" smtClean="0"/>
              <a:t>, </a:t>
            </a:r>
            <a:r>
              <a:rPr lang="ru-RU" dirty="0" err="1" smtClean="0"/>
              <a:t>технічна</a:t>
            </a:r>
            <a:r>
              <a:rPr lang="ru-RU" dirty="0" smtClean="0"/>
              <a:t> (</a:t>
            </a:r>
            <a:r>
              <a:rPr lang="ru-RU" dirty="0" err="1" smtClean="0"/>
              <a:t>саперна</a:t>
            </a:r>
            <a:r>
              <a:rPr lang="ru-RU" dirty="0" smtClean="0"/>
              <a:t>) сотня) начальник ЧК </a:t>
            </a:r>
            <a:r>
              <a:rPr lang="ru-RU" dirty="0" err="1" smtClean="0"/>
              <a:t>Станіслав</a:t>
            </a:r>
            <a:r>
              <a:rPr lang="ru-RU" dirty="0" smtClean="0"/>
              <a:t> </a:t>
            </a:r>
            <a:r>
              <a:rPr lang="ru-RU" dirty="0" err="1" smtClean="0"/>
              <a:t>Реденс</a:t>
            </a:r>
            <a:r>
              <a:rPr lang="ru-RU" dirty="0" smtClean="0"/>
              <a:t> наказав </a:t>
            </a:r>
            <a:r>
              <a:rPr lang="ru-RU" dirty="0" err="1" smtClean="0"/>
              <a:t>арештувати</a:t>
            </a:r>
            <a:r>
              <a:rPr lang="ru-RU" dirty="0" smtClean="0"/>
              <a:t>, </a:t>
            </a:r>
            <a:r>
              <a:rPr lang="ru-RU" dirty="0" err="1" smtClean="0"/>
              <a:t>кинути</a:t>
            </a:r>
            <a:r>
              <a:rPr lang="ru-RU" dirty="0" smtClean="0"/>
              <a:t> за </a:t>
            </a:r>
            <a:r>
              <a:rPr lang="ru-RU" dirty="0" err="1" smtClean="0"/>
              <a:t>ґрати</a:t>
            </a:r>
            <a:r>
              <a:rPr lang="ru-RU" dirty="0" smtClean="0"/>
              <a:t> 640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одеських</a:t>
            </a:r>
            <a:r>
              <a:rPr lang="ru-RU" dirty="0" smtClean="0"/>
              <a:t> </a:t>
            </a:r>
            <a:r>
              <a:rPr lang="ru-RU" dirty="0" err="1" smtClean="0"/>
              <a:t>шпиталів</a:t>
            </a:r>
            <a:r>
              <a:rPr lang="ru-RU" dirty="0" smtClean="0"/>
              <a:t>, в т. ч. 200 старшин.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47664" y="0"/>
            <a:ext cx="5976664" cy="2520280"/>
          </a:xfrm>
        </p:spPr>
        <p:txBody>
          <a:bodyPr/>
          <a:lstStyle/>
          <a:p>
            <a:r>
              <a:rPr lang="ru-RU" dirty="0" err="1" smtClean="0"/>
              <a:t>Дякуемо</a:t>
            </a:r>
            <a:r>
              <a:rPr lang="ru-RU" dirty="0" smtClean="0"/>
              <a:t> за перегляд !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51920" y="5301208"/>
            <a:ext cx="5114778" cy="110124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Підготували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Учениці</a:t>
            </a:r>
            <a:r>
              <a:rPr lang="ru-RU" dirty="0" smtClean="0"/>
              <a:t> 10-А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smtClean="0"/>
              <a:t>Коваленко </a:t>
            </a:r>
            <a:r>
              <a:rPr lang="ru-RU" dirty="0" err="1" smtClean="0"/>
              <a:t>Анастасія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Курдас</a:t>
            </a:r>
            <a:r>
              <a:rPr lang="ru-RU" dirty="0" smtClean="0"/>
              <a:t> </a:t>
            </a:r>
            <a:r>
              <a:rPr lang="ru-RU" dirty="0" err="1" smtClean="0"/>
              <a:t>Таісія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07288" cy="15727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hlinkClick r:id="rId2" tooltip="Перша світова війна"/>
              </a:rPr>
              <a:t>Перша </a:t>
            </a:r>
            <a:r>
              <a:rPr lang="ru-RU" dirty="0" err="1" smtClean="0">
                <a:hlinkClick r:id="rId2" tooltip="Перша світова війна"/>
              </a:rPr>
              <a:t>світова</a:t>
            </a:r>
            <a:r>
              <a:rPr lang="ru-RU" dirty="0" smtClean="0">
                <a:hlinkClick r:id="rId2" tooltip="Перша світова війна"/>
              </a:rPr>
              <a:t> </a:t>
            </a:r>
            <a:r>
              <a:rPr lang="ru-RU" dirty="0" err="1" smtClean="0">
                <a:hlinkClick r:id="rId2" tooltip="Перша світова війна"/>
              </a:rPr>
              <a:t>війна</a:t>
            </a:r>
            <a:r>
              <a:rPr lang="ru-RU" dirty="0" smtClean="0"/>
              <a:t> в </a:t>
            </a:r>
            <a:r>
              <a:rPr lang="ru-RU" dirty="0" err="1" smtClean="0"/>
              <a:t>Одесі</a:t>
            </a:r>
            <a:r>
              <a:rPr lang="ru-RU" dirty="0" smtClean="0"/>
              <a:t> (</a:t>
            </a:r>
            <a:r>
              <a:rPr lang="ru-RU" dirty="0" err="1" smtClean="0"/>
              <a:t>серпень</a:t>
            </a:r>
            <a:r>
              <a:rPr lang="ru-RU" dirty="0" smtClean="0"/>
              <a:t> </a:t>
            </a:r>
            <a:r>
              <a:rPr lang="ru-RU" u="sng" dirty="0" smtClean="0">
                <a:hlinkClick r:id="rId3" tooltip="1914"/>
              </a:rPr>
              <a:t>1914</a:t>
            </a:r>
            <a:r>
              <a:rPr lang="ru-RU" dirty="0" smtClean="0"/>
              <a:t> — </a:t>
            </a:r>
            <a:r>
              <a:rPr lang="ru-RU" dirty="0" err="1" smtClean="0"/>
              <a:t>лютий</a:t>
            </a:r>
            <a:r>
              <a:rPr lang="ru-RU" dirty="0" smtClean="0"/>
              <a:t> </a:t>
            </a:r>
            <a:r>
              <a:rPr lang="ru-RU" dirty="0" smtClean="0">
                <a:hlinkClick r:id="rId4" tooltip="1917"/>
              </a:rPr>
              <a:t>1917</a:t>
            </a:r>
            <a:r>
              <a:rPr lang="ru-RU" dirty="0" smtClean="0"/>
              <a:t>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 день </a:t>
            </a:r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Російська Імперія"/>
              </a:rPr>
              <a:t>Російською</a:t>
            </a:r>
            <a:r>
              <a:rPr lang="ru-RU" dirty="0" smtClean="0">
                <a:hlinkClick r:id="rId5" tooltip="Російська Імперія"/>
              </a:rPr>
              <a:t> </a:t>
            </a:r>
            <a:r>
              <a:rPr lang="ru-RU" dirty="0" err="1" smtClean="0">
                <a:hlinkClick r:id="rId5" tooltip="Російська Імперія"/>
              </a:rPr>
              <a:t>імперією</a:t>
            </a:r>
            <a:r>
              <a:rPr lang="ru-RU" dirty="0" smtClean="0"/>
              <a:t> </a:t>
            </a:r>
            <a:r>
              <a:rPr lang="ru-RU" dirty="0" smtClean="0">
                <a:hlinkClick r:id="rId6" tooltip="1 серпня"/>
              </a:rPr>
              <a:t>1 </a:t>
            </a:r>
            <a:r>
              <a:rPr lang="ru-RU" dirty="0" err="1" smtClean="0">
                <a:hlinkClick r:id="rId6" tooltip="1 серпня"/>
              </a:rPr>
              <a:t>серпня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14"/>
              </a:rPr>
              <a:t>1914</a:t>
            </a:r>
            <a:r>
              <a:rPr lang="ru-RU" dirty="0" smtClean="0"/>
              <a:t> Одесу трясла </a:t>
            </a:r>
            <a:r>
              <a:rPr lang="ru-RU" dirty="0" err="1" smtClean="0"/>
              <a:t>багатотисячна</a:t>
            </a:r>
            <a:r>
              <a:rPr lang="ru-RU" dirty="0" smtClean="0"/>
              <a:t> </a:t>
            </a:r>
            <a:r>
              <a:rPr lang="ru-RU" dirty="0" err="1" smtClean="0"/>
              <a:t>патріотична</a:t>
            </a:r>
            <a:r>
              <a:rPr lang="ru-RU" dirty="0" smtClean="0"/>
              <a:t> </a:t>
            </a:r>
            <a:r>
              <a:rPr lang="ru-RU" dirty="0" err="1" smtClean="0"/>
              <a:t>маніфестація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зібравшись</a:t>
            </a:r>
            <a:r>
              <a:rPr lang="ru-RU" dirty="0" smtClean="0"/>
              <a:t> на </a:t>
            </a:r>
            <a:r>
              <a:rPr lang="ru-RU" dirty="0" err="1" smtClean="0">
                <a:hlinkClick r:id="rId7" tooltip="Соборна площа (Одеса)"/>
              </a:rPr>
              <a:t>Соборній</a:t>
            </a:r>
            <a:r>
              <a:rPr lang="ru-RU" dirty="0" smtClean="0">
                <a:hlinkClick r:id="rId7" tooltip="Соборна площа (Одеса)"/>
              </a:rPr>
              <a:t> </a:t>
            </a:r>
            <a:r>
              <a:rPr lang="ru-RU" dirty="0" err="1" smtClean="0">
                <a:hlinkClick r:id="rId7" tooltip="Соборна площа (Одеса)"/>
              </a:rPr>
              <a:t>площі</a:t>
            </a:r>
            <a:r>
              <a:rPr lang="ru-RU" dirty="0" smtClean="0"/>
              <a:t> </a:t>
            </a:r>
            <a:r>
              <a:rPr lang="ru-RU" dirty="0" err="1" smtClean="0"/>
              <a:t>пройшла</a:t>
            </a:r>
            <a:r>
              <a:rPr lang="ru-RU" dirty="0" smtClean="0"/>
              <a:t> </a:t>
            </a:r>
            <a:r>
              <a:rPr lang="ru-RU" dirty="0" err="1" smtClean="0"/>
              <a:t>центральними</a:t>
            </a:r>
            <a:r>
              <a:rPr lang="ru-RU" dirty="0" smtClean="0"/>
              <a:t> </a:t>
            </a:r>
            <a:r>
              <a:rPr lang="ru-RU" dirty="0" err="1" smtClean="0"/>
              <a:t>вулицями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. </a:t>
            </a:r>
            <a:r>
              <a:rPr lang="ru-RU" dirty="0" err="1" smtClean="0"/>
              <a:t>Одесити</a:t>
            </a:r>
            <a:r>
              <a:rPr lang="ru-RU" dirty="0" smtClean="0"/>
              <a:t> </a:t>
            </a:r>
            <a:r>
              <a:rPr lang="ru-RU" dirty="0" err="1" smtClean="0"/>
              <a:t>бурхливо</a:t>
            </a:r>
            <a:r>
              <a:rPr lang="ru-RU" dirty="0" smtClean="0"/>
              <a:t> </a:t>
            </a:r>
            <a:r>
              <a:rPr lang="ru-RU" dirty="0" err="1" smtClean="0"/>
              <a:t>виражали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вірнопідданські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, славили </a:t>
            </a:r>
            <a:r>
              <a:rPr lang="ru-RU" dirty="0" err="1" smtClean="0">
                <a:hlinkClick r:id="rId5" tooltip="Російська Імперія"/>
              </a:rPr>
              <a:t>імперію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Микола II (російський імператор)"/>
              </a:rPr>
              <a:t>імператора</a:t>
            </a:r>
            <a:r>
              <a:rPr lang="ru-RU" dirty="0" smtClean="0"/>
              <a:t>, несли </a:t>
            </a:r>
            <a:r>
              <a:rPr lang="ru-RU" dirty="0" err="1" smtClean="0"/>
              <a:t>портрети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Микола II"/>
              </a:rPr>
              <a:t>імператора</a:t>
            </a:r>
            <a:r>
              <a:rPr lang="ru-RU" dirty="0" smtClean="0">
                <a:hlinkClick r:id="rId9" tooltip="Микола II"/>
              </a:rPr>
              <a:t> </a:t>
            </a:r>
            <a:r>
              <a:rPr lang="ru-RU" dirty="0" err="1" smtClean="0">
                <a:hlinkClick r:id="rId9" tooltip="Микола II"/>
              </a:rPr>
              <a:t>Миколи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короля </a:t>
            </a:r>
            <a:r>
              <a:rPr lang="ru-RU" dirty="0" err="1" smtClean="0">
                <a:hlinkClick r:id="rId10" tooltip="Сербія"/>
              </a:rPr>
              <a:t>Сербії</a:t>
            </a:r>
            <a:r>
              <a:rPr lang="ru-RU" dirty="0" smtClean="0"/>
              <a:t> </a:t>
            </a:r>
            <a:r>
              <a:rPr lang="ru-RU" dirty="0" smtClean="0">
                <a:hlinkClick r:id="rId11" tooltip="Петро I Карагеоргієвич"/>
              </a:rPr>
              <a:t>Петра </a:t>
            </a:r>
            <a:r>
              <a:rPr lang="en-US" dirty="0" smtClean="0">
                <a:hlinkClick r:id="rId11" tooltip="Петро I Карагеоргієвич"/>
              </a:rPr>
              <a:t>I </a:t>
            </a:r>
            <a:r>
              <a:rPr lang="ru-RU" dirty="0" err="1" smtClean="0">
                <a:hlinkClick r:id="rId11" tooltip="Петро I Карагеоргієвич"/>
              </a:rPr>
              <a:t>Карагеоргієвича</a:t>
            </a:r>
            <a:r>
              <a:rPr lang="ru-RU" dirty="0" smtClean="0"/>
              <a:t>, </a:t>
            </a:r>
            <a:r>
              <a:rPr lang="ru-RU" dirty="0" err="1" smtClean="0"/>
              <a:t>клялися</a:t>
            </a:r>
            <a:r>
              <a:rPr lang="ru-RU" dirty="0" smtClean="0"/>
              <a:t> </a:t>
            </a:r>
            <a:r>
              <a:rPr lang="ru-RU" dirty="0" err="1" smtClean="0"/>
              <a:t>воювати</a:t>
            </a:r>
            <a:r>
              <a:rPr lang="ru-RU" dirty="0" smtClean="0"/>
              <a:t> до перемоги за </a:t>
            </a:r>
            <a:r>
              <a:rPr lang="ru-RU" dirty="0" err="1" smtClean="0"/>
              <a:t>батьківщину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братів</a:t>
            </a:r>
            <a:r>
              <a:rPr lang="ru-RU" dirty="0" smtClean="0"/>
              <a:t> — </a:t>
            </a:r>
            <a:r>
              <a:rPr lang="ru-RU" dirty="0" err="1" smtClean="0"/>
              <a:t>сербів</a:t>
            </a:r>
            <a:r>
              <a:rPr lang="ru-RU" dirty="0" smtClean="0"/>
              <a:t>. Але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відкладалося</a:t>
            </a:r>
            <a:r>
              <a:rPr lang="ru-RU" dirty="0" smtClean="0"/>
              <a:t>, 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поневірянь</a:t>
            </a:r>
            <a:r>
              <a:rPr lang="ru-RU" dirty="0" smtClean="0"/>
              <a:t> </a:t>
            </a:r>
            <a:r>
              <a:rPr lang="ru-RU" dirty="0" err="1" smtClean="0"/>
              <a:t>зими</a:t>
            </a:r>
            <a:r>
              <a:rPr lang="ru-RU" dirty="0" smtClean="0"/>
              <a:t> </a:t>
            </a:r>
            <a:r>
              <a:rPr lang="ru-RU" dirty="0" smtClean="0">
                <a:hlinkClick r:id="rId3" tooltip="1914"/>
              </a:rPr>
              <a:t>1914</a:t>
            </a:r>
            <a:r>
              <a:rPr lang="ru-RU" dirty="0" smtClean="0"/>
              <a:t>–</a:t>
            </a:r>
            <a:r>
              <a:rPr lang="ru-RU" dirty="0" smtClean="0">
                <a:hlinkClick r:id="rId12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настрій</a:t>
            </a:r>
            <a:r>
              <a:rPr lang="ru-RU" dirty="0" smtClean="0"/>
              <a:t> </a:t>
            </a:r>
            <a:r>
              <a:rPr lang="ru-RU" dirty="0" err="1" smtClean="0"/>
              <a:t>одеситів</a:t>
            </a:r>
            <a:r>
              <a:rPr lang="ru-RU" dirty="0" smtClean="0"/>
              <a:t> </a:t>
            </a:r>
            <a:r>
              <a:rPr lang="ru-RU" dirty="0" err="1" smtClean="0"/>
              <a:t>перемінилося</a:t>
            </a:r>
            <a:r>
              <a:rPr lang="ru-RU" dirty="0" smtClean="0"/>
              <a:t>. </a:t>
            </a:r>
            <a:r>
              <a:rPr lang="ru-RU" dirty="0" err="1" smtClean="0"/>
              <a:t>Карткова</a:t>
            </a:r>
            <a:r>
              <a:rPr lang="ru-RU" dirty="0" smtClean="0"/>
              <a:t> система, </a:t>
            </a: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мобілізація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всілякі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виявилися</a:t>
            </a:r>
            <a:r>
              <a:rPr lang="ru-RU" dirty="0" smtClean="0"/>
              <a:t> тяжким </a:t>
            </a:r>
            <a:r>
              <a:rPr lang="ru-RU" dirty="0" err="1" smtClean="0"/>
              <a:t>тягарем</a:t>
            </a:r>
            <a:r>
              <a:rPr lang="ru-RU" dirty="0" smtClean="0"/>
              <a:t> для </a:t>
            </a:r>
            <a:r>
              <a:rPr lang="ru-RU" dirty="0" err="1" smtClean="0"/>
              <a:t>мешканців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. </a:t>
            </a:r>
            <a:r>
              <a:rPr lang="ru-RU" dirty="0" err="1" smtClean="0"/>
              <a:t>Війна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масова</a:t>
            </a:r>
            <a:r>
              <a:rPr lang="ru-RU" dirty="0" smtClean="0"/>
              <a:t> </a:t>
            </a:r>
            <a:r>
              <a:rPr lang="ru-RU" dirty="0" err="1" smtClean="0"/>
              <a:t>мобілізація</a:t>
            </a:r>
            <a:r>
              <a:rPr lang="ru-RU" dirty="0" smtClean="0"/>
              <a:t> в </a:t>
            </a:r>
            <a:r>
              <a:rPr lang="ru-RU" dirty="0" err="1" smtClean="0"/>
              <a:t>Російську</a:t>
            </a:r>
            <a:r>
              <a:rPr lang="ru-RU" dirty="0" smtClean="0"/>
              <a:t> </a:t>
            </a:r>
            <a:r>
              <a:rPr lang="ru-RU" dirty="0" err="1" smtClean="0"/>
              <a:t>армію</a:t>
            </a:r>
            <a:r>
              <a:rPr lang="ru-RU" dirty="0" smtClean="0"/>
              <a:t> </a:t>
            </a:r>
            <a:r>
              <a:rPr lang="ru-RU" dirty="0" err="1" smtClean="0"/>
              <a:t>змінили</a:t>
            </a:r>
            <a:r>
              <a:rPr lang="ru-RU" dirty="0" smtClean="0"/>
              <a:t> </a:t>
            </a:r>
            <a:r>
              <a:rPr lang="ru-RU" dirty="0" err="1" smtClean="0"/>
              <a:t>соціальну</a:t>
            </a:r>
            <a:r>
              <a:rPr lang="ru-RU" dirty="0" smtClean="0"/>
              <a:t> структуру </a:t>
            </a:r>
            <a:r>
              <a:rPr lang="ru-RU" dirty="0" err="1" smtClean="0"/>
              <a:t>Одеси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8100392" cy="568863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переобладнали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потреби. </a:t>
            </a:r>
            <a:r>
              <a:rPr lang="ru-RU" dirty="0" err="1" smtClean="0"/>
              <a:t>Якщо</a:t>
            </a:r>
            <a:r>
              <a:rPr lang="ru-RU" dirty="0" smtClean="0"/>
              <a:t> до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 року в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переважали</a:t>
            </a:r>
            <a:r>
              <a:rPr lang="ru-RU" dirty="0" smtClean="0"/>
              <a:t>: </a:t>
            </a:r>
            <a:r>
              <a:rPr lang="ru-RU" dirty="0" err="1" smtClean="0"/>
              <a:t>текстильна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харчова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, </a:t>
            </a:r>
            <a:r>
              <a:rPr lang="ru-RU" dirty="0" err="1" smtClean="0"/>
              <a:t>обробка</a:t>
            </a:r>
            <a:r>
              <a:rPr lang="ru-RU" dirty="0" smtClean="0"/>
              <a:t> дерева, то в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на перше </a:t>
            </a:r>
            <a:r>
              <a:rPr lang="ru-RU" dirty="0" err="1" smtClean="0"/>
              <a:t>місце</a:t>
            </a:r>
            <a:r>
              <a:rPr lang="ru-RU" dirty="0" smtClean="0"/>
              <a:t> стала </a:t>
            </a:r>
            <a:r>
              <a:rPr lang="ru-RU" dirty="0" err="1" smtClean="0"/>
              <a:t>виходити</a:t>
            </a:r>
            <a:r>
              <a:rPr lang="ru-RU" dirty="0" smtClean="0"/>
              <a:t> </a:t>
            </a:r>
            <a:r>
              <a:rPr lang="ru-RU" dirty="0" err="1" smtClean="0"/>
              <a:t>металообробка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металургійні</a:t>
            </a:r>
            <a:r>
              <a:rPr lang="ru-RU" dirty="0" smtClean="0"/>
              <a:t> заводи </a:t>
            </a:r>
            <a:r>
              <a:rPr lang="ru-RU" dirty="0" err="1" smtClean="0"/>
              <a:t>збільшили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на 200%. У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–</a:t>
            </a:r>
            <a:r>
              <a:rPr lang="ru-RU" dirty="0" smtClean="0">
                <a:hlinkClick r:id="rId3" tooltip="1916"/>
              </a:rPr>
              <a:t>1916</a:t>
            </a:r>
            <a:r>
              <a:rPr lang="ru-RU" dirty="0" smtClean="0"/>
              <a:t> роках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з'явилося</a:t>
            </a:r>
            <a:r>
              <a:rPr lang="ru-RU" dirty="0" smtClean="0"/>
              <a:t> до 60 </a:t>
            </a:r>
            <a:r>
              <a:rPr lang="ru-RU" dirty="0" err="1" smtClean="0"/>
              <a:t>підприємств,що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на фронт («Шрапнель», «Снаряд», «Граната» …), а 70%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стали </a:t>
            </a:r>
            <a:r>
              <a:rPr lang="ru-RU" dirty="0" err="1" smtClean="0"/>
              <a:t>працювати</a:t>
            </a:r>
            <a:r>
              <a:rPr lang="ru-RU" dirty="0" smtClean="0"/>
              <a:t> на потреби фронту. За </a:t>
            </a:r>
            <a:r>
              <a:rPr lang="ru-RU" dirty="0" smtClean="0">
                <a:hlinkClick r:id="rId4" tooltip="1917"/>
              </a:rPr>
              <a:t>1917</a:t>
            </a:r>
            <a:r>
              <a:rPr lang="ru-RU" dirty="0" smtClean="0"/>
              <a:t>–</a:t>
            </a:r>
            <a:r>
              <a:rPr lang="ru-RU" dirty="0" smtClean="0">
                <a:hlinkClick r:id="rId3" tooltip="1916"/>
              </a:rPr>
              <a:t>1916</a:t>
            </a:r>
            <a:r>
              <a:rPr lang="ru-RU" dirty="0" smtClean="0"/>
              <a:t> </a:t>
            </a:r>
            <a:r>
              <a:rPr lang="ru-RU" dirty="0" err="1" smtClean="0"/>
              <a:t>рр</a:t>
            </a:r>
            <a:r>
              <a:rPr lang="ru-RU" dirty="0" smtClean="0"/>
              <a:t>..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у два рази </a:t>
            </a:r>
            <a:r>
              <a:rPr lang="ru-RU" dirty="0" err="1" smtClean="0"/>
              <a:t>збільшилася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випускаємої</a:t>
            </a:r>
            <a:r>
              <a:rPr lang="ru-RU" dirty="0" smtClean="0"/>
              <a:t> </a:t>
            </a:r>
            <a:r>
              <a:rPr lang="ru-RU" dirty="0" smtClean="0"/>
              <a:t>заводами </a:t>
            </a:r>
            <a:r>
              <a:rPr lang="ru-RU" dirty="0" err="1" smtClean="0"/>
              <a:t>Одеси</a:t>
            </a:r>
            <a:r>
              <a:rPr lang="ru-RU" dirty="0" smtClean="0"/>
              <a:t>, </a:t>
            </a:r>
            <a:r>
              <a:rPr lang="ru-RU" dirty="0" err="1" smtClean="0"/>
              <a:t>продукції</a:t>
            </a:r>
            <a:r>
              <a:rPr lang="ru-RU" dirty="0" smtClean="0"/>
              <a:t>. Особливо </a:t>
            </a:r>
            <a:r>
              <a:rPr lang="ru-RU" dirty="0" err="1" smtClean="0"/>
              <a:t>розрісся</a:t>
            </a:r>
            <a:r>
              <a:rPr lang="ru-RU" dirty="0" smtClean="0"/>
              <a:t> </a:t>
            </a:r>
            <a:r>
              <a:rPr lang="ru-RU" dirty="0" err="1" smtClean="0"/>
              <a:t>авіазавод</a:t>
            </a:r>
            <a:r>
              <a:rPr lang="ru-RU" dirty="0" smtClean="0"/>
              <a:t> </a:t>
            </a:r>
            <a:r>
              <a:rPr lang="ru-RU" dirty="0" smtClean="0">
                <a:hlinkClick r:id="rId5" tooltip="Анатра (авіазавод) (ще не написана)"/>
              </a:rPr>
              <a:t>«</a:t>
            </a:r>
            <a:r>
              <a:rPr lang="ru-RU" dirty="0" err="1" smtClean="0">
                <a:hlinkClick r:id="rId5" tooltip="Анатра (авіазавод) (ще не написана)"/>
              </a:rPr>
              <a:t>Анатра</a:t>
            </a:r>
            <a:r>
              <a:rPr lang="ru-RU" dirty="0" smtClean="0">
                <a:hlinkClick r:id="rId5" tooltip="Анатра (авіазавод) (ще не написана)"/>
              </a:rPr>
              <a:t>»</a:t>
            </a:r>
            <a:r>
              <a:rPr lang="ru-RU" dirty="0" smtClean="0"/>
              <a:t> в </a:t>
            </a:r>
            <a:r>
              <a:rPr lang="ru-RU" dirty="0" err="1" smtClean="0"/>
              <a:t>Одесі</a:t>
            </a:r>
            <a:r>
              <a:rPr lang="ru-RU" dirty="0" smtClean="0"/>
              <a:t> (</a:t>
            </a:r>
            <a:r>
              <a:rPr lang="ru-RU" dirty="0" err="1" smtClean="0"/>
              <a:t>третій</a:t>
            </a:r>
            <a:r>
              <a:rPr lang="ru-RU" dirty="0" smtClean="0"/>
              <a:t> за </a:t>
            </a:r>
            <a:r>
              <a:rPr lang="ru-RU" dirty="0" err="1" smtClean="0"/>
              <a:t>потужністю</a:t>
            </a:r>
            <a:r>
              <a:rPr lang="ru-RU" dirty="0" smtClean="0"/>
              <a:t> </a:t>
            </a:r>
            <a:r>
              <a:rPr lang="ru-RU" dirty="0" err="1" smtClean="0"/>
              <a:t>авіазавод</a:t>
            </a:r>
            <a:r>
              <a:rPr lang="ru-RU" dirty="0" smtClean="0"/>
              <a:t> в </a:t>
            </a:r>
            <a:r>
              <a:rPr lang="ru-RU" dirty="0" err="1" smtClean="0"/>
              <a:t>імперії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працювало</a:t>
            </a:r>
            <a:r>
              <a:rPr lang="ru-RU" dirty="0" smtClean="0"/>
              <a:t> 2 тис. </a:t>
            </a:r>
            <a:r>
              <a:rPr lang="ru-RU" dirty="0" err="1" smtClean="0"/>
              <a:t>робітників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службовців</a:t>
            </a:r>
            <a:r>
              <a:rPr lang="ru-RU" dirty="0" smtClean="0"/>
              <a:t>). </a:t>
            </a:r>
            <a:r>
              <a:rPr lang="ru-RU" dirty="0" err="1" smtClean="0"/>
              <a:t>Авіазавод</a:t>
            </a:r>
            <a:r>
              <a:rPr lang="ru-RU" dirty="0" smtClean="0"/>
              <a:t> </a:t>
            </a:r>
            <a:r>
              <a:rPr lang="ru-RU" dirty="0" err="1" smtClean="0"/>
              <a:t>збирав</a:t>
            </a:r>
            <a:r>
              <a:rPr lang="ru-RU" dirty="0" smtClean="0"/>
              <a:t> </a:t>
            </a:r>
            <a:r>
              <a:rPr lang="ru-RU" dirty="0" err="1" smtClean="0"/>
              <a:t>бойові</a:t>
            </a:r>
            <a:r>
              <a:rPr lang="ru-RU" dirty="0" smtClean="0"/>
              <a:t> </a:t>
            </a:r>
            <a:r>
              <a:rPr lang="ru-RU" dirty="0" err="1" smtClean="0"/>
              <a:t>літаки</a:t>
            </a:r>
            <a:r>
              <a:rPr lang="ru-RU" dirty="0" smtClean="0"/>
              <a:t> як </a:t>
            </a:r>
            <a:r>
              <a:rPr lang="ru-RU" dirty="0" err="1" smtClean="0"/>
              <a:t>французьких</a:t>
            </a:r>
            <a:r>
              <a:rPr lang="ru-RU" dirty="0" smtClean="0"/>
              <a:t> </a:t>
            </a:r>
            <a:r>
              <a:rPr lang="ru-RU" dirty="0" err="1" smtClean="0"/>
              <a:t>конструкцій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літаки</a:t>
            </a:r>
            <a:r>
              <a:rPr lang="ru-RU" dirty="0" smtClean="0"/>
              <a:t> </a:t>
            </a:r>
            <a:r>
              <a:rPr lang="ru-RU" dirty="0" err="1" smtClean="0"/>
              <a:t>оригінальної</a:t>
            </a:r>
            <a:r>
              <a:rPr lang="ru-RU" dirty="0" smtClean="0"/>
              <a:t> </a:t>
            </a:r>
            <a:r>
              <a:rPr lang="ru-RU" dirty="0" err="1" smtClean="0"/>
              <a:t>заводської</a:t>
            </a:r>
            <a:r>
              <a:rPr lang="ru-RU" dirty="0" smtClean="0"/>
              <a:t> </a:t>
            </a:r>
            <a:r>
              <a:rPr lang="ru-RU" dirty="0" err="1" smtClean="0"/>
              <a:t>конструкції</a:t>
            </a:r>
            <a:r>
              <a:rPr lang="ru-RU" dirty="0" smtClean="0"/>
              <a:t> («</a:t>
            </a:r>
            <a:r>
              <a:rPr lang="ru-RU" dirty="0" err="1" smtClean="0"/>
              <a:t>Анатра-Д</a:t>
            </a:r>
            <a:r>
              <a:rPr lang="ru-RU" dirty="0" smtClean="0"/>
              <a:t>», «</a:t>
            </a:r>
            <a:r>
              <a:rPr lang="ru-RU" dirty="0" err="1" smtClean="0"/>
              <a:t>Анадіс</a:t>
            </a:r>
            <a:r>
              <a:rPr lang="ru-RU" dirty="0" smtClean="0"/>
              <a:t>», «</a:t>
            </a:r>
            <a:r>
              <a:rPr lang="ru-RU" dirty="0" err="1" smtClean="0"/>
              <a:t>Хіоні</a:t>
            </a:r>
            <a:r>
              <a:rPr lang="ru-RU" dirty="0" smtClean="0"/>
              <a:t> −4»), </a:t>
            </a:r>
            <a:r>
              <a:rPr lang="ru-RU" dirty="0" err="1" smtClean="0"/>
              <a:t>виготовивши</a:t>
            </a:r>
            <a:r>
              <a:rPr lang="ru-RU" dirty="0" smtClean="0"/>
              <a:t>, за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–</a:t>
            </a:r>
            <a:r>
              <a:rPr lang="ru-RU" dirty="0" smtClean="0">
                <a:hlinkClick r:id="rId6" tooltip="1918"/>
              </a:rPr>
              <a:t>1918</a:t>
            </a:r>
            <a:r>
              <a:rPr lang="ru-RU" dirty="0" smtClean="0"/>
              <a:t> роки до 1200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літаків</a:t>
            </a:r>
            <a:r>
              <a:rPr lang="ru-RU" dirty="0" smtClean="0"/>
              <a:t>. </a:t>
            </a:r>
            <a:r>
              <a:rPr lang="ru-RU" dirty="0" err="1" smtClean="0"/>
              <a:t>Одеська</a:t>
            </a:r>
            <a:r>
              <a:rPr lang="ru-RU" dirty="0" smtClean="0"/>
              <a:t> </a:t>
            </a:r>
            <a:r>
              <a:rPr lang="ru-RU" dirty="0" err="1" smtClean="0"/>
              <a:t>військова</a:t>
            </a:r>
            <a:r>
              <a:rPr lang="ru-RU" dirty="0" smtClean="0"/>
              <a:t> </a:t>
            </a:r>
            <a:r>
              <a:rPr lang="ru-RU" dirty="0" err="1" smtClean="0"/>
              <a:t>авіашкола</a:t>
            </a:r>
            <a:r>
              <a:rPr lang="ru-RU" dirty="0" smtClean="0"/>
              <a:t> </a:t>
            </a:r>
            <a:r>
              <a:rPr lang="ru-RU" dirty="0" err="1" smtClean="0"/>
              <a:t>готувала</a:t>
            </a:r>
            <a:r>
              <a:rPr lang="ru-RU" dirty="0" smtClean="0"/>
              <a:t> до 100 </a:t>
            </a:r>
            <a:r>
              <a:rPr lang="ru-RU" dirty="0" err="1" smtClean="0"/>
              <a:t>льотчиків</a:t>
            </a:r>
            <a:r>
              <a:rPr lang="ru-RU" dirty="0" smtClean="0"/>
              <a:t> на </a:t>
            </a:r>
            <a:r>
              <a:rPr lang="ru-RU" dirty="0" err="1" smtClean="0"/>
              <a:t>рік</a:t>
            </a:r>
            <a:r>
              <a:rPr lang="ru-RU" dirty="0" smtClean="0"/>
              <a:t>. У </a:t>
            </a:r>
            <a:r>
              <a:rPr lang="ru-RU" dirty="0" smtClean="0">
                <a:hlinkClick r:id="rId3" tooltip="1916"/>
              </a:rPr>
              <a:t>1916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110 тис. </a:t>
            </a:r>
            <a:r>
              <a:rPr lang="ru-RU" dirty="0" err="1" smtClean="0"/>
              <a:t>робітників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тільки</a:t>
            </a:r>
            <a:r>
              <a:rPr lang="ru-RU" dirty="0" smtClean="0"/>
              <a:t> 35-37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робітниками</a:t>
            </a:r>
            <a:r>
              <a:rPr lang="ru-RU" dirty="0" smtClean="0"/>
              <a:t> фабрично — </a:t>
            </a:r>
            <a:r>
              <a:rPr lang="ru-RU" dirty="0" err="1" smtClean="0"/>
              <a:t>заводськими</a:t>
            </a:r>
            <a:r>
              <a:rPr lang="ru-RU" dirty="0" smtClean="0"/>
              <a:t>. </a:t>
            </a:r>
            <a:r>
              <a:rPr lang="ru-RU" dirty="0" err="1" smtClean="0"/>
              <a:t>Найбільшими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: </a:t>
            </a:r>
            <a:r>
              <a:rPr lang="ru-RU" dirty="0" err="1" smtClean="0"/>
              <a:t>Судноремонтний</a:t>
            </a:r>
            <a:r>
              <a:rPr lang="ru-RU" dirty="0" smtClean="0"/>
              <a:t> завод «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</a:t>
            </a:r>
            <a:r>
              <a:rPr lang="ru-RU" dirty="0" err="1" smtClean="0"/>
              <a:t>пароплавства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» (</a:t>
            </a:r>
            <a:r>
              <a:rPr lang="ru-RU" dirty="0" err="1" smtClean="0">
                <a:hlinkClick r:id="rId7" tooltip="РОПіТ"/>
              </a:rPr>
              <a:t>РОПіТ</a:t>
            </a:r>
            <a:r>
              <a:rPr lang="ru-RU" dirty="0" smtClean="0"/>
              <a:t>) — </a:t>
            </a:r>
            <a:r>
              <a:rPr lang="ru-RU" dirty="0" err="1" smtClean="0"/>
              <a:t>бл</a:t>
            </a:r>
            <a:r>
              <a:rPr lang="ru-RU" dirty="0" smtClean="0"/>
              <a:t>. 2 тис. </a:t>
            </a:r>
            <a:r>
              <a:rPr lang="ru-RU" dirty="0" err="1" smtClean="0"/>
              <a:t>робітників</a:t>
            </a:r>
            <a:r>
              <a:rPr lang="ru-RU" dirty="0" smtClean="0"/>
              <a:t>, Джутовая фабрика — 1800, завод </a:t>
            </a:r>
            <a:r>
              <a:rPr lang="ru-RU" dirty="0" err="1" smtClean="0"/>
              <a:t>сільгоспмашин</a:t>
            </a:r>
            <a:r>
              <a:rPr lang="ru-RU" dirty="0" smtClean="0"/>
              <a:t> І. Гена — 1350, завод К. </a:t>
            </a:r>
            <a:r>
              <a:rPr lang="ru-RU" dirty="0" err="1" smtClean="0"/>
              <a:t>Равенського</a:t>
            </a:r>
            <a:r>
              <a:rPr lang="ru-RU" dirty="0" smtClean="0"/>
              <a:t> — 1300, завод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Белліно</a:t>
            </a:r>
            <a:r>
              <a:rPr lang="ru-RU" dirty="0" smtClean="0"/>
              <a:t> — </a:t>
            </a:r>
            <a:r>
              <a:rPr lang="ru-RU" dirty="0" err="1" smtClean="0"/>
              <a:t>Фендеріха</a:t>
            </a:r>
            <a:r>
              <a:rPr lang="ru-RU" dirty="0" smtClean="0"/>
              <a:t> — </a:t>
            </a:r>
            <a:r>
              <a:rPr lang="ru-RU" dirty="0" err="1" smtClean="0"/>
              <a:t>більше</a:t>
            </a:r>
            <a:r>
              <a:rPr lang="ru-RU" dirty="0" smtClean="0"/>
              <a:t> 1 </a:t>
            </a:r>
            <a:r>
              <a:rPr lang="ru-RU" dirty="0" err="1" smtClean="0"/>
              <a:t>тисячі</a:t>
            </a:r>
            <a:r>
              <a:rPr lang="ru-RU" dirty="0" smtClean="0"/>
              <a:t>, </a:t>
            </a:r>
            <a:r>
              <a:rPr lang="ru-RU" dirty="0" err="1" smtClean="0"/>
              <a:t>Одеські</a:t>
            </a:r>
            <a:r>
              <a:rPr lang="ru-RU" dirty="0" smtClean="0"/>
              <a:t> </a:t>
            </a:r>
            <a:r>
              <a:rPr lang="ru-RU" dirty="0" err="1" smtClean="0"/>
              <a:t>залізничні</a:t>
            </a:r>
            <a:r>
              <a:rPr lang="ru-RU" dirty="0" smtClean="0"/>
              <a:t> </a:t>
            </a:r>
            <a:r>
              <a:rPr lang="ru-RU" dirty="0" err="1" smtClean="0"/>
              <a:t>майстерні</a:t>
            </a:r>
            <a:r>
              <a:rPr lang="ru-RU" dirty="0" smtClean="0"/>
              <a:t> — 2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7920880" cy="561662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–</a:t>
            </a:r>
            <a:r>
              <a:rPr lang="ru-RU" dirty="0" smtClean="0">
                <a:hlinkClick r:id="rId3" tooltip="1915"/>
              </a:rPr>
              <a:t>1915</a:t>
            </a:r>
            <a:r>
              <a:rPr lang="ru-RU" dirty="0" smtClean="0"/>
              <a:t> роках </a:t>
            </a:r>
            <a:r>
              <a:rPr lang="ru-RU" dirty="0" err="1" smtClean="0"/>
              <a:t>Одесі</a:t>
            </a:r>
            <a:r>
              <a:rPr lang="ru-RU" dirty="0" smtClean="0"/>
              <a:t> не </a:t>
            </a:r>
            <a:r>
              <a:rPr lang="ru-RU" dirty="0" err="1" smtClean="0"/>
              <a:t>погрожували</a:t>
            </a:r>
            <a:r>
              <a:rPr lang="ru-RU" dirty="0" smtClean="0"/>
              <a:t> </a:t>
            </a:r>
            <a:r>
              <a:rPr lang="ru-RU" dirty="0" err="1" smtClean="0"/>
              <a:t>сухопутні</a:t>
            </a:r>
            <a:r>
              <a:rPr lang="ru-RU" dirty="0" smtClean="0"/>
              <a:t> </a:t>
            </a:r>
            <a:r>
              <a:rPr lang="ru-RU" dirty="0" err="1" smtClean="0"/>
              <a:t>ворожі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, Одеса </a:t>
            </a:r>
            <a:r>
              <a:rPr lang="ru-RU" dirty="0" err="1" smtClean="0"/>
              <a:t>перебувала</a:t>
            </a:r>
            <a:r>
              <a:rPr lang="ru-RU" dirty="0" smtClean="0"/>
              <a:t> далеко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ліній</a:t>
            </a:r>
            <a:r>
              <a:rPr lang="ru-RU" dirty="0" smtClean="0"/>
              <a:t> </a:t>
            </a:r>
            <a:r>
              <a:rPr lang="ru-RU" dirty="0" err="1" smtClean="0"/>
              <a:t>фронтів</a:t>
            </a:r>
            <a:r>
              <a:rPr lang="ru-RU" dirty="0" smtClean="0"/>
              <a:t>. </a:t>
            </a:r>
            <a:r>
              <a:rPr lang="ru-RU" dirty="0" smtClean="0"/>
              <a:t>З </a:t>
            </a:r>
            <a:r>
              <a:rPr lang="ru-RU" dirty="0" smtClean="0"/>
              <a:t>моря </a:t>
            </a:r>
            <a:r>
              <a:rPr lang="ru-RU" dirty="0" smtClean="0"/>
              <a:t>ж </a:t>
            </a:r>
            <a:r>
              <a:rPr lang="ru-RU" dirty="0" smtClean="0"/>
              <a:t>Одеса </a:t>
            </a:r>
            <a:r>
              <a:rPr lang="ru-RU" dirty="0" err="1" smtClean="0"/>
              <a:t>виявилася</a:t>
            </a:r>
            <a:r>
              <a:rPr lang="ru-RU" dirty="0" smtClean="0"/>
              <a:t> </a:t>
            </a:r>
            <a:r>
              <a:rPr lang="ru-RU" dirty="0" err="1" smtClean="0"/>
              <a:t>вразливою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одеській</a:t>
            </a:r>
            <a:r>
              <a:rPr lang="ru-RU" dirty="0" smtClean="0"/>
              <a:t> </a:t>
            </a:r>
            <a:r>
              <a:rPr lang="ru-RU" dirty="0" err="1" smtClean="0"/>
              <a:t>бухті</a:t>
            </a:r>
            <a:r>
              <a:rPr lang="ru-RU" dirty="0" smtClean="0"/>
              <a:t> </a:t>
            </a:r>
            <a:r>
              <a:rPr lang="ru-RU" dirty="0" err="1" smtClean="0"/>
              <a:t>екстрено</a:t>
            </a:r>
            <a:r>
              <a:rPr lang="ru-RU" dirty="0" smtClean="0"/>
              <a:t> стали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мінні</a:t>
            </a:r>
            <a:r>
              <a:rPr lang="ru-RU" dirty="0" smtClean="0"/>
              <a:t> поля. </a:t>
            </a:r>
            <a:r>
              <a:rPr lang="ru-RU" dirty="0" smtClean="0">
                <a:hlinkClick r:id="rId4" tooltip="17 жовтня"/>
              </a:rPr>
              <a:t>17 </a:t>
            </a:r>
            <a:r>
              <a:rPr lang="ru-RU" dirty="0" err="1" smtClean="0">
                <a:hlinkClick r:id="rId4" tooltip="17 жовтня"/>
              </a:rPr>
              <a:t>жовтня</a:t>
            </a:r>
            <a:r>
              <a:rPr lang="ru-RU" dirty="0" smtClean="0"/>
              <a:t>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 на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мінних</a:t>
            </a:r>
            <a:r>
              <a:rPr lang="ru-RU" dirty="0" smtClean="0"/>
              <a:t> полях у </a:t>
            </a:r>
            <a:r>
              <a:rPr lang="ru-RU" dirty="0" err="1" smtClean="0"/>
              <a:t>Одеси</a:t>
            </a:r>
            <a:r>
              <a:rPr lang="ru-RU" dirty="0" smtClean="0"/>
              <a:t> </a:t>
            </a:r>
            <a:r>
              <a:rPr lang="ru-RU" dirty="0" err="1" smtClean="0"/>
              <a:t>підірвалися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ж, </a:t>
            </a:r>
            <a:r>
              <a:rPr lang="ru-RU" dirty="0" err="1" smtClean="0"/>
              <a:t>російські</a:t>
            </a:r>
            <a:r>
              <a:rPr lang="ru-RU" dirty="0" smtClean="0"/>
              <a:t>, </a:t>
            </a:r>
            <a:r>
              <a:rPr lang="ru-RU" dirty="0" err="1" smtClean="0"/>
              <a:t>торгові</a:t>
            </a:r>
            <a:r>
              <a:rPr lang="ru-RU" dirty="0" smtClean="0"/>
              <a:t> судна «Ялта» </a:t>
            </a:r>
            <a:r>
              <a:rPr lang="ru-RU" dirty="0" err="1" smtClean="0"/>
              <a:t>і</a:t>
            </a:r>
            <a:r>
              <a:rPr lang="ru-RU" dirty="0" smtClean="0"/>
              <a:t> «Казбек». На </a:t>
            </a:r>
            <a:r>
              <a:rPr lang="ru-RU" dirty="0" err="1" smtClean="0"/>
              <a:t>боці</a:t>
            </a:r>
            <a:r>
              <a:rPr lang="ru-RU" dirty="0" smtClean="0"/>
              <a:t> </a:t>
            </a:r>
            <a:r>
              <a:rPr lang="ru-RU" dirty="0" err="1" smtClean="0"/>
              <a:t>німецького</a:t>
            </a:r>
            <a:r>
              <a:rPr lang="ru-RU" dirty="0" smtClean="0"/>
              <a:t> союзу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Чорноморського</a:t>
            </a:r>
            <a:r>
              <a:rPr lang="ru-RU" dirty="0" smtClean="0"/>
              <a:t> флоту </a:t>
            </a:r>
            <a:r>
              <a:rPr lang="ru-RU" dirty="0" err="1" smtClean="0"/>
              <a:t>виступили</a:t>
            </a:r>
            <a:r>
              <a:rPr lang="ru-RU" dirty="0" smtClean="0"/>
              <a:t> </a:t>
            </a:r>
            <a:r>
              <a:rPr lang="ru-RU" dirty="0" err="1" smtClean="0"/>
              <a:t>флоти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Османська імперія"/>
              </a:rPr>
              <a:t>Османської</a:t>
            </a:r>
            <a:r>
              <a:rPr lang="ru-RU" dirty="0" smtClean="0">
                <a:hlinkClick r:id="rId5" tooltip="Османська імперія"/>
              </a:rPr>
              <a:t> </a:t>
            </a:r>
            <a:r>
              <a:rPr lang="ru-RU" dirty="0" err="1" smtClean="0">
                <a:hlinkClick r:id="rId5" tooltip="Османська імперія"/>
              </a:rPr>
              <a:t>імперії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Болгарія"/>
              </a:rPr>
              <a:t>Болгарії</a:t>
            </a:r>
            <a:r>
              <a:rPr lang="ru-RU" dirty="0" smtClean="0"/>
              <a:t>. </a:t>
            </a:r>
            <a:r>
              <a:rPr lang="ru-RU" dirty="0" err="1" smtClean="0"/>
              <a:t>Османський</a:t>
            </a:r>
            <a:r>
              <a:rPr lang="ru-RU" dirty="0" smtClean="0"/>
              <a:t> флот </a:t>
            </a:r>
            <a:r>
              <a:rPr lang="ru-RU" dirty="0" err="1" smtClean="0"/>
              <a:t>посилився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домагався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 на Чорному </a:t>
            </a:r>
            <a:r>
              <a:rPr lang="ru-RU" dirty="0" err="1" smtClean="0"/>
              <a:t>морі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того як </a:t>
            </a:r>
            <a:r>
              <a:rPr lang="ru-RU" dirty="0" err="1" smtClean="0"/>
              <a:t>прийняв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прапор два </a:t>
            </a:r>
            <a:r>
              <a:rPr lang="ru-RU" dirty="0" err="1" smtClean="0"/>
              <a:t>новітніх</a:t>
            </a:r>
            <a:r>
              <a:rPr lang="ru-RU" dirty="0" smtClean="0"/>
              <a:t> </a:t>
            </a:r>
            <a:r>
              <a:rPr lang="ru-RU" dirty="0" err="1" smtClean="0"/>
              <a:t>німецьких</a:t>
            </a:r>
            <a:r>
              <a:rPr lang="ru-RU" dirty="0" smtClean="0"/>
              <a:t> корабля — </a:t>
            </a:r>
            <a:r>
              <a:rPr lang="ru-RU" dirty="0" err="1" smtClean="0"/>
              <a:t>лінійний</a:t>
            </a:r>
            <a:r>
              <a:rPr lang="ru-RU" dirty="0" smtClean="0"/>
              <a:t> крейсер «</a:t>
            </a:r>
            <a:r>
              <a:rPr lang="ru-RU" dirty="0" err="1" smtClean="0"/>
              <a:t>Гебен</a:t>
            </a:r>
            <a:r>
              <a:rPr lang="ru-RU" dirty="0" smtClean="0"/>
              <a:t>» (</a:t>
            </a:r>
            <a:r>
              <a:rPr lang="ru-RU" dirty="0" err="1" smtClean="0"/>
              <a:t>перейменований</a:t>
            </a:r>
            <a:r>
              <a:rPr lang="ru-RU" dirty="0" smtClean="0"/>
              <a:t> в «Султан </a:t>
            </a:r>
            <a:r>
              <a:rPr lang="ru-RU" dirty="0" err="1" smtClean="0"/>
              <a:t>Явуз</a:t>
            </a:r>
            <a:r>
              <a:rPr lang="ru-RU" dirty="0" smtClean="0"/>
              <a:t> </a:t>
            </a:r>
            <a:r>
              <a:rPr lang="ru-RU" dirty="0" err="1" smtClean="0"/>
              <a:t>Селім</a:t>
            </a:r>
            <a:r>
              <a:rPr lang="ru-RU" dirty="0" smtClean="0"/>
              <a:t>», </a:t>
            </a:r>
            <a:r>
              <a:rPr lang="ru-RU" dirty="0" err="1" smtClean="0"/>
              <a:t>і</a:t>
            </a:r>
            <a:r>
              <a:rPr lang="ru-RU" dirty="0" smtClean="0"/>
              <a:t> крейсер «</a:t>
            </a:r>
            <a:r>
              <a:rPr lang="ru-RU" dirty="0" err="1" smtClean="0"/>
              <a:t>Бреслау</a:t>
            </a:r>
            <a:r>
              <a:rPr lang="ru-RU" dirty="0" smtClean="0"/>
              <a:t>» (</a:t>
            </a:r>
            <a:r>
              <a:rPr lang="ru-RU" dirty="0" err="1" smtClean="0"/>
              <a:t>перейменований</a:t>
            </a:r>
            <a:r>
              <a:rPr lang="ru-RU" dirty="0" smtClean="0"/>
              <a:t> в «</a:t>
            </a:r>
            <a:r>
              <a:rPr lang="ru-RU" dirty="0" err="1" smtClean="0"/>
              <a:t>Меділі</a:t>
            </a:r>
            <a:r>
              <a:rPr lang="ru-RU" dirty="0" smtClean="0"/>
              <a:t>»). Директива ставки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</a:t>
            </a:r>
            <a:r>
              <a:rPr lang="ru-RU" dirty="0" err="1" smtClean="0"/>
              <a:t>Чорноморському</a:t>
            </a:r>
            <a:r>
              <a:rPr lang="ru-RU" dirty="0" smtClean="0"/>
              <a:t> флоту ставила </a:t>
            </a:r>
            <a:r>
              <a:rPr lang="ru-RU" dirty="0" err="1" smtClean="0"/>
              <a:t>завданням</a:t>
            </a:r>
            <a:r>
              <a:rPr lang="ru-RU" dirty="0" smtClean="0"/>
              <a:t> не </a:t>
            </a:r>
            <a:r>
              <a:rPr lang="ru-RU" dirty="0" err="1" smtClean="0"/>
              <a:t>допустити</a:t>
            </a:r>
            <a:r>
              <a:rPr lang="ru-RU" dirty="0" smtClean="0"/>
              <a:t> </a:t>
            </a:r>
            <a:r>
              <a:rPr lang="ru-RU" dirty="0" err="1" smtClean="0"/>
              <a:t>висадки</a:t>
            </a:r>
            <a:r>
              <a:rPr lang="ru-RU" dirty="0" smtClean="0"/>
              <a:t> десанту на </a:t>
            </a:r>
            <a:r>
              <a:rPr lang="ru-RU" dirty="0" err="1" smtClean="0"/>
              <a:t>Чорноморське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уязвлімим</a:t>
            </a:r>
            <a:r>
              <a:rPr lang="ru-RU" dirty="0" smtClean="0"/>
              <a:t> районом для десанту </a:t>
            </a:r>
            <a:r>
              <a:rPr lang="ru-RU" dirty="0" err="1" smtClean="0"/>
              <a:t>виявився</a:t>
            </a:r>
            <a:r>
              <a:rPr lang="ru-RU" dirty="0" smtClean="0"/>
              <a:t> район </a:t>
            </a:r>
            <a:r>
              <a:rPr lang="ru-RU" dirty="0" err="1" smtClean="0"/>
              <a:t>Одеси</a:t>
            </a:r>
            <a:r>
              <a:rPr lang="ru-RU" dirty="0" smtClean="0"/>
              <a:t>. Для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району </a:t>
            </a:r>
            <a:r>
              <a:rPr lang="ru-RU" dirty="0" err="1" smtClean="0"/>
              <a:t>реанімувалися</a:t>
            </a:r>
            <a:r>
              <a:rPr lang="ru-RU" dirty="0" smtClean="0"/>
              <a:t> </a:t>
            </a:r>
            <a:r>
              <a:rPr lang="ru-RU" dirty="0" err="1" smtClean="0"/>
              <a:t>берегові</a:t>
            </a:r>
            <a:r>
              <a:rPr lang="ru-RU" dirty="0" smtClean="0"/>
              <a:t> </a:t>
            </a:r>
            <a:r>
              <a:rPr lang="ru-RU" dirty="0" err="1" smtClean="0"/>
              <a:t>укріплення</a:t>
            </a:r>
            <a:r>
              <a:rPr lang="ru-RU" dirty="0" smtClean="0"/>
              <a:t>, </a:t>
            </a:r>
            <a:r>
              <a:rPr lang="ru-RU" dirty="0" err="1" smtClean="0"/>
              <a:t>розгорнулася</a:t>
            </a:r>
            <a:r>
              <a:rPr lang="ru-RU" dirty="0" smtClean="0"/>
              <a:t> постановка </a:t>
            </a:r>
            <a:r>
              <a:rPr lang="ru-RU" dirty="0" err="1" smtClean="0"/>
              <a:t>мінних</a:t>
            </a:r>
            <a:r>
              <a:rPr lang="ru-RU" dirty="0" smtClean="0"/>
              <a:t> </a:t>
            </a:r>
            <a:r>
              <a:rPr lang="ru-RU" dirty="0" err="1" smtClean="0"/>
              <a:t>загороджень</a:t>
            </a:r>
            <a:r>
              <a:rPr lang="ru-RU" dirty="0" smtClean="0"/>
              <a:t> в </a:t>
            </a:r>
            <a:r>
              <a:rPr lang="ru-RU" dirty="0" err="1" smtClean="0"/>
              <a:t>Одеській</a:t>
            </a:r>
            <a:r>
              <a:rPr lang="ru-RU" dirty="0" smtClean="0"/>
              <a:t> </a:t>
            </a:r>
            <a:r>
              <a:rPr lang="ru-RU" dirty="0" err="1" smtClean="0"/>
              <a:t>затоці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загін</a:t>
            </a:r>
            <a:r>
              <a:rPr lang="ru-RU" dirty="0" smtClean="0"/>
              <a:t> оборони </a:t>
            </a:r>
            <a:r>
              <a:rPr lang="ru-RU" dirty="0" err="1" smtClean="0"/>
              <a:t>Північно-західного</a:t>
            </a:r>
            <a:r>
              <a:rPr lang="ru-RU" dirty="0" smtClean="0"/>
              <a:t> району Чорного моря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,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канонерських</a:t>
            </a:r>
            <a:r>
              <a:rPr lang="ru-RU" dirty="0" smtClean="0"/>
              <a:t> </a:t>
            </a:r>
            <a:r>
              <a:rPr lang="ru-RU" dirty="0" err="1" smtClean="0"/>
              <a:t>човнів</a:t>
            </a:r>
            <a:r>
              <a:rPr lang="ru-RU" dirty="0" smtClean="0"/>
              <a:t> «</a:t>
            </a:r>
            <a:r>
              <a:rPr lang="ru-RU" dirty="0" err="1" smtClean="0"/>
              <a:t>Донець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Кубанець</a:t>
            </a:r>
            <a:r>
              <a:rPr lang="ru-RU" dirty="0" smtClean="0"/>
              <a:t>», </a:t>
            </a:r>
            <a:r>
              <a:rPr lang="ru-RU" dirty="0" err="1" smtClean="0"/>
              <a:t>мінних</a:t>
            </a:r>
            <a:r>
              <a:rPr lang="ru-RU" dirty="0" smtClean="0"/>
              <a:t> </a:t>
            </a:r>
            <a:r>
              <a:rPr lang="ru-RU" dirty="0" err="1" smtClean="0"/>
              <a:t>загороджувачів</a:t>
            </a:r>
            <a:r>
              <a:rPr lang="ru-RU" dirty="0" smtClean="0"/>
              <a:t> «Бештау» </a:t>
            </a:r>
            <a:r>
              <a:rPr lang="ru-RU" dirty="0" err="1" smtClean="0"/>
              <a:t>і</a:t>
            </a:r>
            <a:r>
              <a:rPr lang="ru-RU" dirty="0" smtClean="0"/>
              <a:t> «Дунай», </a:t>
            </a:r>
            <a:r>
              <a:rPr lang="ru-RU" dirty="0" err="1" smtClean="0"/>
              <a:t>лінійного</a:t>
            </a:r>
            <a:r>
              <a:rPr lang="ru-RU" dirty="0" smtClean="0"/>
              <a:t> корабля Синоп.</a:t>
            </a: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7560840" cy="61926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ніч</a:t>
            </a:r>
            <a:r>
              <a:rPr lang="ru-RU" dirty="0" smtClean="0"/>
              <a:t> на </a:t>
            </a:r>
            <a:r>
              <a:rPr lang="ru-RU" dirty="0" smtClean="0">
                <a:hlinkClick r:id="rId2" tooltip="29 жовтня"/>
              </a:rPr>
              <a:t>29 </a:t>
            </a:r>
            <a:r>
              <a:rPr lang="ru-RU" dirty="0" err="1" smtClean="0">
                <a:hlinkClick r:id="rId2" tooltip="29 жовтня"/>
              </a:rPr>
              <a:t>жовтня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14"/>
              </a:rPr>
              <a:t>1914</a:t>
            </a:r>
            <a:r>
              <a:rPr lang="ru-RU" dirty="0" smtClean="0"/>
              <a:t> до </a:t>
            </a:r>
            <a:r>
              <a:rPr lang="ru-RU" dirty="0" err="1" smtClean="0">
                <a:hlinkClick r:id="rId4" tooltip="Одеський морський торговельний порт"/>
              </a:rPr>
              <a:t>Одеського</a:t>
            </a:r>
            <a:r>
              <a:rPr lang="ru-RU" dirty="0" smtClean="0">
                <a:hlinkClick r:id="rId4" tooltip="Одеський морський торговельний порт"/>
              </a:rPr>
              <a:t> порту</a:t>
            </a:r>
            <a:r>
              <a:rPr lang="ru-RU" dirty="0" smtClean="0"/>
              <a:t> </a:t>
            </a:r>
            <a:r>
              <a:rPr lang="ru-RU" dirty="0" err="1" smtClean="0"/>
              <a:t>наближалися</a:t>
            </a:r>
            <a:r>
              <a:rPr lang="ru-RU" dirty="0" smtClean="0"/>
              <a:t> </a:t>
            </a:r>
            <a:r>
              <a:rPr lang="ru-RU" dirty="0" err="1" smtClean="0"/>
              <a:t>османські</a:t>
            </a:r>
            <a:r>
              <a:rPr lang="ru-RU" dirty="0" smtClean="0"/>
              <a:t> </a:t>
            </a:r>
            <a:r>
              <a:rPr lang="ru-RU" dirty="0" err="1" smtClean="0"/>
              <a:t>міноносці</a:t>
            </a:r>
            <a:r>
              <a:rPr lang="ru-RU" dirty="0" smtClean="0"/>
              <a:t> «</a:t>
            </a:r>
            <a:r>
              <a:rPr lang="ru-RU" dirty="0" err="1" smtClean="0"/>
              <a:t>Гайрет</a:t>
            </a:r>
            <a:r>
              <a:rPr lang="ru-RU" dirty="0" smtClean="0"/>
              <a:t> </a:t>
            </a:r>
            <a:r>
              <a:rPr lang="ru-RU" dirty="0" err="1" smtClean="0"/>
              <a:t>Ватані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Муавенет</a:t>
            </a:r>
            <a:r>
              <a:rPr lang="ru-RU" dirty="0" smtClean="0"/>
              <a:t> </a:t>
            </a:r>
            <a:r>
              <a:rPr lang="ru-RU" dirty="0" err="1" smtClean="0"/>
              <a:t>Мілеет</a:t>
            </a:r>
            <a:r>
              <a:rPr lang="ru-RU" dirty="0" smtClean="0"/>
              <a:t>». </a:t>
            </a:r>
            <a:r>
              <a:rPr lang="ru-RU" dirty="0" err="1" smtClean="0"/>
              <a:t>Близько</a:t>
            </a:r>
            <a:r>
              <a:rPr lang="ru-RU" dirty="0" smtClean="0"/>
              <a:t> 3 </a:t>
            </a:r>
            <a:r>
              <a:rPr lang="ru-RU" dirty="0" err="1" smtClean="0"/>
              <a:t>години</a:t>
            </a:r>
            <a:r>
              <a:rPr lang="ru-RU" dirty="0" smtClean="0"/>
              <a:t> ранку </a:t>
            </a:r>
            <a:r>
              <a:rPr lang="ru-RU" dirty="0" err="1" smtClean="0"/>
              <a:t>біля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Воронцовський маяк"/>
              </a:rPr>
              <a:t>Воронцовського</a:t>
            </a:r>
            <a:r>
              <a:rPr lang="ru-RU" dirty="0" smtClean="0">
                <a:hlinkClick r:id="rId5" tooltip="Воронцовський маяк"/>
              </a:rPr>
              <a:t> маяка</a:t>
            </a:r>
            <a:r>
              <a:rPr lang="ru-RU" dirty="0" smtClean="0"/>
              <a:t> 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smtClean="0"/>
              <a:t>два </a:t>
            </a:r>
            <a:r>
              <a:rPr lang="ru-RU" dirty="0" err="1" smtClean="0"/>
              <a:t>кораблі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йшли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встановленими</a:t>
            </a:r>
            <a:r>
              <a:rPr lang="ru-RU" dirty="0" smtClean="0"/>
              <a:t> </a:t>
            </a:r>
            <a:r>
              <a:rPr lang="ru-RU" dirty="0" err="1" smtClean="0"/>
              <a:t>ходовими</a:t>
            </a:r>
            <a:r>
              <a:rPr lang="ru-RU" dirty="0" smtClean="0"/>
              <a:t> </a:t>
            </a:r>
            <a:r>
              <a:rPr lang="ru-RU" dirty="0" err="1" smtClean="0"/>
              <a:t>вогнями</a:t>
            </a:r>
            <a:r>
              <a:rPr lang="ru-RU" dirty="0" smtClean="0"/>
              <a:t>. З </a:t>
            </a:r>
            <a:r>
              <a:rPr lang="ru-RU" dirty="0" err="1" smtClean="0"/>
              <a:t>огляду</a:t>
            </a:r>
            <a:r>
              <a:rPr lang="ru-RU" dirty="0" smtClean="0"/>
              <a:t> на те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ніч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імлиста</a:t>
            </a:r>
            <a:r>
              <a:rPr lang="ru-RU" dirty="0" smtClean="0"/>
              <a:t>, </a:t>
            </a:r>
            <a:r>
              <a:rPr lang="ru-RU" dirty="0" err="1" smtClean="0"/>
              <a:t>впізнати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той момент, коли </a:t>
            </a:r>
            <a:r>
              <a:rPr lang="ru-RU" dirty="0" err="1" smtClean="0"/>
              <a:t>ворожі</a:t>
            </a:r>
            <a:r>
              <a:rPr lang="ru-RU" dirty="0" smtClean="0"/>
              <a:t> </a:t>
            </a:r>
            <a:r>
              <a:rPr lang="ru-RU" dirty="0" err="1" smtClean="0"/>
              <a:t>кораблі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в гавань </a:t>
            </a:r>
            <a:r>
              <a:rPr lang="ru-RU" dirty="0" err="1" smtClean="0"/>
              <a:t>одеського</a:t>
            </a:r>
            <a:r>
              <a:rPr lang="ru-RU" dirty="0" smtClean="0"/>
              <a:t> порту, де на якорях стояли «</a:t>
            </a:r>
            <a:r>
              <a:rPr lang="ru-RU" dirty="0" err="1" smtClean="0"/>
              <a:t>Донець</a:t>
            </a:r>
            <a:r>
              <a:rPr lang="ru-RU" dirty="0" smtClean="0"/>
              <a:t>» (у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брекватера), «Бештау» — у </a:t>
            </a:r>
            <a:r>
              <a:rPr lang="ru-RU" dirty="0" err="1" smtClean="0"/>
              <a:t>середині</a:t>
            </a:r>
            <a:r>
              <a:rPr lang="ru-RU" dirty="0" smtClean="0"/>
              <a:t> брекватера, «</a:t>
            </a:r>
            <a:r>
              <a:rPr lang="ru-RU" dirty="0" err="1" smtClean="0"/>
              <a:t>Кубанець</a:t>
            </a:r>
            <a:r>
              <a:rPr lang="ru-RU" dirty="0" smtClean="0"/>
              <a:t>» —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Військовим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Платонівська</a:t>
            </a:r>
            <a:r>
              <a:rPr lang="ru-RU" dirty="0" smtClean="0"/>
              <a:t> молами. </a:t>
            </a:r>
            <a:r>
              <a:rPr lang="ru-RU" dirty="0" err="1" smtClean="0"/>
              <a:t>Османські</a:t>
            </a:r>
            <a:r>
              <a:rPr lang="ru-RU" dirty="0" smtClean="0"/>
              <a:t> судна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вогонь</a:t>
            </a:r>
            <a:r>
              <a:rPr lang="ru-RU" dirty="0" smtClean="0"/>
              <a:t> по </a:t>
            </a:r>
            <a:r>
              <a:rPr lang="ru-RU" dirty="0" err="1" smtClean="0"/>
              <a:t>канонерці</a:t>
            </a:r>
            <a:r>
              <a:rPr lang="ru-RU" dirty="0" smtClean="0"/>
              <a:t> «</a:t>
            </a:r>
            <a:r>
              <a:rPr lang="ru-RU" dirty="0" err="1" smtClean="0"/>
              <a:t>Донець</a:t>
            </a:r>
            <a:r>
              <a:rPr lang="ru-RU" dirty="0" smtClean="0"/>
              <a:t>»,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вибух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канонерка стала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занурюватися</a:t>
            </a:r>
            <a:r>
              <a:rPr lang="ru-RU" dirty="0" smtClean="0"/>
              <a:t> на дно. З «</a:t>
            </a:r>
            <a:r>
              <a:rPr lang="ru-RU" dirty="0" err="1" smtClean="0"/>
              <a:t>кубанців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«Бештау»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відправлені</a:t>
            </a:r>
            <a:r>
              <a:rPr lang="ru-RU" dirty="0" smtClean="0"/>
              <a:t> до «</a:t>
            </a:r>
            <a:r>
              <a:rPr lang="ru-RU" dirty="0" err="1" smtClean="0"/>
              <a:t>Донцю</a:t>
            </a:r>
            <a:r>
              <a:rPr lang="ru-RU" dirty="0" smtClean="0"/>
              <a:t>» шлюпки для </a:t>
            </a:r>
            <a:r>
              <a:rPr lang="ru-RU" dirty="0" err="1" smtClean="0"/>
              <a:t>порятунку</a:t>
            </a:r>
            <a:r>
              <a:rPr lang="ru-RU" dirty="0" smtClean="0"/>
              <a:t> людей. </a:t>
            </a:r>
            <a:r>
              <a:rPr lang="ru-RU" dirty="0" err="1" smtClean="0"/>
              <a:t>Османський</a:t>
            </a:r>
            <a:r>
              <a:rPr lang="ru-RU" dirty="0" smtClean="0"/>
              <a:t> </a:t>
            </a:r>
            <a:r>
              <a:rPr lang="ru-RU" dirty="0" err="1" smtClean="0"/>
              <a:t>міноносець</a:t>
            </a:r>
            <a:r>
              <a:rPr lang="ru-RU" dirty="0" smtClean="0"/>
              <a:t> «</a:t>
            </a:r>
            <a:r>
              <a:rPr lang="ru-RU" dirty="0" err="1" smtClean="0"/>
              <a:t>Муавенет</a:t>
            </a:r>
            <a:r>
              <a:rPr lang="ru-RU" dirty="0" smtClean="0"/>
              <a:t>» </a:t>
            </a:r>
            <a:r>
              <a:rPr lang="ru-RU" dirty="0" err="1" smtClean="0"/>
              <a:t>відкрив</a:t>
            </a:r>
            <a:r>
              <a:rPr lang="ru-RU" dirty="0" smtClean="0"/>
              <a:t> </a:t>
            </a:r>
            <a:r>
              <a:rPr lang="ru-RU" dirty="0" err="1" smtClean="0"/>
              <a:t>вогонь</a:t>
            </a:r>
            <a:r>
              <a:rPr lang="ru-RU" dirty="0" smtClean="0"/>
              <a:t> по «</a:t>
            </a:r>
            <a:r>
              <a:rPr lang="ru-RU" dirty="0" err="1" smtClean="0"/>
              <a:t>Кубанцеві</a:t>
            </a:r>
            <a:r>
              <a:rPr lang="ru-RU" dirty="0" smtClean="0"/>
              <a:t>»,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у </a:t>
            </a:r>
            <a:r>
              <a:rPr lang="ru-RU" dirty="0" err="1" smtClean="0"/>
              <a:t>Нафтову</a:t>
            </a:r>
            <a:r>
              <a:rPr lang="ru-RU" dirty="0" smtClean="0"/>
              <a:t> гавань, де став </a:t>
            </a:r>
            <a:r>
              <a:rPr lang="ru-RU" dirty="0" err="1" smtClean="0"/>
              <a:t>обстрілювати</a:t>
            </a:r>
            <a:r>
              <a:rPr lang="ru-RU" dirty="0" smtClean="0"/>
              <a:t> </a:t>
            </a:r>
            <a:r>
              <a:rPr lang="ru-RU" dirty="0" err="1" smtClean="0"/>
              <a:t>портові</a:t>
            </a:r>
            <a:r>
              <a:rPr lang="ru-RU" dirty="0" smtClean="0"/>
              <a:t> </a:t>
            </a:r>
            <a:r>
              <a:rPr lang="ru-RU" dirty="0" err="1" smtClean="0"/>
              <a:t>споруди</a:t>
            </a:r>
            <a:r>
              <a:rPr lang="ru-RU" dirty="0" smtClean="0"/>
              <a:t>. Снарядами,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пошкоджені</a:t>
            </a:r>
            <a:r>
              <a:rPr lang="ru-RU" dirty="0" smtClean="0"/>
              <a:t> </a:t>
            </a:r>
            <a:r>
              <a:rPr lang="ru-RU" dirty="0" err="1" smtClean="0"/>
              <a:t>пароплави</a:t>
            </a:r>
            <a:r>
              <a:rPr lang="ru-RU" dirty="0" smtClean="0"/>
              <a:t> «Витязь», «</a:t>
            </a:r>
            <a:r>
              <a:rPr lang="ru-RU" dirty="0" err="1" smtClean="0"/>
              <a:t>Португаль</a:t>
            </a:r>
            <a:r>
              <a:rPr lang="ru-RU" dirty="0" smtClean="0"/>
              <a:t>», «</a:t>
            </a:r>
            <a:r>
              <a:rPr lang="ru-RU" dirty="0" err="1" smtClean="0"/>
              <a:t>Оксус</a:t>
            </a:r>
            <a:r>
              <a:rPr lang="ru-RU" dirty="0" smtClean="0"/>
              <a:t>» та </a:t>
            </a:r>
            <a:r>
              <a:rPr lang="ru-RU" dirty="0" err="1" smtClean="0"/>
              <a:t>інші</a:t>
            </a:r>
            <a:r>
              <a:rPr lang="ru-RU" dirty="0" smtClean="0"/>
              <a:t>… Вогнем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пошкоджені</a:t>
            </a:r>
            <a:r>
              <a:rPr lang="ru-RU" dirty="0" smtClean="0"/>
              <a:t>: </a:t>
            </a:r>
            <a:r>
              <a:rPr lang="ru-RU" dirty="0" err="1" smtClean="0"/>
              <a:t>станція</a:t>
            </a:r>
            <a:r>
              <a:rPr lang="ru-RU" dirty="0" smtClean="0"/>
              <a:t> трамвая, </a:t>
            </a:r>
            <a:r>
              <a:rPr lang="ru-RU" dirty="0" err="1" smtClean="0"/>
              <a:t>цукровий</a:t>
            </a:r>
            <a:r>
              <a:rPr lang="ru-RU" dirty="0" smtClean="0"/>
              <a:t> завод на </a:t>
            </a:r>
            <a:r>
              <a:rPr lang="ru-RU" dirty="0" err="1" smtClean="0"/>
              <a:t>Пересипу</a:t>
            </a:r>
            <a:r>
              <a:rPr lang="ru-RU" dirty="0" smtClean="0"/>
              <a:t>,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нафтових</a:t>
            </a:r>
            <a:r>
              <a:rPr lang="ru-RU" dirty="0" smtClean="0"/>
              <a:t> </a:t>
            </a:r>
            <a:r>
              <a:rPr lang="ru-RU" dirty="0" err="1" smtClean="0"/>
              <a:t>резервуарів</a:t>
            </a:r>
            <a:r>
              <a:rPr lang="ru-RU" dirty="0" smtClean="0"/>
              <a:t> у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Нафтовий</a:t>
            </a:r>
            <a:r>
              <a:rPr lang="ru-RU" dirty="0" smtClean="0"/>
              <a:t> </a:t>
            </a:r>
            <a:r>
              <a:rPr lang="ru-RU" dirty="0" err="1" smtClean="0"/>
              <a:t>гавані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нафта</a:t>
            </a:r>
            <a:r>
              <a:rPr lang="ru-RU" dirty="0" smtClean="0"/>
              <a:t> </a:t>
            </a:r>
            <a:r>
              <a:rPr lang="ru-RU" dirty="0" err="1" smtClean="0"/>
              <a:t>розлилася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запалала</a:t>
            </a:r>
            <a:r>
              <a:rPr lang="ru-RU" dirty="0" smtClean="0"/>
              <a:t>. </a:t>
            </a:r>
            <a:r>
              <a:rPr lang="ru-RU" dirty="0" err="1" smtClean="0"/>
              <a:t>Закінчивши</a:t>
            </a:r>
            <a:r>
              <a:rPr lang="ru-RU" dirty="0" smtClean="0"/>
              <a:t> </a:t>
            </a:r>
            <a:r>
              <a:rPr lang="ru-RU" dirty="0" err="1" smtClean="0"/>
              <a:t>обстріл</a:t>
            </a:r>
            <a:r>
              <a:rPr lang="ru-RU" dirty="0" smtClean="0"/>
              <a:t> </a:t>
            </a:r>
            <a:r>
              <a:rPr lang="ru-RU" dirty="0" err="1" smtClean="0"/>
              <a:t>Нафтової</a:t>
            </a:r>
            <a:r>
              <a:rPr lang="ru-RU" dirty="0" smtClean="0"/>
              <a:t> </a:t>
            </a:r>
            <a:r>
              <a:rPr lang="ru-RU" dirty="0" err="1" smtClean="0"/>
              <a:t>гавані</a:t>
            </a:r>
            <a:r>
              <a:rPr lang="ru-RU" dirty="0" smtClean="0"/>
              <a:t> </a:t>
            </a:r>
            <a:r>
              <a:rPr lang="ru-RU" dirty="0" err="1" smtClean="0"/>
              <a:t>міноносець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до </a:t>
            </a:r>
            <a:r>
              <a:rPr lang="ru-RU" dirty="0" smtClean="0"/>
              <a:t>брекватеру,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потрапив</a:t>
            </a:r>
            <a:r>
              <a:rPr lang="ru-RU" dirty="0" smtClean="0"/>
              <a:t> там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вогонь</a:t>
            </a:r>
            <a:r>
              <a:rPr lang="ru-RU" dirty="0" smtClean="0"/>
              <a:t> «</a:t>
            </a:r>
            <a:r>
              <a:rPr lang="ru-RU" dirty="0" err="1" smtClean="0"/>
              <a:t>Кубанця</a:t>
            </a:r>
            <a:r>
              <a:rPr lang="ru-RU" dirty="0" smtClean="0"/>
              <a:t>» (</a:t>
            </a:r>
            <a:r>
              <a:rPr lang="ru-RU" dirty="0" err="1" smtClean="0"/>
              <a:t>помічені</a:t>
            </a:r>
            <a:r>
              <a:rPr lang="ru-RU" dirty="0" smtClean="0"/>
              <a:t> два </a:t>
            </a:r>
            <a:r>
              <a:rPr lang="ru-RU" dirty="0" err="1" smtClean="0"/>
              <a:t>влучення</a:t>
            </a:r>
            <a:r>
              <a:rPr lang="ru-RU" dirty="0" smtClean="0"/>
              <a:t>). </a:t>
            </a:r>
            <a:r>
              <a:rPr lang="ru-RU" dirty="0" err="1" smtClean="0"/>
              <a:t>Продовжуючи</a:t>
            </a:r>
            <a:r>
              <a:rPr lang="ru-RU" dirty="0" smtClean="0"/>
              <a:t> на ходу </a:t>
            </a:r>
            <a:r>
              <a:rPr lang="ru-RU" dirty="0" err="1" smtClean="0"/>
              <a:t>обстрілювати</a:t>
            </a:r>
            <a:r>
              <a:rPr lang="ru-RU" dirty="0" smtClean="0"/>
              <a:t> порт, </a:t>
            </a:r>
            <a:r>
              <a:rPr lang="ru-RU" dirty="0" err="1" smtClean="0"/>
              <a:t>міноносець</a:t>
            </a:r>
            <a:r>
              <a:rPr lang="ru-RU" dirty="0" smtClean="0"/>
              <a:t> </a:t>
            </a:r>
            <a:r>
              <a:rPr lang="ru-RU" dirty="0" err="1" smtClean="0"/>
              <a:t>зник</a:t>
            </a:r>
            <a:r>
              <a:rPr lang="ru-RU" dirty="0" smtClean="0"/>
              <a:t> в </a:t>
            </a:r>
            <a:r>
              <a:rPr lang="ru-RU" dirty="0" err="1" smtClean="0"/>
              <a:t>імлі</a:t>
            </a:r>
            <a:r>
              <a:rPr lang="ru-RU" dirty="0" smtClean="0"/>
              <a:t>. </a:t>
            </a:r>
            <a:r>
              <a:rPr lang="ru-RU" dirty="0" err="1" smtClean="0"/>
              <a:t>Османський</a:t>
            </a:r>
            <a:r>
              <a:rPr lang="ru-RU" dirty="0" smtClean="0"/>
              <a:t> </a:t>
            </a:r>
            <a:r>
              <a:rPr lang="ru-RU" dirty="0" err="1" smtClean="0"/>
              <a:t>міноносець</a:t>
            </a:r>
            <a:r>
              <a:rPr lang="ru-RU" dirty="0" smtClean="0"/>
              <a:t> «</a:t>
            </a:r>
            <a:r>
              <a:rPr lang="ru-RU" dirty="0" err="1" smtClean="0"/>
              <a:t>Гайрет</a:t>
            </a:r>
            <a:r>
              <a:rPr lang="ru-RU" dirty="0" smtClean="0"/>
              <a:t>», </a:t>
            </a:r>
            <a:r>
              <a:rPr lang="ru-RU" dirty="0" err="1" smtClean="0"/>
              <a:t>пройшовши</a:t>
            </a:r>
            <a:r>
              <a:rPr lang="ru-RU" dirty="0" smtClean="0"/>
              <a:t> до </a:t>
            </a:r>
            <a:r>
              <a:rPr lang="ru-RU" dirty="0" err="1" smtClean="0"/>
              <a:t>середини</a:t>
            </a:r>
            <a:r>
              <a:rPr lang="ru-RU" dirty="0" smtClean="0"/>
              <a:t> </a:t>
            </a:r>
            <a:r>
              <a:rPr lang="ru-RU" dirty="0" err="1" smtClean="0"/>
              <a:t>гавані</a:t>
            </a:r>
            <a:r>
              <a:rPr lang="ru-RU" dirty="0" smtClean="0"/>
              <a:t>, </a:t>
            </a:r>
            <a:r>
              <a:rPr lang="ru-RU" dirty="0" err="1" smtClean="0"/>
              <a:t>відкрив</a:t>
            </a:r>
            <a:r>
              <a:rPr lang="ru-RU" dirty="0" smtClean="0"/>
              <a:t> </a:t>
            </a:r>
            <a:r>
              <a:rPr lang="ru-RU" dirty="0" err="1" smtClean="0"/>
              <a:t>вогонь</a:t>
            </a:r>
            <a:r>
              <a:rPr lang="ru-RU" dirty="0" smtClean="0"/>
              <a:t> по </a:t>
            </a:r>
            <a:r>
              <a:rPr lang="ru-RU" dirty="0" err="1" smtClean="0"/>
              <a:t>Загороджувач</a:t>
            </a:r>
            <a:r>
              <a:rPr lang="ru-RU" dirty="0" smtClean="0"/>
              <a:t> «Бештау», </a:t>
            </a:r>
            <a:r>
              <a:rPr lang="ru-RU" dirty="0" err="1" smtClean="0"/>
              <a:t>втопивши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пострілами</a:t>
            </a:r>
            <a:r>
              <a:rPr lang="ru-RU" dirty="0" smtClean="0"/>
              <a:t> баржу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вугіллям</a:t>
            </a:r>
            <a:r>
              <a:rPr lang="ru-RU" dirty="0" smtClean="0"/>
              <a:t>, один снаряд </a:t>
            </a:r>
            <a:r>
              <a:rPr lang="ru-RU" dirty="0" err="1" smtClean="0"/>
              <a:t>потрапив</a:t>
            </a:r>
            <a:r>
              <a:rPr lang="ru-RU" dirty="0" smtClean="0"/>
              <a:t> у </a:t>
            </a:r>
            <a:r>
              <a:rPr lang="ru-RU" dirty="0" err="1" smtClean="0"/>
              <a:t>французьке</a:t>
            </a:r>
            <a:r>
              <a:rPr lang="ru-RU" dirty="0" smtClean="0"/>
              <a:t> судно. Цей </a:t>
            </a:r>
            <a:r>
              <a:rPr lang="ru-RU" dirty="0" err="1" smtClean="0"/>
              <a:t>міноносець</a:t>
            </a:r>
            <a:r>
              <a:rPr lang="ru-RU" dirty="0" smtClean="0"/>
              <a:t> </a:t>
            </a:r>
            <a:r>
              <a:rPr lang="ru-RU" dirty="0" err="1" smtClean="0"/>
              <a:t>деякий</a:t>
            </a:r>
            <a:r>
              <a:rPr lang="ru-RU" dirty="0" smtClean="0"/>
              <a:t> час </a:t>
            </a:r>
            <a:r>
              <a:rPr lang="ru-RU" dirty="0" err="1" smtClean="0"/>
              <a:t>обстрілював</a:t>
            </a:r>
            <a:r>
              <a:rPr lang="ru-RU" dirty="0" smtClean="0"/>
              <a:t> порт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«Кубанцем» </a:t>
            </a:r>
            <a:r>
              <a:rPr lang="ru-RU" dirty="0" err="1" smtClean="0"/>
              <a:t>вогню</a:t>
            </a:r>
            <a:r>
              <a:rPr lang="ru-RU" dirty="0" smtClean="0"/>
              <a:t>, </a:t>
            </a:r>
            <a:r>
              <a:rPr lang="ru-RU" dirty="0" err="1" smtClean="0"/>
              <a:t>зник</a:t>
            </a:r>
            <a:r>
              <a:rPr lang="ru-RU" dirty="0" smtClean="0"/>
              <a:t> у </a:t>
            </a:r>
            <a:r>
              <a:rPr lang="ru-RU" dirty="0" err="1" smtClean="0"/>
              <a:t>морі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7560840" cy="633670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моряків</a:t>
            </a:r>
            <a:r>
              <a:rPr lang="ru-RU" dirty="0" smtClean="0"/>
              <a:t> становили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на </a:t>
            </a:r>
            <a:r>
              <a:rPr lang="ru-RU" dirty="0" smtClean="0"/>
              <a:t>«</a:t>
            </a:r>
            <a:r>
              <a:rPr lang="ru-RU" dirty="0" err="1" smtClean="0"/>
              <a:t>Донці</a:t>
            </a:r>
            <a:r>
              <a:rPr lang="ru-RU" dirty="0" smtClean="0"/>
              <a:t>» — </a:t>
            </a:r>
            <a:r>
              <a:rPr lang="ru-RU" dirty="0" err="1" smtClean="0"/>
              <a:t>загинуло</a:t>
            </a:r>
            <a:r>
              <a:rPr lang="ru-RU" dirty="0" smtClean="0"/>
              <a:t> 12, поранено 12;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«</a:t>
            </a:r>
            <a:r>
              <a:rPr lang="ru-RU" dirty="0" err="1" smtClean="0"/>
              <a:t>Кубанці</a:t>
            </a:r>
            <a:r>
              <a:rPr lang="ru-RU" dirty="0" smtClean="0"/>
              <a:t>» — один </a:t>
            </a:r>
            <a:r>
              <a:rPr lang="ru-RU" dirty="0" err="1" smtClean="0"/>
              <a:t>убитий</a:t>
            </a:r>
            <a:r>
              <a:rPr lang="ru-RU" dirty="0" smtClean="0"/>
              <a:t>, поранено 2;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«Бештау» — вбито 2, поранено 3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портових</a:t>
            </a:r>
            <a:r>
              <a:rPr lang="ru-RU" dirty="0" smtClean="0"/>
              <a:t> суднах, на </a:t>
            </a:r>
            <a:r>
              <a:rPr lang="ru-RU" dirty="0" err="1" smtClean="0"/>
              <a:t>портовій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та у </a:t>
            </a:r>
            <a:r>
              <a:rPr lang="ru-RU" dirty="0" err="1" smtClean="0"/>
              <a:t>місті</a:t>
            </a:r>
            <a:r>
              <a:rPr lang="ru-RU" dirty="0" smtClean="0"/>
              <a:t> вбито 11, поранено 24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Останки </a:t>
            </a:r>
            <a:r>
              <a:rPr lang="ru-RU" dirty="0" err="1" smtClean="0"/>
              <a:t>загиблих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поховані</a:t>
            </a:r>
            <a:r>
              <a:rPr lang="ru-RU" dirty="0" smtClean="0"/>
              <a:t> на </a:t>
            </a:r>
            <a:r>
              <a:rPr lang="ru-RU" dirty="0" smtClean="0">
                <a:hlinkClick r:id="rId2" tooltip="Друге Християнське кладовище (Одеса)"/>
              </a:rPr>
              <a:t>другому </a:t>
            </a:r>
            <a:r>
              <a:rPr lang="ru-RU" dirty="0" err="1" smtClean="0">
                <a:hlinkClick r:id="rId2" tooltip="Друге Християнське кладовище (Одеса)"/>
              </a:rPr>
              <a:t>християнському</a:t>
            </a:r>
            <a:r>
              <a:rPr lang="ru-RU" dirty="0" smtClean="0">
                <a:hlinkClick r:id="rId2" tooltip="Друге Християнське кладовище (Одеса)"/>
              </a:rPr>
              <a:t> </a:t>
            </a:r>
            <a:r>
              <a:rPr lang="ru-RU" dirty="0" err="1" smtClean="0">
                <a:hlinkClick r:id="rId2" tooltip="Друге Християнське кладовище (Одеса)"/>
              </a:rPr>
              <a:t>цвинтарі</a:t>
            </a:r>
            <a:r>
              <a:rPr lang="ru-RU" dirty="0" smtClean="0">
                <a:hlinkClick r:id="rId2" tooltip="Друге Християнське кладовище (Одеса)"/>
              </a:rPr>
              <a:t> </a:t>
            </a:r>
            <a:r>
              <a:rPr lang="ru-RU" dirty="0" err="1" smtClean="0">
                <a:hlinkClick r:id="rId2" tooltip="Друге Християнське кладовище (Одеса)"/>
              </a:rPr>
              <a:t>Одеси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Канонерський</a:t>
            </a:r>
            <a:r>
              <a:rPr lang="ru-RU" dirty="0" smtClean="0"/>
              <a:t> </a:t>
            </a:r>
            <a:r>
              <a:rPr lang="ru-RU" dirty="0" err="1" smtClean="0"/>
              <a:t>човен</a:t>
            </a:r>
            <a:r>
              <a:rPr lang="ru-RU" dirty="0" smtClean="0"/>
              <a:t> «</a:t>
            </a:r>
            <a:r>
              <a:rPr lang="ru-RU" dirty="0" err="1" smtClean="0"/>
              <a:t>Донець</a:t>
            </a:r>
            <a:r>
              <a:rPr lang="ru-RU" dirty="0" smtClean="0"/>
              <a:t>» </a:t>
            </a:r>
            <a:r>
              <a:rPr lang="ru-RU" dirty="0" err="1" smtClean="0"/>
              <a:t>підняли</a:t>
            </a:r>
            <a:r>
              <a:rPr lang="ru-RU" dirty="0" smtClean="0"/>
              <a:t> в </a:t>
            </a:r>
            <a:r>
              <a:rPr lang="ru-RU" dirty="0" err="1" smtClean="0"/>
              <a:t>грудні</a:t>
            </a:r>
            <a:r>
              <a:rPr lang="ru-RU" dirty="0" smtClean="0"/>
              <a:t> </a:t>
            </a:r>
            <a:r>
              <a:rPr lang="ru-RU" dirty="0" smtClean="0">
                <a:hlinkClick r:id="rId3" tooltip="1914"/>
              </a:rPr>
              <a:t>1914</a:t>
            </a:r>
            <a:r>
              <a:rPr lang="ru-RU" dirty="0" smtClean="0"/>
              <a:t>, </a:t>
            </a:r>
            <a:r>
              <a:rPr lang="ru-RU" dirty="0" err="1" smtClean="0"/>
              <a:t>відремонтували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ввели в </a:t>
            </a:r>
            <a:r>
              <a:rPr lang="ru-RU" dirty="0" err="1" smtClean="0"/>
              <a:t>дію</a:t>
            </a:r>
            <a:r>
              <a:rPr lang="ru-RU" dirty="0" smtClean="0"/>
              <a:t>. У роки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використовувався</a:t>
            </a:r>
            <a:r>
              <a:rPr lang="ru-RU" dirty="0" smtClean="0"/>
              <a:t> в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діях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у роки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воював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боці</a:t>
            </a:r>
            <a:r>
              <a:rPr lang="ru-RU" dirty="0" smtClean="0"/>
              <a:t> «</a:t>
            </a:r>
            <a:r>
              <a:rPr lang="ru-RU" dirty="0" err="1" smtClean="0"/>
              <a:t>червоних</a:t>
            </a:r>
            <a:r>
              <a:rPr lang="ru-RU" dirty="0" smtClean="0"/>
              <a:t>», «</a:t>
            </a:r>
            <a:r>
              <a:rPr lang="ru-RU" dirty="0" err="1" smtClean="0"/>
              <a:t>білих</a:t>
            </a:r>
            <a:r>
              <a:rPr lang="ru-RU" dirty="0" smtClean="0"/>
              <a:t>» та сил </a:t>
            </a:r>
            <a:r>
              <a:rPr lang="ru-RU" dirty="0" err="1" smtClean="0">
                <a:hlinkClick r:id="rId4" tooltip="Антанта"/>
              </a:rPr>
              <a:t>Антанти</a:t>
            </a:r>
            <a:r>
              <a:rPr lang="ru-RU" dirty="0" smtClean="0"/>
              <a:t>. З </a:t>
            </a:r>
            <a:r>
              <a:rPr lang="ru-RU" dirty="0" err="1" smtClean="0"/>
              <a:t>квітня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9"/>
              </a:rPr>
              <a:t>1919</a:t>
            </a:r>
            <a:r>
              <a:rPr lang="ru-RU" dirty="0" smtClean="0"/>
              <a:t> канонерка входила до складу </a:t>
            </a:r>
            <a:r>
              <a:rPr lang="ru-RU" dirty="0" err="1" smtClean="0"/>
              <a:t>морських</a:t>
            </a:r>
            <a:r>
              <a:rPr lang="ru-RU" dirty="0" smtClean="0"/>
              <a:t> сил </a:t>
            </a:r>
            <a:r>
              <a:rPr lang="ru-RU" dirty="0" err="1" smtClean="0">
                <a:hlinkClick r:id="rId6" tooltip="Добровольча армія"/>
              </a:rPr>
              <a:t>армії</a:t>
            </a:r>
            <a:r>
              <a:rPr lang="ru-RU" dirty="0" smtClean="0">
                <a:hlinkClick r:id="rId6" tooltip="Добровольча армія"/>
              </a:rPr>
              <a:t> </a:t>
            </a:r>
            <a:r>
              <a:rPr lang="ru-RU" dirty="0" err="1" smtClean="0">
                <a:hlinkClick r:id="rId6" tooltip="Добровольча армія"/>
              </a:rPr>
              <a:t>Денікіна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травні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9"/>
              </a:rPr>
              <a:t>1919</a:t>
            </a:r>
            <a:r>
              <a:rPr lang="ru-RU" dirty="0" smtClean="0"/>
              <a:t> р. </a:t>
            </a:r>
            <a:r>
              <a:rPr lang="ru-RU" dirty="0" err="1" smtClean="0"/>
              <a:t>човен</a:t>
            </a:r>
            <a:r>
              <a:rPr lang="ru-RU" dirty="0" smtClean="0"/>
              <a:t> затонув </a:t>
            </a:r>
            <a:r>
              <a:rPr lang="ru-RU" dirty="0" err="1" smtClean="0"/>
              <a:t>під</a:t>
            </a:r>
            <a:r>
              <a:rPr lang="ru-RU" dirty="0" smtClean="0"/>
              <a:t> час шторму </a:t>
            </a:r>
            <a:r>
              <a:rPr lang="ru-RU" dirty="0" err="1" smtClean="0"/>
              <a:t>біля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Тендрівська коса"/>
              </a:rPr>
              <a:t>Тендрівської</a:t>
            </a:r>
            <a:r>
              <a:rPr lang="ru-RU" dirty="0" smtClean="0">
                <a:hlinkClick r:id="rId7" tooltip="Тендрівська коса"/>
              </a:rPr>
              <a:t> коси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 </a:t>
            </a:r>
            <a:r>
              <a:rPr lang="ru-RU" dirty="0" smtClean="0">
                <a:hlinkClick r:id="rId8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у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підірвався</a:t>
            </a:r>
            <a:r>
              <a:rPr lang="ru-RU" dirty="0" smtClean="0"/>
              <a:t> на </a:t>
            </a:r>
            <a:r>
              <a:rPr lang="ru-RU" dirty="0" err="1" smtClean="0"/>
              <a:t>мінних</a:t>
            </a:r>
            <a:r>
              <a:rPr lang="ru-RU" dirty="0" smtClean="0"/>
              <a:t> </a:t>
            </a:r>
            <a:r>
              <a:rPr lang="ru-RU" dirty="0" err="1" smtClean="0"/>
              <a:t>загородженнях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затонув </a:t>
            </a:r>
            <a:r>
              <a:rPr lang="ru-RU" dirty="0" err="1" smtClean="0"/>
              <a:t>німецький</a:t>
            </a:r>
            <a:r>
              <a:rPr lang="ru-RU" dirty="0" smtClean="0"/>
              <a:t> крейсер,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переданий</a:t>
            </a:r>
            <a:r>
              <a:rPr lang="ru-RU" dirty="0" smtClean="0"/>
              <a:t> туркам. У тому ж </a:t>
            </a:r>
            <a:r>
              <a:rPr lang="ru-RU" dirty="0" err="1" smtClean="0"/>
              <a:t>році</a:t>
            </a:r>
            <a:r>
              <a:rPr lang="ru-RU" dirty="0" smtClean="0"/>
              <a:t> Одеса стала базою </a:t>
            </a:r>
            <a:r>
              <a:rPr lang="ru-RU" dirty="0" err="1" smtClean="0"/>
              <a:t>військово</a:t>
            </a:r>
            <a:r>
              <a:rPr lang="ru-RU" dirty="0" smtClean="0"/>
              <a:t> — </a:t>
            </a:r>
            <a:r>
              <a:rPr lang="ru-RU" dirty="0" err="1" smtClean="0"/>
              <a:t>транспортної</a:t>
            </a:r>
            <a:r>
              <a:rPr lang="ru-RU" dirty="0" smtClean="0"/>
              <a:t> </a:t>
            </a:r>
            <a:r>
              <a:rPr lang="ru-RU" dirty="0" err="1" smtClean="0"/>
              <a:t>флотилії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сформована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мобілізованих</a:t>
            </a:r>
            <a:r>
              <a:rPr lang="ru-RU" dirty="0" smtClean="0"/>
              <a:t> </a:t>
            </a:r>
            <a:r>
              <a:rPr lang="ru-RU" dirty="0" err="1" smtClean="0"/>
              <a:t>судів</a:t>
            </a:r>
            <a:r>
              <a:rPr lang="ru-RU" dirty="0" smtClean="0"/>
              <a:t> торгового флоту (до 100 </a:t>
            </a:r>
            <a:r>
              <a:rPr lang="ru-RU" dirty="0" err="1" smtClean="0"/>
              <a:t>одиниць</a:t>
            </a:r>
            <a:r>
              <a:rPr lang="ru-RU" dirty="0" smtClean="0"/>
              <a:t> </a:t>
            </a:r>
            <a:r>
              <a:rPr lang="ru-RU" dirty="0" err="1" smtClean="0"/>
              <a:t>судів</a:t>
            </a:r>
            <a:r>
              <a:rPr lang="ru-RU" dirty="0" smtClean="0"/>
              <a:t>). </a:t>
            </a:r>
            <a:r>
              <a:rPr lang="ru-RU" dirty="0" err="1" smtClean="0"/>
              <a:t>Командувачем</a:t>
            </a:r>
            <a:r>
              <a:rPr lang="ru-RU" dirty="0" smtClean="0"/>
              <a:t> </a:t>
            </a:r>
            <a:r>
              <a:rPr lang="ru-RU" dirty="0" err="1" smtClean="0"/>
              <a:t>транспортної</a:t>
            </a:r>
            <a:r>
              <a:rPr lang="ru-RU" dirty="0" smtClean="0"/>
              <a:t> </a:t>
            </a:r>
            <a:r>
              <a:rPr lang="ru-RU" dirty="0" err="1" smtClean="0"/>
              <a:t>флотилією</a:t>
            </a:r>
            <a:r>
              <a:rPr lang="ru-RU" dirty="0" smtClean="0"/>
              <a:t> став </a:t>
            </a:r>
            <a:r>
              <a:rPr lang="ru-RU" dirty="0" err="1" smtClean="0"/>
              <a:t>віце-адмірал</a:t>
            </a:r>
            <a:r>
              <a:rPr lang="ru-RU" dirty="0" smtClean="0"/>
              <a:t> Хоменко, до того ж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пройшла</a:t>
            </a:r>
            <a:r>
              <a:rPr lang="ru-RU" dirty="0" smtClean="0"/>
              <a:t> </a:t>
            </a:r>
            <a:r>
              <a:rPr lang="ru-RU" dirty="0" err="1" smtClean="0"/>
              <a:t>реквізиція</a:t>
            </a:r>
            <a:r>
              <a:rPr lang="ru-RU" dirty="0" smtClean="0"/>
              <a:t> </a:t>
            </a:r>
            <a:r>
              <a:rPr lang="ru-RU" dirty="0" err="1" smtClean="0"/>
              <a:t>автомобілів</a:t>
            </a:r>
            <a:r>
              <a:rPr lang="ru-RU" dirty="0" smtClean="0"/>
              <a:t> «для потреб фронту»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мобілізація</a:t>
            </a:r>
            <a:r>
              <a:rPr lang="ru-RU" dirty="0" smtClean="0"/>
              <a:t> приватного </a:t>
            </a:r>
            <a:r>
              <a:rPr lang="ru-RU" dirty="0" err="1" smtClean="0"/>
              <a:t>кінського</a:t>
            </a:r>
            <a:r>
              <a:rPr lang="ru-RU" dirty="0" smtClean="0"/>
              <a:t> складу. 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084168" y="0"/>
            <a:ext cx="2495872" cy="4315409"/>
          </a:xfrm>
          <a:ln>
            <a:solidFill>
              <a:schemeClr val="tx2">
                <a:lumMod val="1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ru-RU" dirty="0" err="1" smtClean="0"/>
              <a:t>квітня</a:t>
            </a:r>
            <a:r>
              <a:rPr lang="ru-RU" dirty="0" smtClean="0"/>
              <a:t> </a:t>
            </a:r>
            <a:r>
              <a:rPr lang="ru-RU" dirty="0" smtClean="0">
                <a:hlinkClick r:id="rId2" tooltip="1915"/>
              </a:rPr>
              <a:t>1915</a:t>
            </a:r>
            <a:r>
              <a:rPr lang="ru-RU" dirty="0" smtClean="0"/>
              <a:t> Одесу </a:t>
            </a:r>
            <a:r>
              <a:rPr lang="ru-RU" dirty="0" err="1" smtClean="0"/>
              <a:t>відвідав</a:t>
            </a:r>
            <a:r>
              <a:rPr lang="ru-RU" dirty="0" smtClean="0"/>
              <a:t> </a:t>
            </a:r>
            <a:r>
              <a:rPr lang="ru-RU" dirty="0" err="1" smtClean="0"/>
              <a:t>імператор</a:t>
            </a:r>
            <a:r>
              <a:rPr lang="ru-RU" dirty="0" smtClean="0"/>
              <a:t> 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  <a:hlinkClick r:id="rId3" tooltip="Микола II"/>
              </a:rPr>
              <a:t>Микола</a:t>
            </a:r>
            <a:r>
              <a:rPr lang="ru-RU" dirty="0" smtClean="0">
                <a:hlinkClick r:id="rId3" tooltip="Микола II"/>
              </a:rPr>
              <a:t> </a:t>
            </a:r>
            <a:r>
              <a:rPr lang="en-US" dirty="0" smtClean="0">
                <a:hlinkClick r:id="rId3" tooltip="Микола II"/>
              </a:rPr>
              <a:t>II</a:t>
            </a:r>
            <a:r>
              <a:rPr lang="en-US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привітав</a:t>
            </a:r>
            <a:r>
              <a:rPr lang="ru-RU" dirty="0" smtClean="0"/>
              <a:t> </a:t>
            </a:r>
            <a:r>
              <a:rPr lang="ru-RU" dirty="0" err="1" smtClean="0"/>
              <a:t>військовий</a:t>
            </a:r>
            <a:r>
              <a:rPr lang="ru-RU" dirty="0" smtClean="0"/>
              <a:t> парад на </a:t>
            </a:r>
            <a:r>
              <a:rPr lang="ru-RU" dirty="0" err="1" smtClean="0">
                <a:hlinkClick r:id="rId4" tooltip="Куликове поле (Одеса) (ще не написана)"/>
              </a:rPr>
              <a:t>Куликовому</a:t>
            </a:r>
            <a:r>
              <a:rPr lang="ru-RU" dirty="0" smtClean="0">
                <a:hlinkClick r:id="rId4" tooltip="Куликове поле (Одеса) (ще не написана)"/>
              </a:rPr>
              <a:t> </a:t>
            </a:r>
            <a:r>
              <a:rPr lang="ru-RU" dirty="0" err="1" smtClean="0">
                <a:hlinkClick r:id="rId4" tooltip="Куликове поле (Одеса) (ще не написана)"/>
              </a:rPr>
              <a:t>полі</a:t>
            </a:r>
            <a:r>
              <a:rPr lang="ru-RU" dirty="0" smtClean="0"/>
              <a:t>, </a:t>
            </a:r>
            <a:r>
              <a:rPr lang="ru-RU" dirty="0" err="1" smtClean="0"/>
              <a:t>відвідав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Спасо-Преображенський собор (Одеса)"/>
              </a:rPr>
              <a:t>кафедральний</a:t>
            </a:r>
            <a:r>
              <a:rPr lang="ru-RU" dirty="0" smtClean="0">
                <a:hlinkClick r:id="rId5" tooltip="Спасо-Преображенський собор (Одеса)"/>
              </a:rPr>
              <a:t> Собор</a:t>
            </a:r>
            <a:r>
              <a:rPr lang="ru-RU" dirty="0" smtClean="0"/>
              <a:t>, </a:t>
            </a: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 smtClean="0"/>
              <a:t>госпіталь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місцевий</a:t>
            </a:r>
            <a:r>
              <a:rPr lang="ru-RU" dirty="0" smtClean="0"/>
              <a:t> «</a:t>
            </a:r>
            <a:r>
              <a:rPr lang="ru-RU" dirty="0" err="1" smtClean="0"/>
              <a:t>Червоний</a:t>
            </a:r>
            <a:r>
              <a:rPr lang="ru-RU" dirty="0" smtClean="0"/>
              <a:t> </a:t>
            </a:r>
            <a:r>
              <a:rPr lang="ru-RU" dirty="0" err="1" smtClean="0"/>
              <a:t>хрест</a:t>
            </a:r>
            <a:r>
              <a:rPr lang="ru-RU" dirty="0" smtClean="0"/>
              <a:t>», дав «</a:t>
            </a:r>
            <a:r>
              <a:rPr lang="ru-RU" dirty="0" err="1" smtClean="0"/>
              <a:t>найвищий</a:t>
            </a:r>
            <a:r>
              <a:rPr lang="ru-RU" dirty="0" smtClean="0"/>
              <a:t> </a:t>
            </a:r>
            <a:r>
              <a:rPr lang="ru-RU" dirty="0" err="1" smtClean="0"/>
              <a:t>сніданок</a:t>
            </a:r>
            <a:r>
              <a:rPr lang="ru-RU" dirty="0" smtClean="0"/>
              <a:t>» для </a:t>
            </a:r>
            <a:r>
              <a:rPr lang="ru-RU" dirty="0" err="1" smtClean="0"/>
              <a:t>міської</a:t>
            </a:r>
            <a:r>
              <a:rPr lang="ru-RU" dirty="0" smtClean="0"/>
              <a:t> </a:t>
            </a:r>
            <a:r>
              <a:rPr lang="ru-RU" dirty="0" err="1" smtClean="0"/>
              <a:t>знаті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через </a:t>
            </a:r>
            <a:r>
              <a:rPr lang="ru-RU" dirty="0" err="1" smtClean="0"/>
              <a:t>рік</a:t>
            </a:r>
            <a:r>
              <a:rPr lang="ru-RU" dirty="0" smtClean="0"/>
              <a:t> — </a:t>
            </a:r>
            <a:r>
              <a:rPr lang="ru-RU" dirty="0" smtClean="0">
                <a:hlinkClick r:id="rId6" tooltip="10 травня"/>
              </a:rPr>
              <a:t>10 </a:t>
            </a:r>
            <a:r>
              <a:rPr lang="ru-RU" dirty="0" err="1" smtClean="0">
                <a:hlinkClick r:id="rId6" tooltip="10 травня"/>
              </a:rPr>
              <a:t>травня</a:t>
            </a:r>
            <a:r>
              <a:rPr lang="ru-RU" dirty="0" smtClean="0"/>
              <a:t> </a:t>
            </a:r>
            <a:r>
              <a:rPr lang="ru-RU" dirty="0" smtClean="0">
                <a:hlinkClick r:id="rId7" tooltip="1916"/>
              </a:rPr>
              <a:t>1916</a:t>
            </a:r>
            <a:r>
              <a:rPr lang="ru-RU" dirty="0" smtClean="0"/>
              <a:t> </a:t>
            </a:r>
            <a:r>
              <a:rPr lang="ru-RU" dirty="0" err="1" smtClean="0"/>
              <a:t>імператор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відвідав</a:t>
            </a:r>
            <a:r>
              <a:rPr lang="ru-RU" dirty="0" smtClean="0"/>
              <a:t> Одесу,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дружиною, </a:t>
            </a:r>
            <a:r>
              <a:rPr lang="ru-RU" dirty="0" err="1" smtClean="0"/>
              <a:t>спадкоємцем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чотирма</a:t>
            </a:r>
            <a:r>
              <a:rPr lang="ru-RU" dirty="0" smtClean="0"/>
              <a:t> </a:t>
            </a:r>
            <a:r>
              <a:rPr lang="ru-RU" dirty="0" err="1" smtClean="0"/>
              <a:t>доньками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прийняв</a:t>
            </a:r>
            <a:r>
              <a:rPr lang="ru-RU" dirty="0" smtClean="0"/>
              <a:t> </a:t>
            </a:r>
            <a:r>
              <a:rPr lang="ru-RU" dirty="0" err="1" smtClean="0"/>
              <a:t>військовий</a:t>
            </a:r>
            <a:r>
              <a:rPr lang="ru-RU" dirty="0" smtClean="0"/>
              <a:t> парад, </a:t>
            </a:r>
            <a:r>
              <a:rPr lang="ru-RU" dirty="0" err="1" smtClean="0"/>
              <a:t>відвідав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Куяльницький курорт"/>
              </a:rPr>
              <a:t>офіцерський</a:t>
            </a:r>
            <a:r>
              <a:rPr lang="ru-RU" dirty="0" smtClean="0">
                <a:hlinkClick r:id="rId8" tooltip="Куяльницький курорт"/>
              </a:rPr>
              <a:t> </a:t>
            </a:r>
            <a:r>
              <a:rPr lang="ru-RU" dirty="0" err="1" smtClean="0">
                <a:hlinkClick r:id="rId8" tooltip="Куяльницький курорт"/>
              </a:rPr>
              <a:t>госпіталь</a:t>
            </a:r>
            <a:r>
              <a:rPr lang="ru-RU" dirty="0" smtClean="0">
                <a:hlinkClick r:id="rId8" tooltip="Куяльницький курорт"/>
              </a:rPr>
              <a:t> на </a:t>
            </a:r>
            <a:r>
              <a:rPr lang="ru-RU" dirty="0" err="1" smtClean="0">
                <a:hlinkClick r:id="rId8" tooltip="Куяльницький курорт"/>
              </a:rPr>
              <a:t>Куяльнику</a:t>
            </a:r>
            <a:r>
              <a:rPr lang="ru-RU" dirty="0" smtClean="0"/>
              <a:t>, взяв участь у </a:t>
            </a:r>
            <a:r>
              <a:rPr lang="ru-RU" dirty="0" err="1" smtClean="0"/>
              <a:t>насадженні</a:t>
            </a:r>
            <a:r>
              <a:rPr lang="ru-RU" dirty="0" smtClean="0"/>
              <a:t> дерев на </a:t>
            </a:r>
            <a:r>
              <a:rPr lang="ru-RU" dirty="0" smtClean="0">
                <a:hlinkClick r:id="rId9" tooltip="Приморський бульвар (Одеса)"/>
              </a:rPr>
              <a:t>новому </a:t>
            </a:r>
            <a:r>
              <a:rPr lang="ru-RU" dirty="0" err="1" smtClean="0">
                <a:hlinkClick r:id="rId9" tooltip="Приморський бульвар (Одеса)"/>
              </a:rPr>
              <a:t>Миколаївському</a:t>
            </a:r>
            <a:r>
              <a:rPr lang="ru-RU" dirty="0" smtClean="0">
                <a:hlinkClick r:id="rId9" tooltip="Приморський бульвар (Одеса)"/>
              </a:rPr>
              <a:t> </a:t>
            </a:r>
            <a:r>
              <a:rPr lang="ru-RU" dirty="0" err="1" smtClean="0">
                <a:hlinkClick r:id="rId9" tooltip="Приморський бульвар (Одеса)"/>
              </a:rPr>
              <a:t>бульварі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" name="Рисунок 8" descr="375px-Nikolay_II-1913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21385241">
            <a:off x="775397" y="99395"/>
            <a:ext cx="3351466" cy="5353408"/>
          </a:xfrm>
          <a:prstGeom prst="rect">
            <a:avLst/>
          </a:prstGeom>
        </p:spPr>
      </p:pic>
      <p:pic>
        <p:nvPicPr>
          <p:cNvPr id="10" name="Рисунок 9" descr="800px-Kuyalnyckyi_Liman,_the_Kurhaus,_Odessa,_Ukraine,_Russian_Empire,_1890-1900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851920" y="4149080"/>
            <a:ext cx="3506688" cy="256426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250825" y="188640"/>
            <a:ext cx="7849567" cy="64087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–</a:t>
            </a:r>
            <a:r>
              <a:rPr lang="ru-RU" dirty="0" smtClean="0">
                <a:hlinkClick r:id="rId3" tooltip="1917"/>
              </a:rPr>
              <a:t>1917</a:t>
            </a:r>
            <a:r>
              <a:rPr lang="ru-RU" dirty="0" smtClean="0"/>
              <a:t> роках </a:t>
            </a:r>
            <a:r>
              <a:rPr lang="ru-RU" dirty="0" err="1" smtClean="0"/>
              <a:t>корінне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становило </a:t>
            </a:r>
            <a:r>
              <a:rPr lang="ru-RU" dirty="0" err="1" smtClean="0"/>
              <a:t>вже</a:t>
            </a:r>
            <a:r>
              <a:rPr lang="ru-RU" dirty="0" smtClean="0"/>
              <a:t> 505–520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 </a:t>
            </a:r>
            <a:r>
              <a:rPr lang="ru-RU" dirty="0" err="1" smtClean="0">
                <a:hlinkClick r:id="rId4" tooltip="Перепис населення Російської імперії 1915 (ще не написана)"/>
              </a:rPr>
              <a:t>Перепис</a:t>
            </a:r>
            <a:r>
              <a:rPr lang="ru-RU" dirty="0" smtClean="0">
                <a:hlinkClick r:id="rId4" tooltip="Перепис населення Російської імперії 1915 (ще не написана)"/>
              </a:rPr>
              <a:t> </a:t>
            </a:r>
            <a:r>
              <a:rPr lang="ru-RU" dirty="0" err="1" smtClean="0">
                <a:hlinkClick r:id="rId4" tooltip="Перепис населення Російської імперії 1915 (ще не написана)"/>
              </a:rPr>
              <a:t>населення</a:t>
            </a:r>
            <a:r>
              <a:rPr lang="ru-RU" dirty="0" smtClean="0"/>
              <a:t> у </a:t>
            </a:r>
            <a:r>
              <a:rPr lang="ru-RU" dirty="0" err="1" smtClean="0"/>
              <a:t>грудні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5"/>
              </a:rPr>
              <a:t>1915</a:t>
            </a:r>
            <a:r>
              <a:rPr lang="ru-RU" dirty="0" smtClean="0"/>
              <a:t> показав,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очікуваних</a:t>
            </a:r>
            <a:r>
              <a:rPr lang="ru-RU" dirty="0" smtClean="0"/>
              <a:t> 648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одеситів</a:t>
            </a:r>
            <a:r>
              <a:rPr lang="ru-RU" dirty="0" smtClean="0"/>
              <a:t> (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фіксувалася</a:t>
            </a:r>
            <a:r>
              <a:rPr lang="ru-RU" dirty="0" smtClean="0"/>
              <a:t> у </a:t>
            </a:r>
            <a:r>
              <a:rPr lang="ru-RU" dirty="0" smtClean="0">
                <a:hlinkClick r:id="rId6" tooltip="1913"/>
              </a:rPr>
              <a:t>1913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) 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проживає</a:t>
            </a:r>
            <a:r>
              <a:rPr lang="ru-RU" dirty="0" smtClean="0"/>
              <a:t> 505 </a:t>
            </a:r>
            <a:r>
              <a:rPr lang="ru-RU" dirty="0" err="1" smtClean="0"/>
              <a:t>тисяч</a:t>
            </a:r>
            <a:r>
              <a:rPr lang="ru-RU" dirty="0" smtClean="0"/>
              <a:t>.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жителів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пов'язано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висилкою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німців</a:t>
            </a:r>
            <a:r>
              <a:rPr lang="ru-RU" dirty="0" smtClean="0"/>
              <a:t>, </a:t>
            </a:r>
            <a:r>
              <a:rPr lang="ru-RU" dirty="0" err="1" smtClean="0"/>
              <a:t>австрійців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турків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мобілізацією</a:t>
            </a:r>
            <a:r>
              <a:rPr lang="ru-RU" dirty="0" smtClean="0"/>
              <a:t> в </a:t>
            </a:r>
            <a:r>
              <a:rPr lang="ru-RU" dirty="0" err="1" smtClean="0"/>
              <a:t>армію</a:t>
            </a:r>
            <a:r>
              <a:rPr lang="ru-RU" dirty="0" smtClean="0"/>
              <a:t> (до 80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одеситів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робочими</a:t>
            </a:r>
            <a:r>
              <a:rPr lang="ru-RU" dirty="0" smtClean="0"/>
              <a:t> </a:t>
            </a:r>
            <a:r>
              <a:rPr lang="ru-RU" dirty="0" err="1" smtClean="0"/>
              <a:t>переселеннями</a:t>
            </a:r>
            <a:r>
              <a:rPr lang="ru-RU" dirty="0" smtClean="0"/>
              <a:t>. У той же час до </a:t>
            </a:r>
            <a:r>
              <a:rPr lang="ru-RU" dirty="0" err="1" smtClean="0"/>
              <a:t>Одеси</a:t>
            </a:r>
            <a:r>
              <a:rPr lang="ru-RU" dirty="0" smtClean="0"/>
              <a:t> в </a:t>
            </a:r>
            <a:r>
              <a:rPr lang="ru-RU" dirty="0" smtClean="0">
                <a:hlinkClick r:id="rId5" tooltip="1915"/>
              </a:rPr>
              <a:t>1915</a:t>
            </a:r>
            <a:r>
              <a:rPr lang="ru-RU" dirty="0" smtClean="0"/>
              <a:t>–</a:t>
            </a:r>
            <a:r>
              <a:rPr lang="ru-RU" dirty="0" smtClean="0">
                <a:hlinkClick r:id="rId7" tooltip="1916"/>
              </a:rPr>
              <a:t>1916</a:t>
            </a:r>
            <a:r>
              <a:rPr lang="ru-RU" dirty="0" smtClean="0"/>
              <a:t> роках </a:t>
            </a:r>
            <a:r>
              <a:rPr lang="ru-RU" dirty="0" err="1" smtClean="0"/>
              <a:t>кинулися</a:t>
            </a:r>
            <a:r>
              <a:rPr lang="ru-RU" dirty="0" smtClean="0"/>
              <a:t> </a:t>
            </a:r>
            <a:r>
              <a:rPr lang="ru-RU" dirty="0" err="1" smtClean="0"/>
              <a:t>біженці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прибалтійських</a:t>
            </a:r>
            <a:r>
              <a:rPr lang="ru-RU" dirty="0" smtClean="0"/>
              <a:t> </a:t>
            </a:r>
            <a:r>
              <a:rPr lang="ru-RU" dirty="0" err="1" smtClean="0"/>
              <a:t>губерній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Галиччини</a:t>
            </a:r>
            <a:r>
              <a:rPr lang="ru-RU" dirty="0" smtClean="0"/>
              <a:t>,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Волині</a:t>
            </a:r>
            <a:r>
              <a:rPr lang="ru-RU" dirty="0" smtClean="0"/>
              <a:t>,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Білорусі</a:t>
            </a:r>
            <a:r>
              <a:rPr lang="ru-RU" dirty="0" smtClean="0"/>
              <a:t> (до 20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).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організовано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табори</a:t>
            </a:r>
            <a:r>
              <a:rPr lang="ru-RU" dirty="0" smtClean="0"/>
              <a:t> для </a:t>
            </a:r>
            <a:r>
              <a:rPr lang="ru-RU" dirty="0" err="1" smtClean="0"/>
              <a:t>полонених</a:t>
            </a:r>
            <a:r>
              <a:rPr lang="ru-RU" dirty="0" smtClean="0"/>
              <a:t> </a:t>
            </a:r>
            <a:r>
              <a:rPr lang="ru-RU" dirty="0" err="1" smtClean="0"/>
              <a:t>солдатів</a:t>
            </a:r>
            <a:r>
              <a:rPr lang="ru-RU" dirty="0" smtClean="0"/>
              <a:t> </a:t>
            </a:r>
            <a:r>
              <a:rPr lang="ru-RU" dirty="0" err="1" smtClean="0"/>
              <a:t>австро-угорської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(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чехів</a:t>
            </a:r>
            <a:r>
              <a:rPr lang="ru-RU" dirty="0" smtClean="0"/>
              <a:t>, </a:t>
            </a:r>
            <a:r>
              <a:rPr lang="ru-RU" dirty="0" err="1" smtClean="0"/>
              <a:t>словаків</a:t>
            </a:r>
            <a:r>
              <a:rPr lang="ru-RU" dirty="0" smtClean="0"/>
              <a:t>, галичан та </a:t>
            </a:r>
            <a:r>
              <a:rPr lang="ru-RU" dirty="0" err="1" smtClean="0"/>
              <a:t>хорватів</a:t>
            </a:r>
            <a:r>
              <a:rPr lang="ru-RU" dirty="0" smtClean="0"/>
              <a:t>),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smtClean="0"/>
              <a:t>доходила </a:t>
            </a:r>
            <a:r>
              <a:rPr lang="ru-RU" dirty="0" smtClean="0"/>
              <a:t>до 5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 У </a:t>
            </a:r>
            <a:r>
              <a:rPr lang="ru-RU" dirty="0" smtClean="0">
                <a:hlinkClick r:id="rId7" tooltip="1916"/>
              </a:rPr>
              <a:t>1916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сформована </a:t>
            </a:r>
            <a:r>
              <a:rPr lang="ru-RU" dirty="0" err="1" smtClean="0"/>
              <a:t>Сербська</a:t>
            </a:r>
            <a:r>
              <a:rPr lang="ru-RU" dirty="0" smtClean="0"/>
              <a:t> </a:t>
            </a:r>
            <a:r>
              <a:rPr lang="ru-RU" dirty="0" err="1" smtClean="0"/>
              <a:t>добровольча</a:t>
            </a:r>
            <a:r>
              <a:rPr lang="ru-RU" dirty="0" smtClean="0"/>
              <a:t> </a:t>
            </a:r>
            <a:r>
              <a:rPr lang="ru-RU" dirty="0" err="1" smtClean="0"/>
              <a:t>дивізія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полонених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біженців</a:t>
            </a:r>
            <a:r>
              <a:rPr lang="ru-RU" dirty="0" smtClean="0"/>
              <a:t> </a:t>
            </a:r>
            <a:r>
              <a:rPr lang="ru-RU" dirty="0" err="1" smtClean="0"/>
              <a:t>сербської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національності</a:t>
            </a:r>
            <a:r>
              <a:rPr lang="ru-RU" dirty="0" smtClean="0"/>
              <a:t>.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знаходився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(на </a:t>
            </a:r>
            <a:r>
              <a:rPr lang="ru-RU" dirty="0" err="1" smtClean="0"/>
              <a:t>українських</a:t>
            </a:r>
            <a:r>
              <a:rPr lang="ru-RU" dirty="0" smtClean="0"/>
              <a:t> землях) </a:t>
            </a:r>
            <a:r>
              <a:rPr lang="ru-RU" dirty="0" err="1" smtClean="0"/>
              <a:t>військово-навчальний</a:t>
            </a:r>
            <a:r>
              <a:rPr lang="ru-RU" dirty="0" smtClean="0"/>
              <a:t> </a:t>
            </a:r>
            <a:r>
              <a:rPr lang="ru-RU" dirty="0" err="1" smtClean="0"/>
              <a:t>гарнізон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70 до 100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). Одеса </a:t>
            </a:r>
            <a:r>
              <a:rPr lang="ru-RU" dirty="0" err="1" smtClean="0"/>
              <a:t>міцно</a:t>
            </a:r>
            <a:r>
              <a:rPr lang="ru-RU" dirty="0" smtClean="0"/>
              <a:t> </a:t>
            </a:r>
            <a:r>
              <a:rPr lang="ru-RU" dirty="0" err="1" smtClean="0"/>
              <a:t>утримувала</a:t>
            </a:r>
            <a:r>
              <a:rPr lang="ru-RU" dirty="0" smtClean="0"/>
              <a:t> </a:t>
            </a:r>
            <a:r>
              <a:rPr lang="ru-RU" dirty="0" err="1" smtClean="0"/>
              <a:t>першість</a:t>
            </a:r>
            <a:r>
              <a:rPr lang="ru-RU" dirty="0" smtClean="0"/>
              <a:t>, як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на </a:t>
            </a:r>
            <a:r>
              <a:rPr lang="ru-RU" dirty="0" err="1" smtClean="0"/>
              <a:t>українських</a:t>
            </a:r>
            <a:r>
              <a:rPr lang="ru-RU" dirty="0" smtClean="0"/>
              <a:t> землях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 в </a:t>
            </a:r>
            <a:r>
              <a:rPr lang="ru-RU" dirty="0" err="1" smtClean="0"/>
              <a:t>усій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 (</a:t>
            </a:r>
            <a:r>
              <a:rPr lang="ru-RU" dirty="0" err="1" smtClean="0"/>
              <a:t>реальне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досягало 630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107504" y="188913"/>
            <a:ext cx="7776864" cy="666908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З </a:t>
            </a:r>
            <a:r>
              <a:rPr lang="ru-RU" dirty="0" smtClean="0"/>
              <a:t>початком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стала </a:t>
            </a:r>
            <a:r>
              <a:rPr lang="ru-RU" dirty="0" err="1" smtClean="0"/>
              <a:t>рости</a:t>
            </a:r>
            <a:r>
              <a:rPr lang="ru-RU" dirty="0" smtClean="0"/>
              <a:t> </a:t>
            </a:r>
            <a:r>
              <a:rPr lang="ru-RU" dirty="0" err="1" smtClean="0"/>
              <a:t>інфляція</a:t>
            </a:r>
            <a:r>
              <a:rPr lang="ru-RU" dirty="0" smtClean="0"/>
              <a:t>,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посилився</a:t>
            </a:r>
            <a:r>
              <a:rPr lang="ru-RU" dirty="0" smtClean="0"/>
              <a:t> </a:t>
            </a:r>
            <a:r>
              <a:rPr lang="ru-RU" dirty="0" err="1" smtClean="0"/>
              <a:t>дефіцит</a:t>
            </a:r>
            <a:r>
              <a:rPr lang="ru-RU" dirty="0" smtClean="0"/>
              <a:t> на ряд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(</a:t>
            </a:r>
            <a:r>
              <a:rPr lang="ru-RU" dirty="0" err="1" smtClean="0"/>
              <a:t>сіль</a:t>
            </a:r>
            <a:r>
              <a:rPr lang="ru-RU" dirty="0" smtClean="0"/>
              <a:t>, </a:t>
            </a:r>
            <a:r>
              <a:rPr lang="ru-RU" dirty="0" err="1" smtClean="0"/>
              <a:t>цукор</a:t>
            </a:r>
            <a:r>
              <a:rPr lang="ru-RU" dirty="0" smtClean="0"/>
              <a:t>, </a:t>
            </a:r>
            <a:r>
              <a:rPr lang="ru-RU" dirty="0" err="1" smtClean="0"/>
              <a:t>сірники</a:t>
            </a:r>
            <a:r>
              <a:rPr lang="ru-RU" dirty="0" smtClean="0"/>
              <a:t>). З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 року в </a:t>
            </a:r>
            <a:r>
              <a:rPr lang="ru-RU" dirty="0" err="1" smtClean="0"/>
              <a:t>Одесі</a:t>
            </a:r>
            <a:r>
              <a:rPr lang="ru-RU" dirty="0" smtClean="0"/>
              <a:t> (як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усій</a:t>
            </a:r>
            <a:r>
              <a:rPr lang="ru-RU" dirty="0" smtClean="0"/>
              <a:t>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)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встановлений</a:t>
            </a:r>
            <a:r>
              <a:rPr lang="ru-RU" dirty="0" smtClean="0"/>
              <a:t> </a:t>
            </a:r>
            <a:r>
              <a:rPr lang="ru-RU" dirty="0" smtClean="0">
                <a:hlinkClick r:id="rId3" tooltip="Сухий закон"/>
              </a:rPr>
              <a:t>«</a:t>
            </a:r>
            <a:r>
              <a:rPr lang="ru-RU" dirty="0" err="1" smtClean="0">
                <a:hlinkClick r:id="rId3" tooltip="Сухий закон"/>
              </a:rPr>
              <a:t>сухий</a:t>
            </a:r>
            <a:r>
              <a:rPr lang="ru-RU" dirty="0" smtClean="0">
                <a:hlinkClick r:id="rId3" tooltip="Сухий закон"/>
              </a:rPr>
              <a:t> закон»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smtClean="0">
                <a:hlinkClick r:id="rId4" tooltip="1916"/>
              </a:rPr>
              <a:t>1916</a:t>
            </a:r>
            <a:r>
              <a:rPr lang="ru-RU" dirty="0" smtClean="0"/>
              <a:t> року продаж </a:t>
            </a:r>
            <a:r>
              <a:rPr lang="ru-RU" dirty="0" err="1" smtClean="0"/>
              <a:t>цукру</a:t>
            </a:r>
            <a:r>
              <a:rPr lang="ru-RU" dirty="0" smtClean="0"/>
              <a:t> </a:t>
            </a:r>
            <a:r>
              <a:rPr lang="ru-RU" dirty="0" err="1" smtClean="0"/>
              <a:t>проводилася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за </a:t>
            </a:r>
            <a:r>
              <a:rPr lang="ru-RU" dirty="0" err="1" smtClean="0"/>
              <a:t>картками</a:t>
            </a:r>
            <a:r>
              <a:rPr lang="ru-RU" dirty="0" smtClean="0"/>
              <a:t>. У </a:t>
            </a:r>
            <a:r>
              <a:rPr lang="ru-RU" dirty="0" smtClean="0">
                <a:hlinkClick r:id="rId2" tooltip="1914"/>
              </a:rPr>
              <a:t>1914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підскочили</a:t>
            </a:r>
            <a:r>
              <a:rPr lang="ru-RU" dirty="0" smtClean="0"/>
              <a:t> на 10-15%, а в </a:t>
            </a:r>
            <a:r>
              <a:rPr lang="ru-RU" dirty="0" smtClean="0">
                <a:hlinkClick r:id="rId5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ррці</a:t>
            </a:r>
            <a:r>
              <a:rPr lang="ru-RU" dirty="0" smtClean="0"/>
              <a:t> — </a:t>
            </a:r>
            <a:r>
              <a:rPr lang="ru-RU" dirty="0" err="1" smtClean="0"/>
              <a:t>ще</a:t>
            </a:r>
            <a:r>
              <a:rPr lang="ru-RU" dirty="0" smtClean="0"/>
              <a:t> на 30-35%. </a:t>
            </a:r>
            <a:r>
              <a:rPr lang="ru-RU" dirty="0" err="1" smtClean="0"/>
              <a:t>Ціни</a:t>
            </a:r>
            <a:r>
              <a:rPr lang="ru-RU" dirty="0" smtClean="0"/>
              <a:t> на </a:t>
            </a:r>
            <a:r>
              <a:rPr lang="ru-RU" dirty="0" err="1" smtClean="0"/>
              <a:t>м'ясо</a:t>
            </a:r>
            <a:r>
              <a:rPr lang="ru-RU" dirty="0" smtClean="0"/>
              <a:t> </a:t>
            </a:r>
            <a:r>
              <a:rPr lang="ru-RU" dirty="0" err="1" smtClean="0"/>
              <a:t>підскочили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50%, на </a:t>
            </a:r>
            <a:r>
              <a:rPr lang="ru-RU" dirty="0" err="1" smtClean="0"/>
              <a:t>ліки</a:t>
            </a:r>
            <a:r>
              <a:rPr lang="ru-RU" dirty="0" smtClean="0"/>
              <a:t> — </a:t>
            </a:r>
            <a:r>
              <a:rPr lang="ru-RU" dirty="0" err="1" smtClean="0"/>
              <a:t>на</a:t>
            </a:r>
            <a:r>
              <a:rPr lang="ru-RU" dirty="0" smtClean="0"/>
              <a:t> 100%. На зарплату </a:t>
            </a:r>
            <a:r>
              <a:rPr lang="ru-RU" dirty="0" err="1" smtClean="0"/>
              <a:t>робітника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дрібного</a:t>
            </a:r>
            <a:r>
              <a:rPr lang="ru-RU" dirty="0" smtClean="0"/>
              <a:t> </a:t>
            </a:r>
            <a:r>
              <a:rPr lang="ru-RU" dirty="0" err="1" smtClean="0"/>
              <a:t>службовця</a:t>
            </a:r>
            <a:r>
              <a:rPr lang="ru-RU" dirty="0" smtClean="0"/>
              <a:t> в 40-45 </a:t>
            </a:r>
            <a:r>
              <a:rPr lang="ru-RU" dirty="0" err="1" smtClean="0"/>
              <a:t>рублів</a:t>
            </a:r>
            <a:r>
              <a:rPr lang="ru-RU" dirty="0" smtClean="0"/>
              <a:t> в </a:t>
            </a:r>
            <a:r>
              <a:rPr lang="ru-RU" dirty="0" smtClean="0">
                <a:hlinkClick r:id="rId5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прогодувати</a:t>
            </a:r>
            <a:r>
              <a:rPr lang="ru-RU" dirty="0" smtClean="0"/>
              <a:t> </a:t>
            </a:r>
            <a:r>
              <a:rPr lang="ru-RU" dirty="0" err="1" smtClean="0"/>
              <a:t>сім'ю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в </a:t>
            </a:r>
            <a:r>
              <a:rPr lang="ru-RU" dirty="0" smtClean="0">
                <a:hlinkClick r:id="rId4" tooltip="1916"/>
              </a:rPr>
              <a:t>1916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підвищити</a:t>
            </a:r>
            <a:r>
              <a:rPr lang="ru-RU" dirty="0" smtClean="0"/>
              <a:t> зарплату </a:t>
            </a:r>
            <a:r>
              <a:rPr lang="ru-RU" dirty="0" err="1" smtClean="0"/>
              <a:t>службовцям</a:t>
            </a:r>
            <a:r>
              <a:rPr lang="ru-RU" dirty="0" smtClean="0"/>
              <a:t> до 75 руб. У </a:t>
            </a:r>
            <a:r>
              <a:rPr lang="ru-RU" dirty="0" smtClean="0">
                <a:hlinkClick r:id="rId5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спостерігався</a:t>
            </a:r>
            <a:r>
              <a:rPr lang="ru-RU" dirty="0" smtClean="0"/>
              <a:t> </a:t>
            </a:r>
            <a:r>
              <a:rPr lang="ru-RU" dirty="0" err="1" smtClean="0"/>
              <a:t>спалах</a:t>
            </a:r>
            <a:r>
              <a:rPr lang="ru-RU" dirty="0" smtClean="0"/>
              <a:t> </a:t>
            </a:r>
            <a:r>
              <a:rPr lang="ru-RU" dirty="0" err="1" smtClean="0"/>
              <a:t>висипного</a:t>
            </a:r>
            <a:r>
              <a:rPr lang="ru-RU" dirty="0" smtClean="0"/>
              <a:t> тифу. З </a:t>
            </a:r>
            <a:r>
              <a:rPr lang="ru-RU" dirty="0" err="1" smtClean="0"/>
              <a:t>осені</a:t>
            </a:r>
            <a:r>
              <a:rPr lang="ru-RU" dirty="0" smtClean="0"/>
              <a:t> </a:t>
            </a:r>
            <a:r>
              <a:rPr lang="ru-RU" dirty="0" smtClean="0">
                <a:hlinkClick r:id="rId4" tooltip="1916"/>
              </a:rPr>
              <a:t>1916</a:t>
            </a:r>
            <a:r>
              <a:rPr lang="ru-RU" dirty="0" smtClean="0"/>
              <a:t> року </a:t>
            </a:r>
            <a:r>
              <a:rPr lang="ru-RU" dirty="0" err="1" smtClean="0"/>
              <a:t>місто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перебоями почали </a:t>
            </a:r>
            <a:r>
              <a:rPr lang="ru-RU" dirty="0" err="1" smtClean="0"/>
              <a:t>працювали</a:t>
            </a:r>
            <a:r>
              <a:rPr lang="ru-RU" dirty="0" smtClean="0"/>
              <a:t> </a:t>
            </a:r>
            <a:r>
              <a:rPr lang="ru-RU" dirty="0" err="1" smtClean="0"/>
              <a:t>електростанція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котельні</a:t>
            </a:r>
            <a:r>
              <a:rPr lang="ru-RU" dirty="0" smtClean="0"/>
              <a:t>. Коли ж </a:t>
            </a:r>
            <a:r>
              <a:rPr lang="ru-RU" dirty="0" err="1" smtClean="0"/>
              <a:t>електрика</a:t>
            </a:r>
            <a:r>
              <a:rPr lang="ru-RU" dirty="0" smtClean="0"/>
              <a:t> </a:t>
            </a:r>
            <a:r>
              <a:rPr lang="ru-RU" dirty="0" err="1" smtClean="0"/>
              <a:t>з'являлося</a:t>
            </a:r>
            <a:r>
              <a:rPr lang="ru-RU" dirty="0" smtClean="0"/>
              <a:t>, вона </a:t>
            </a:r>
            <a:r>
              <a:rPr lang="ru-RU" dirty="0" err="1" smtClean="0"/>
              <a:t>подавалося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до 11 </a:t>
            </a:r>
            <a:r>
              <a:rPr lang="ru-RU" dirty="0" err="1" smtClean="0"/>
              <a:t>вечора</a:t>
            </a:r>
            <a:r>
              <a:rPr lang="ru-RU" dirty="0" smtClean="0"/>
              <a:t>. На початку 1916 року до </a:t>
            </a:r>
            <a:r>
              <a:rPr lang="ru-RU" dirty="0" err="1" smtClean="0"/>
              <a:t>одеситів</a:t>
            </a:r>
            <a:r>
              <a:rPr lang="ru-RU" dirty="0" smtClean="0"/>
              <a:t> </a:t>
            </a:r>
            <a:r>
              <a:rPr lang="ru-RU" dirty="0" err="1" smtClean="0"/>
              <a:t>дійшла</a:t>
            </a:r>
            <a:r>
              <a:rPr lang="ru-RU" dirty="0" smtClean="0"/>
              <a:t> страшна </a:t>
            </a:r>
            <a:r>
              <a:rPr lang="ru-RU" dirty="0" err="1" smtClean="0"/>
              <a:t>звістка</a:t>
            </a:r>
            <a:r>
              <a:rPr lang="ru-RU" dirty="0" smtClean="0"/>
              <a:t> — у </a:t>
            </a:r>
            <a:r>
              <a:rPr lang="ru-RU" dirty="0" err="1" smtClean="0"/>
              <a:t>столиці</a:t>
            </a:r>
            <a:r>
              <a:rPr lang="ru-RU" dirty="0" smtClean="0"/>
              <a:t> помер кумир </a:t>
            </a:r>
            <a:r>
              <a:rPr lang="ru-RU" dirty="0" err="1" smtClean="0"/>
              <a:t>Одеси</a:t>
            </a:r>
            <a:r>
              <a:rPr lang="ru-RU" dirty="0" smtClean="0"/>
              <a:t> початку </a:t>
            </a:r>
            <a:r>
              <a:rPr lang="en-US" dirty="0" smtClean="0">
                <a:hlinkClick r:id="rId6" tooltip="XX століття"/>
              </a:rPr>
              <a:t>XX </a:t>
            </a:r>
            <a:r>
              <a:rPr lang="ru-RU" dirty="0" err="1" smtClean="0">
                <a:hlinkClick r:id="rId6" tooltip="XX століття"/>
              </a:rPr>
              <a:t>століття</a:t>
            </a:r>
            <a:r>
              <a:rPr lang="ru-RU" dirty="0" smtClean="0"/>
              <a:t> — </a:t>
            </a:r>
            <a:r>
              <a:rPr lang="ru-RU" dirty="0" err="1" smtClean="0">
                <a:hlinkClick r:id="rId7" tooltip="Уточкін Сергій Ісайович"/>
              </a:rPr>
              <a:t>Сергій</a:t>
            </a:r>
            <a:r>
              <a:rPr lang="ru-RU" dirty="0" smtClean="0">
                <a:hlinkClick r:id="rId7" tooltip="Уточкін Сергій Ісайович"/>
              </a:rPr>
              <a:t> </a:t>
            </a:r>
            <a:r>
              <a:rPr lang="ru-RU" dirty="0" err="1" smtClean="0">
                <a:hlinkClick r:id="rId7" tooltip="Уточкін Сергій Ісайович"/>
              </a:rPr>
              <a:t>Уточкін</a:t>
            </a:r>
            <a:r>
              <a:rPr lang="ru-RU" dirty="0" smtClean="0"/>
              <a:t>. У той же час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успіхом</a:t>
            </a:r>
            <a:r>
              <a:rPr lang="ru-RU" dirty="0" smtClean="0"/>
              <a:t> проходили </a:t>
            </a:r>
            <a:r>
              <a:rPr lang="ru-RU" dirty="0" err="1" smtClean="0"/>
              <a:t>курортні</a:t>
            </a:r>
            <a:r>
              <a:rPr lang="ru-RU" dirty="0" smtClean="0"/>
              <a:t> </a:t>
            </a:r>
            <a:r>
              <a:rPr lang="ru-RU" dirty="0" err="1" smtClean="0"/>
              <a:t>сезони</a:t>
            </a:r>
            <a:r>
              <a:rPr lang="ru-RU" dirty="0" smtClean="0"/>
              <a:t> літа</a:t>
            </a:r>
            <a:r>
              <a:rPr lang="ru-RU" dirty="0" smtClean="0">
                <a:hlinkClick r:id="rId5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літа</a:t>
            </a:r>
            <a:r>
              <a:rPr lang="ru-RU" dirty="0" smtClean="0"/>
              <a:t> </a:t>
            </a:r>
            <a:r>
              <a:rPr lang="ru-RU" dirty="0" smtClean="0">
                <a:hlinkClick r:id="rId4" tooltip="1916"/>
              </a:rPr>
              <a:t>1916</a:t>
            </a:r>
            <a:r>
              <a:rPr lang="ru-RU" dirty="0" smtClean="0"/>
              <a:t> 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Наплив</a:t>
            </a:r>
            <a:r>
              <a:rPr lang="ru-RU" dirty="0" smtClean="0"/>
              <a:t> </a:t>
            </a:r>
            <a:r>
              <a:rPr lang="ru-RU" dirty="0" err="1" smtClean="0"/>
              <a:t>відпочивальників</a:t>
            </a:r>
            <a:r>
              <a:rPr lang="ru-RU" dirty="0" smtClean="0"/>
              <a:t> </a:t>
            </a:r>
            <a:r>
              <a:rPr lang="ru-RU" dirty="0" err="1" smtClean="0"/>
              <a:t>зріс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неможливим</a:t>
            </a:r>
            <a:r>
              <a:rPr lang="ru-RU" dirty="0" smtClean="0"/>
              <a:t> </a:t>
            </a:r>
            <a:r>
              <a:rPr lang="ru-RU" dirty="0" err="1" smtClean="0"/>
              <a:t>відпочинок</a:t>
            </a:r>
            <a:r>
              <a:rPr lang="ru-RU" dirty="0" smtClean="0"/>
              <a:t> на </a:t>
            </a:r>
            <a:r>
              <a:rPr lang="ru-RU" dirty="0" err="1" smtClean="0"/>
              <a:t>європейських</a:t>
            </a:r>
            <a:r>
              <a:rPr lang="ru-RU" dirty="0" smtClean="0"/>
              <a:t> курортах.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російська</a:t>
            </a:r>
            <a:r>
              <a:rPr lang="ru-RU" dirty="0" smtClean="0"/>
              <a:t> </a:t>
            </a:r>
            <a:r>
              <a:rPr lang="ru-RU" dirty="0" err="1" smtClean="0"/>
              <a:t>публіка</a:t>
            </a:r>
            <a:r>
              <a:rPr lang="ru-RU" dirty="0" smtClean="0"/>
              <a:t> </a:t>
            </a:r>
            <a:r>
              <a:rPr lang="ru-RU" dirty="0" err="1" smtClean="0"/>
              <a:t>відкриває</a:t>
            </a:r>
            <a:r>
              <a:rPr lang="ru-RU" dirty="0" smtClean="0"/>
              <a:t> для себе </a:t>
            </a:r>
            <a:r>
              <a:rPr lang="ru-RU" dirty="0" err="1" smtClean="0"/>
              <a:t>цілющі</a:t>
            </a:r>
            <a:r>
              <a:rPr lang="ru-RU" dirty="0" smtClean="0"/>
              <a:t> </a:t>
            </a:r>
            <a:r>
              <a:rPr lang="ru-RU" dirty="0" err="1" smtClean="0"/>
              <a:t>грязі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Куяльницький лиман"/>
              </a:rPr>
              <a:t>Куяльницького</a:t>
            </a:r>
            <a:r>
              <a:rPr lang="ru-RU" dirty="0" smtClean="0">
                <a:hlinkClick r:id="rId8" tooltip="Куяльницький лиман"/>
              </a:rPr>
              <a:t> лиману</a:t>
            </a:r>
            <a:r>
              <a:rPr lang="ru-RU" dirty="0" smtClean="0"/>
              <a:t>, в </a:t>
            </a:r>
            <a:r>
              <a:rPr lang="ru-RU" dirty="0" err="1" smtClean="0"/>
              <a:t>ці</a:t>
            </a:r>
            <a:r>
              <a:rPr lang="ru-RU" dirty="0" smtClean="0"/>
              <a:t> роки, </a:t>
            </a:r>
            <a:r>
              <a:rPr lang="ru-RU" dirty="0" err="1" smtClean="0"/>
              <a:t>вперше</a:t>
            </a:r>
            <a:r>
              <a:rPr lang="ru-RU" dirty="0" smtClean="0"/>
              <a:t>, </a:t>
            </a:r>
            <a:r>
              <a:rPr lang="ru-RU" dirty="0" err="1" smtClean="0"/>
              <a:t>надійшла</a:t>
            </a:r>
            <a:r>
              <a:rPr lang="ru-RU" dirty="0" smtClean="0"/>
              <a:t> для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відпочиваючих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продаж </a:t>
            </a:r>
            <a:r>
              <a:rPr lang="ru-RU" dirty="0" err="1" smtClean="0"/>
              <a:t>мінеральна</a:t>
            </a:r>
            <a:r>
              <a:rPr lang="ru-RU" dirty="0" smtClean="0"/>
              <a:t> вода «</a:t>
            </a:r>
            <a:r>
              <a:rPr lang="ru-RU" dirty="0" err="1" smtClean="0"/>
              <a:t>Куяльник</a:t>
            </a:r>
            <a:r>
              <a:rPr lang="ru-RU" dirty="0" smtClean="0"/>
              <a:t>». На </a:t>
            </a:r>
            <a:r>
              <a:rPr lang="ru-RU" dirty="0" err="1" smtClean="0">
                <a:hlinkClick r:id="rId9" tooltip="Куяльницький курорт"/>
              </a:rPr>
              <a:t>курорті</a:t>
            </a:r>
            <a:r>
              <a:rPr lang="ru-RU" dirty="0" smtClean="0">
                <a:hlinkClick r:id="rId9" tooltip="Куяльницький курорт"/>
              </a:rPr>
              <a:t> «</a:t>
            </a:r>
            <a:r>
              <a:rPr lang="ru-RU" dirty="0" err="1" smtClean="0">
                <a:hlinkClick r:id="rId9" tooltip="Куяльницький курорт"/>
              </a:rPr>
              <a:t>Куяльник</a:t>
            </a:r>
            <a:r>
              <a:rPr lang="ru-RU" dirty="0" smtClean="0">
                <a:hlinkClick r:id="rId9" tooltip="Куяльницький курорт"/>
              </a:rPr>
              <a:t>»</a:t>
            </a:r>
            <a:r>
              <a:rPr lang="ru-RU" dirty="0" smtClean="0"/>
              <a:t> 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організований</a:t>
            </a:r>
            <a:r>
              <a:rPr lang="ru-RU" dirty="0" smtClean="0"/>
              <a:t> великий </a:t>
            </a:r>
            <a:r>
              <a:rPr lang="ru-RU" dirty="0" err="1" smtClean="0"/>
              <a:t>оздоровчий</a:t>
            </a:r>
            <a:r>
              <a:rPr lang="ru-RU" dirty="0" smtClean="0"/>
              <a:t> комплекс для </a:t>
            </a:r>
            <a:r>
              <a:rPr lang="ru-RU" dirty="0" err="1" smtClean="0"/>
              <a:t>поранених</a:t>
            </a:r>
            <a:r>
              <a:rPr lang="ru-RU" dirty="0" smtClean="0"/>
              <a:t> на фронтах </a:t>
            </a:r>
            <a:r>
              <a:rPr lang="ru-RU" dirty="0" err="1" smtClean="0"/>
              <a:t>офіцерів</a:t>
            </a:r>
            <a:r>
              <a:rPr lang="ru-RU" dirty="0" smtClean="0"/>
              <a:t>. У </a:t>
            </a:r>
            <a:r>
              <a:rPr lang="ru-RU" dirty="0" err="1" smtClean="0"/>
              <a:t>виробництві</a:t>
            </a:r>
            <a:r>
              <a:rPr lang="ru-RU" dirty="0" smtClean="0"/>
              <a:t> не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на заводах </a:t>
            </a:r>
            <a:r>
              <a:rPr lang="ru-RU" dirty="0" err="1" smtClean="0"/>
              <a:t>Одеси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5"/>
              </a:rPr>
              <a:t>1915</a:t>
            </a:r>
            <a:r>
              <a:rPr lang="ru-RU" dirty="0" smtClean="0"/>
              <a:t> року </a:t>
            </a:r>
            <a:r>
              <a:rPr lang="ru-RU" dirty="0" err="1" smtClean="0"/>
              <a:t>намітився</a:t>
            </a:r>
            <a:r>
              <a:rPr lang="ru-RU" dirty="0" smtClean="0"/>
              <a:t> спад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на 40%,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закриття</a:t>
            </a:r>
            <a:r>
              <a:rPr lang="ru-RU" dirty="0" smtClean="0"/>
              <a:t> ряду </a:t>
            </a:r>
            <a:r>
              <a:rPr lang="ru-RU" dirty="0" err="1" smtClean="0"/>
              <a:t>підприємств</a:t>
            </a:r>
            <a:r>
              <a:rPr lang="ru-RU" dirty="0" smtClean="0"/>
              <a:t>. З листопада </a:t>
            </a:r>
            <a:r>
              <a:rPr lang="ru-RU" dirty="0" smtClean="0">
                <a:hlinkClick r:id="rId4" tooltip="1916"/>
              </a:rPr>
              <a:t>1916</a:t>
            </a:r>
            <a:r>
              <a:rPr lang="ru-RU" dirty="0" smtClean="0"/>
              <a:t> криза </a:t>
            </a:r>
            <a:r>
              <a:rPr lang="ru-RU" dirty="0" err="1" smtClean="0"/>
              <a:t>обумовлює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на 50%,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закриття</a:t>
            </a:r>
            <a:r>
              <a:rPr lang="ru-RU" dirty="0" smtClean="0"/>
              <a:t> низки </a:t>
            </a:r>
            <a:r>
              <a:rPr lang="ru-RU" dirty="0" err="1" smtClean="0"/>
              <a:t>одеських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на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 У </a:t>
            </a:r>
            <a:r>
              <a:rPr lang="ru-RU" dirty="0" smtClean="0">
                <a:hlinkClick r:id="rId5" tooltip="1915"/>
              </a:rPr>
              <a:t>1915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імперський</a:t>
            </a:r>
            <a:r>
              <a:rPr lang="ru-RU" dirty="0" smtClean="0"/>
              <a:t> уряд </a:t>
            </a:r>
            <a:r>
              <a:rPr lang="ru-RU" dirty="0" err="1" smtClean="0"/>
              <a:t>виділив</a:t>
            </a:r>
            <a:r>
              <a:rPr lang="ru-RU" dirty="0" smtClean="0"/>
              <a:t> 5,5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рублів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позики</a:t>
            </a:r>
            <a:r>
              <a:rPr lang="ru-RU" dirty="0" smtClean="0"/>
              <a:t> на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життєзабезпечення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162</Words>
  <Application>Microsoft Office PowerPoint</Application>
  <PresentationFormat>Экран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Історія Одеси (1914-1920) </vt:lpstr>
      <vt:lpstr>Перша світова війна в Одесі (серпень 1914 — лютий 1917)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Тимчасовий уряд (1 березня — 1 листопада 1917) </vt:lpstr>
      <vt:lpstr>Слайд 12</vt:lpstr>
      <vt:lpstr>Слайд 13</vt:lpstr>
      <vt:lpstr>Слайд 14</vt:lpstr>
      <vt:lpstr>Одеса у складі УНР </vt:lpstr>
      <vt:lpstr>Міжчасся в Одесі </vt:lpstr>
      <vt:lpstr>Дякуемо за перегляд !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Одеси (1914-1920)</dc:title>
  <dc:creator>Дом</dc:creator>
  <cp:lastModifiedBy>Гость</cp:lastModifiedBy>
  <cp:revision>10</cp:revision>
  <dcterms:created xsi:type="dcterms:W3CDTF">2014-01-28T18:46:26Z</dcterms:created>
  <dcterms:modified xsi:type="dcterms:W3CDTF">2014-01-29T19:19:31Z</dcterms:modified>
</cp:coreProperties>
</file>