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0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09.09.2014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09.09.2014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09.09.2014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09.09.2014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How I imagine my school leaving exams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Daria </a:t>
            </a:r>
            <a:r>
              <a:rPr lang="en-US" dirty="0" err="1" smtClean="0"/>
              <a:t>Posokhova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1049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6672"/>
            <a:ext cx="74295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5576" y="524928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Preparing for the exams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3913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656"/>
            <a:ext cx="7632848" cy="5724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63688" y="692696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Before the exam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7592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Teachers during the exam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78" y="179482"/>
            <a:ext cx="7486233" cy="5000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0101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653136"/>
            <a:ext cx="6781800" cy="1600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Me, when I look through tasks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76672"/>
            <a:ext cx="577215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5999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 after I know about the results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80728"/>
            <a:ext cx="6667500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6214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572" y="264501"/>
            <a:ext cx="5238428" cy="4967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Happy end</a:t>
            </a:r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5112"/>
            <a:ext cx="4896544" cy="4886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5148064" y="691356"/>
            <a:ext cx="3168352" cy="40324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H="1">
            <a:off x="5292080" y="476672"/>
            <a:ext cx="3600400" cy="45365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120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8</TotalTime>
  <Words>38</Words>
  <Application>Microsoft Office PowerPoint</Application>
  <PresentationFormat>Экран (4:3)</PresentationFormat>
  <Paragraphs>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NewsPrint</vt:lpstr>
      <vt:lpstr>How I imagine my school leaving exams</vt:lpstr>
      <vt:lpstr>Презентация PowerPoint</vt:lpstr>
      <vt:lpstr>Презентация PowerPoint</vt:lpstr>
      <vt:lpstr>Teachers during the exam</vt:lpstr>
      <vt:lpstr>Me, when I look through tasks</vt:lpstr>
      <vt:lpstr>Me after I know about the results</vt:lpstr>
      <vt:lpstr>Happy end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I imagine my school leaving exams</dc:title>
  <dc:creator>dariashka</dc:creator>
  <cp:lastModifiedBy>Windows</cp:lastModifiedBy>
  <cp:revision>2</cp:revision>
  <dcterms:created xsi:type="dcterms:W3CDTF">2014-09-09T18:03:28Z</dcterms:created>
  <dcterms:modified xsi:type="dcterms:W3CDTF">2014-09-09T18:22:50Z</dcterms:modified>
</cp:coreProperties>
</file>