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96" r:id="rId3"/>
    <p:sldId id="294" r:id="rId4"/>
    <p:sldId id="295" r:id="rId5"/>
    <p:sldId id="29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3" r:id="rId20"/>
    <p:sldId id="274" r:id="rId21"/>
    <p:sldId id="275" r:id="rId22"/>
    <p:sldId id="276" r:id="rId23"/>
    <p:sldId id="271" r:id="rId24"/>
    <p:sldId id="272" r:id="rId25"/>
    <p:sldId id="277" r:id="rId26"/>
    <p:sldId id="278" r:id="rId27"/>
    <p:sldId id="280" r:id="rId28"/>
    <p:sldId id="281" r:id="rId29"/>
    <p:sldId id="282" r:id="rId30"/>
    <p:sldId id="283" r:id="rId31"/>
    <p:sldId id="287" r:id="rId32"/>
    <p:sldId id="284" r:id="rId33"/>
    <p:sldId id="285" r:id="rId34"/>
    <p:sldId id="286" r:id="rId35"/>
    <p:sldId id="288" r:id="rId36"/>
    <p:sldId id="289" r:id="rId37"/>
    <p:sldId id="290" r:id="rId38"/>
    <p:sldId id="291" r:id="rId39"/>
    <p:sldId id="29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1" autoAdjust="0"/>
    <p:restoredTop sz="94638" autoAdjust="0"/>
  </p:normalViewPr>
  <p:slideViewPr>
    <p:cSldViewPr>
      <p:cViewPr>
        <p:scale>
          <a:sx n="80" d="100"/>
          <a:sy n="80" d="100"/>
        </p:scale>
        <p:origin x="-1272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1772815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0100" y="2509937"/>
            <a:ext cx="360045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43450" y="1772815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43450" y="2509937"/>
            <a:ext cx="360045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7843866" cy="1464906"/>
          </a:xfrm>
        </p:spPr>
        <p:txBody>
          <a:bodyPr>
            <a:noAutofit/>
          </a:bodyPr>
          <a:lstStyle/>
          <a:p>
            <a:r>
              <a:rPr lang="en-US" sz="66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Landscape paintings</a:t>
            </a:r>
            <a:endParaRPr lang="uk-UA" sz="6600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42852"/>
            <a:ext cx="7543800" cy="78581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Jacob van Ruisdael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6329377"/>
            <a:ext cx="7543800" cy="52862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“A Bleaching Ground in a Hollow by a Cottage”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6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823513"/>
            <a:ext cx="7286676" cy="553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42852"/>
            <a:ext cx="7543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Albert Jacobs Cape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257939"/>
            <a:ext cx="7772428" cy="6000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“A Hilly Landscape with Figure”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800px-Aelbert_Cuyp_-_A_Hilly_Landscape_with_Figu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15" y="758648"/>
            <a:ext cx="8215370" cy="5483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100010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Nicolas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Poussin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257939"/>
            <a:ext cx="7543800" cy="600061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“Landscape with Orpheus and Eurydice”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poussin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857232"/>
            <a:ext cx="8663498" cy="551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42852"/>
            <a:ext cx="7543800" cy="85725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Claude Lorrain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215082"/>
            <a:ext cx="7543800" cy="642918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“Landscape with David at the Cave of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Adullam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800px-Claude_Lorrain_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857232"/>
            <a:ext cx="8286776" cy="5383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142852"/>
            <a:ext cx="4214810" cy="78581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Rembrandt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3000372"/>
            <a:ext cx="4143404" cy="22145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"Christ in the storm on the Sea of ​​Galilee"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Rembrandt_Christ_in_the_Storm_on_the_Lake_of_Galil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3153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88" y="571480"/>
            <a:ext cx="8858312" cy="121442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Heysbreht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Leytens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uk-UA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6257939"/>
            <a:ext cx="7543800" cy="6000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“Winter Landscape”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800px-Gijsbrecht_Leytens_-_Winter_Landscape_-_WGA129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16" y="813655"/>
            <a:ext cx="8480769" cy="5544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14620"/>
            <a:ext cx="7543800" cy="118872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18th century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42852"/>
            <a:ext cx="7543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Hubert Robert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257939"/>
            <a:ext cx="7543800" cy="6000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“Fantastic View of Tivoli”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Hubert_Robert_-_Fantastic_View_of_Tivo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6079750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42852"/>
            <a:ext cx="7543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Claude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Vernet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6257939"/>
            <a:ext cx="7129486" cy="6000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“A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Seastorm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Vernet,_Claude_Joseph_-_A_Seastorm_-_17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4"/>
            <a:ext cx="7595886" cy="557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42852"/>
            <a:ext cx="7543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Francois Boucher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6257939"/>
            <a:ext cx="7543800" cy="600061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“Landscape near Beauvais”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744px-Boucher_Francois_-_Landscape_Near_Beauva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14356"/>
            <a:ext cx="7929618" cy="5608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929197"/>
            <a:ext cx="8143932" cy="17859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Our 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life seems to be impossible without art. It really occupies an important part in our daily 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life</a:t>
            </a:r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Also it makes our life brighter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richer and more intellectual. So, art units different people, influences the development of personality, makes our 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world 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richer, feels our soul with different feelings.</a:t>
            </a:r>
            <a:endParaRPr lang="uk-UA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403090_kreativ_kist_kraska_pejzazh_leto_solnce_nebo_derev_1680x1050_(www.GdeFon.ru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74" y="214290"/>
            <a:ext cx="7543853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071678"/>
            <a:ext cx="7543800" cy="118872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19th century</a:t>
            </a:r>
            <a:endParaRPr lang="uk-UA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543800" cy="78579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Ivan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Shishkin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329377"/>
            <a:ext cx="7486676" cy="5286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“Birch Forest”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800px-Берёзовый_ле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714356"/>
            <a:ext cx="8858312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42852"/>
            <a:ext cx="7543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Camille Pissarro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6329377"/>
            <a:ext cx="7543800" cy="52862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“The Garden of the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Tuileries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on a Winter Afternoon”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760px-Image-The_Garden_of_the_Tuileries_on_a_Winter_Afternoon_-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745272"/>
            <a:ext cx="7715303" cy="554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214290"/>
            <a:ext cx="75438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Édouard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Manet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357958"/>
            <a:ext cx="7543800" cy="5000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My Garden”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wei0w0-984032-84923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714356"/>
            <a:ext cx="7548388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42852"/>
            <a:ext cx="7543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Van Gogh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329378"/>
            <a:ext cx="7543800" cy="528622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“Autumn Landscape with Four Trees “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Vincent_van_Gogh._Autumn_Landscape_with_Four_Trees_18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760019"/>
            <a:ext cx="7500990" cy="5621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42852"/>
            <a:ext cx="7543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Paul Gauguin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6400815"/>
            <a:ext cx="7543800" cy="457185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“Winter Landscape”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wei0w0-984032-84923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14356"/>
            <a:ext cx="7733825" cy="5742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214290"/>
            <a:ext cx="7543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Ivan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Aivazovsky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6400815"/>
            <a:ext cx="7543800" cy="457185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“The Ninth Wave”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Aivazovsky,_Ivan_-_The_Ninth_Wa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85794"/>
            <a:ext cx="8659151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42852"/>
            <a:ext cx="7543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Arkhyp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Kuindzhi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6400815"/>
            <a:ext cx="7543800" cy="45718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Sea. Crimea.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800px-Куинджи_-_Море._Крым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778650"/>
            <a:ext cx="8215338" cy="5650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42852"/>
            <a:ext cx="7543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Vasily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Polenov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329377"/>
            <a:ext cx="7543800" cy="5286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"Indian summer"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800px-Zolotaja_osen_by_Vasiliy_Polen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85794"/>
            <a:ext cx="8429684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42852"/>
            <a:ext cx="7543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Claude Monet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400816"/>
            <a:ext cx="7543800" cy="45718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“Poppies”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800px-Claude_Monet_0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14356"/>
            <a:ext cx="8429684" cy="5715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286124"/>
            <a:ext cx="7415238" cy="12858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Landscape art is the depiction in art of landscapes, natural scenery such as mountains, valleys, trees, rivers, and forests. </a:t>
            </a:r>
            <a:endParaRPr lang="uk-UA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7" name="Рисунок 26" descr="defaul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15916">
            <a:off x="391428" y="500407"/>
            <a:ext cx="2943678" cy="251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итп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35140">
            <a:off x="5684590" y="344702"/>
            <a:ext cx="3188451" cy="2642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 descr="image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4500570"/>
            <a:ext cx="3071834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42852"/>
            <a:ext cx="7543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Alfred Sisley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6400815"/>
            <a:ext cx="7543800" cy="45718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“Houses on the banks of the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Loing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houses-on-the-banks-of-the-loing-18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14356"/>
            <a:ext cx="7687567" cy="5761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428868"/>
            <a:ext cx="7543800" cy="118872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20th century</a:t>
            </a:r>
            <a:endParaRPr lang="uk-UA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558114" cy="85725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Konstantin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Korovin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6072206"/>
            <a:ext cx="4900594" cy="5714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“Spring”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452px-Korovin_spr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928670"/>
            <a:ext cx="4693904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42852"/>
            <a:ext cx="7543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Konstantin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Bohaievsky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6257939"/>
            <a:ext cx="7543800" cy="6000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“Tropical Landscape”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Bogaevsky_Tropi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785794"/>
            <a:ext cx="7143800" cy="5537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42852"/>
            <a:ext cx="75438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Albert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Marquet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6357958"/>
            <a:ext cx="7543800" cy="5000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“Harbor in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Menton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m185_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714356"/>
            <a:ext cx="7429552" cy="5715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42852"/>
            <a:ext cx="7543800" cy="78581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Maurice</a:t>
            </a:r>
            <a:r>
              <a:rPr lang="en-US" sz="4800" dirty="0" smtClean="0"/>
              <a:t> 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Vlaminck</a:t>
            </a:r>
            <a:endParaRPr lang="uk-UA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6329377"/>
            <a:ext cx="7543800" cy="5286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“Over Water”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cf16957e54d4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04" y="828217"/>
            <a:ext cx="8060792" cy="5601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285728"/>
            <a:ext cx="75438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Renato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Guttuso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0100" y="6286520"/>
            <a:ext cx="7543800" cy="571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“Winter Landscape in Lombardy”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269252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3" y="857232"/>
            <a:ext cx="7350635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5438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 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George Bellows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6357934"/>
            <a:ext cx="7543800" cy="5000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“Blue Snow”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780px-Bellows_George_Blue_Snow_the_Battery_19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14357"/>
            <a:ext cx="7858180" cy="5731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543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Winslow Homer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0100" y="6286520"/>
            <a:ext cx="7543800" cy="571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“Rocky Shore”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800px-Winslow_Homer_-_Rocky_Shore,_Bermuda_-_Google_Art_Proje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85" y="714356"/>
            <a:ext cx="7919077" cy="5643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42852"/>
            <a:ext cx="7543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Rockwell Kent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357958"/>
            <a:ext cx="7543800" cy="5000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“Sunny Shine”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e59f36c58ae1fec3a8665655c7e5c2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14356"/>
            <a:ext cx="8135714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0100" y="5286387"/>
            <a:ext cx="7543800" cy="88581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Sky is almost always included in the view, and weather is often an element of the composition.</a:t>
            </a:r>
            <a:endParaRPr lang="uk-UA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379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14290"/>
            <a:ext cx="7715304" cy="4904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0100" y="4714884"/>
            <a:ext cx="7543800" cy="19288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Painters depict a real or an idealized </a:t>
            </a:r>
            <a:r>
              <a:rPr lang="en-US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scene.Many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painters focus their attention on the atmospheric effects ,dissolved into a haze of </a:t>
            </a:r>
            <a:r>
              <a:rPr lang="en-US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colour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and light, to express their feelings for nature’s grandeur and immensities.</a:t>
            </a:r>
            <a:endParaRPr lang="uk-UA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IMG_24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57" y="142852"/>
            <a:ext cx="692948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57518"/>
            <a:ext cx="8143932" cy="6043316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Famous landscape painters</a:t>
            </a:r>
            <a:endParaRPr lang="uk-UA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7543800" cy="2860708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16th century</a:t>
            </a:r>
            <a:endParaRPr lang="uk-UA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12_foto_7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85794"/>
            <a:ext cx="8643998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42852"/>
            <a:ext cx="7543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Dosso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Dossi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(Italy)</a:t>
            </a:r>
            <a:endParaRPr lang="uk-UA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214414" y="6286520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“Landscape with scenes from the life of the Holy”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643182"/>
            <a:ext cx="7543800" cy="118872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17th Century</a:t>
            </a:r>
            <a:endParaRPr lang="uk-UA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Тема8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167</TotalTime>
  <Words>385</Words>
  <PresentationFormat>Экран (4:3)</PresentationFormat>
  <Paragraphs>67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Тема8</vt:lpstr>
      <vt:lpstr>Landscape paintings</vt:lpstr>
      <vt:lpstr>Слайд 2</vt:lpstr>
      <vt:lpstr>Слайд 3</vt:lpstr>
      <vt:lpstr>Слайд 4</vt:lpstr>
      <vt:lpstr>Слайд 5</vt:lpstr>
      <vt:lpstr>Famous landscape painters</vt:lpstr>
      <vt:lpstr>   16th century</vt:lpstr>
      <vt:lpstr>Dosso Dossi (Italy)</vt:lpstr>
      <vt:lpstr>17th Century</vt:lpstr>
      <vt:lpstr>Jacob van Ruisdael</vt:lpstr>
      <vt:lpstr>Albert Jacobs Cape</vt:lpstr>
      <vt:lpstr>Nicolas Poussin</vt:lpstr>
      <vt:lpstr>Claude Lorrain</vt:lpstr>
      <vt:lpstr>Rembrandt</vt:lpstr>
      <vt:lpstr>Heysbreht Leytens  </vt:lpstr>
      <vt:lpstr>18th century</vt:lpstr>
      <vt:lpstr>Hubert Robert</vt:lpstr>
      <vt:lpstr> Claude Vernet</vt:lpstr>
      <vt:lpstr>Francois Boucher</vt:lpstr>
      <vt:lpstr>19th century</vt:lpstr>
      <vt:lpstr>Ivan Shishkin</vt:lpstr>
      <vt:lpstr>Camille Pissarro</vt:lpstr>
      <vt:lpstr>Édouard Manet</vt:lpstr>
      <vt:lpstr>Van Gogh</vt:lpstr>
      <vt:lpstr>Paul Gauguin</vt:lpstr>
      <vt:lpstr>Ivan Aivazovsky</vt:lpstr>
      <vt:lpstr>Arkhyp Kuindzhi</vt:lpstr>
      <vt:lpstr> Vasily Polenov</vt:lpstr>
      <vt:lpstr> Claude Monet</vt:lpstr>
      <vt:lpstr>Alfred Sisley</vt:lpstr>
      <vt:lpstr>20th century</vt:lpstr>
      <vt:lpstr>Konstantin Korovin</vt:lpstr>
      <vt:lpstr>Konstantin Bohaievsky</vt:lpstr>
      <vt:lpstr>Albert Marquet</vt:lpstr>
      <vt:lpstr>Maurice Vlaminck</vt:lpstr>
      <vt:lpstr>Renato Guttuso</vt:lpstr>
      <vt:lpstr> George Bellows</vt:lpstr>
      <vt:lpstr>   Winslow Homer</vt:lpstr>
      <vt:lpstr>Rockwell Kent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X86</cp:lastModifiedBy>
  <cp:revision>20</cp:revision>
  <dcterms:created xsi:type="dcterms:W3CDTF">2014-03-28T19:36:51Z</dcterms:created>
  <dcterms:modified xsi:type="dcterms:W3CDTF">2014-03-31T16:15:07Z</dcterms:modified>
</cp:coreProperties>
</file>