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3" r:id="rId6"/>
    <p:sldId id="264" r:id="rId7"/>
    <p:sldId id="265" r:id="rId8"/>
    <p:sldId id="266" r:id="rId9"/>
    <p:sldId id="267" r:id="rId10"/>
    <p:sldId id="268" r:id="rId11"/>
    <p:sldId id="269" r:id="rId12"/>
    <p:sldId id="270" r:id="rId13"/>
    <p:sldId id="271"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051FB10-DD1F-4849-8CF3-7A59B00F0CBD}">
          <p14:sldIdLst>
            <p14:sldId id="256"/>
            <p14:sldId id="257"/>
            <p14:sldId id="258"/>
            <p14:sldId id="261"/>
            <p14:sldId id="263"/>
            <p14:sldId id="264"/>
            <p14:sldId id="265"/>
            <p14:sldId id="266"/>
            <p14:sldId id="267"/>
            <p14:sldId id="268"/>
            <p14:sldId id="269"/>
            <p14:sldId id="270"/>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2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15.03.2014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15.03.2014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15.03.2014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t>15.03.2014</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uk.wikipedia.org/wiki/%D0%A8%D1%82%D0%B0%D1%80%D0%BD%D0%B1%D0%B5%D1%80%D0%B3" TargetMode="External"/><Relationship Id="rId13" Type="http://schemas.openxmlformats.org/officeDocument/2006/relationships/hyperlink" Target="http://uk.wikipedia.org/wiki/1944" TargetMode="External"/><Relationship Id="rId3" Type="http://schemas.openxmlformats.org/officeDocument/2006/relationships/hyperlink" Target="http://uk.wikipedia.org/wiki/%D0%91%D0%B5%D1%80%D0%BB%D1%96%D0%BD" TargetMode="External"/><Relationship Id="rId7" Type="http://schemas.openxmlformats.org/officeDocument/2006/relationships/hyperlink" Target="http://uk.wikipedia.org/wiki/%D0%93%D1%96%D0%BB%D1%8C%D0%B4%D0%B5%D1%81%D0%B3%D0%B0%D0%B9%D0%BC" TargetMode="External"/><Relationship Id="rId12" Type="http://schemas.openxmlformats.org/officeDocument/2006/relationships/hyperlink" Target="http://uk.wikipedia.org/wiki/%D0%A1%D1%82%D0%B5%D1%84%D0%B0%D0%BD_%D0%9F%D0%BE%D0%BF%D0%B5%D0%BB%D1%8C" TargetMode="External"/><Relationship Id="rId17" Type="http://schemas.openxmlformats.org/officeDocument/2006/relationships/image" Target="../media/image6.jpeg"/><Relationship Id="rId2" Type="http://schemas.openxmlformats.org/officeDocument/2006/relationships/hyperlink" Target="http://uk.wikipedia.org/wiki/1948" TargetMode="External"/><Relationship Id="rId16" Type="http://schemas.openxmlformats.org/officeDocument/2006/relationships/hyperlink" Target="http://uk.wikipedia.org/wiki/%D0%A1%D0%A8%D0%90" TargetMode="External"/><Relationship Id="rId1" Type="http://schemas.openxmlformats.org/officeDocument/2006/relationships/slideLayout" Target="../slideLayouts/slideLayout2.xml"/><Relationship Id="rId6" Type="http://schemas.openxmlformats.org/officeDocument/2006/relationships/hyperlink" Target="http://uk.wikipedia.org/wiki/%D0%9C%D1%8E%D0%BD%D1%85%D0%B5%D0%BD" TargetMode="External"/><Relationship Id="rId11" Type="http://schemas.openxmlformats.org/officeDocument/2006/relationships/hyperlink" Target="http://uk.wikipedia.org/wiki/%D0%A8%D0%B0%D1%85%D0%B8" TargetMode="External"/><Relationship Id="rId5" Type="http://schemas.openxmlformats.org/officeDocument/2006/relationships/hyperlink" Target="http://uk.wikipedia.org/w/index.php?title=%D0%97%D0%B5%D1%94%D1%84%D0%B5%D0%BB%D1%8C%D0%B4&amp;action=edit&amp;redlink=1" TargetMode="External"/><Relationship Id="rId15" Type="http://schemas.openxmlformats.org/officeDocument/2006/relationships/hyperlink" Target="http://uk.wikipedia.org/wiki/1956" TargetMode="External"/><Relationship Id="rId10" Type="http://schemas.openxmlformats.org/officeDocument/2006/relationships/hyperlink" Target="http://uk.wikipedia.org/wiki/%D0%91%D0%B0%D0%B2%D0%B0%D1%80%D1%96%D1%8F" TargetMode="External"/><Relationship Id="rId4" Type="http://schemas.openxmlformats.org/officeDocument/2006/relationships/hyperlink" Target="http://uk.wikipedia.org/wiki/%D0%86%D0%BD%D1%81%D0%B1%D1%80%D1%83%D0%BA" TargetMode="External"/><Relationship Id="rId9" Type="http://schemas.openxmlformats.org/officeDocument/2006/relationships/hyperlink" Target="http://uk.wikipedia.org/wiki/1954" TargetMode="External"/><Relationship Id="rId14" Type="http://schemas.openxmlformats.org/officeDocument/2006/relationships/hyperlink" Target="http://uk.wikipedia.org/wiki/%D0%9F%D0%B0%D1%80%D0%B8%D0%B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C1%E0%ED%E4%E5%F0%E0_%D1%F2%E5%EF%E0%ED_%C0%ED%E4%F0%B3%E9%EE%E2%E8%F7#.D0.92.D0.B1.D0.B8.D0.B2.D1.81.D1.82.D0.B2.D0.BE" TargetMode="External"/><Relationship Id="rId3" Type="http://schemas.openxmlformats.org/officeDocument/2006/relationships/hyperlink" Target="http://uk.wikipedia.org/wiki/%C1%E0%ED%E4%E5%F0%E0_%D1%F2%E5%EF%E0%ED_%C0%ED%E4%F0%B3%E9%EE%E2%E8%F7#.D0.94.D0.B8.D1.82.D1.8F.D1.87.D1.96_.D1.80.D0.BE.D0.BA.D0.B8_.281909.E2.80.931927.29" TargetMode="External"/><Relationship Id="rId7" Type="http://schemas.openxmlformats.org/officeDocument/2006/relationships/hyperlink" Target="http://uk.wikipedia.org/wiki/%C1%E0%ED%E4%E5%F0%E0_%D1%F2%E5%EF%E0%ED_%C0%ED%E4%F0%B3%E9%EE%E2%E8%F7#.D0.9E.D1.81.D1.82.D0.B0.D0.BD.D0.BD.D1.96_.D1.80.D0.BE.D0.BA.D0.B8" TargetMode="External"/><Relationship Id="rId2" Type="http://schemas.openxmlformats.org/officeDocument/2006/relationships/hyperlink" Target="http://uk.wikipedia.org/wiki/%C1%E0%ED%E4%E5%F0%E0_%D1%F2%E5%EF%E0%ED_%C0%ED%E4%F0%B3%E9%EE%E2%E8%F7#.D0.A0.D0.BE.D0.B4.D0.B8.D0.BD.D0.B0" TargetMode="External"/><Relationship Id="rId1" Type="http://schemas.openxmlformats.org/officeDocument/2006/relationships/slideLayout" Target="../slideLayouts/slideLayout2.xml"/><Relationship Id="rId6" Type="http://schemas.openxmlformats.org/officeDocument/2006/relationships/hyperlink" Target="http://uk.wikipedia.org/wiki/%C1%E0%ED%E4%E5%F0%E0_%D1%F2%E5%EF%E0%ED_%C0%ED%E4%F0%B3%E9%EE%E2%E8%F7#.D0.94.D1.80.D1.83.D0.B3.D0.B0_.D1.81.D0.B2.D1.96.D1.82.D0.BE.D0.B2.D0.B0_.D0.B2.D1.96.D0.B9.D0.BD.D0.B0" TargetMode="External"/><Relationship Id="rId5" Type="http://schemas.openxmlformats.org/officeDocument/2006/relationships/hyperlink" Target="http://uk.wikipedia.org/wiki/%C1%E0%ED%E4%E5%F0%E0_%D1%F2%E5%EF%E0%ED_%C0%ED%E4%F0%B3%E9%EE%E2%E8%F7#.D0.92_.D1.83.D0.B2.27.D1.8F.D0.B7.D0.BD.D0.B5.D0.BD.D0.BD.D1.96._.D0.92.D0.B8.D1.85.D1.96.D0.B4_.D1.96.D0.B7_.D0.B2.27.D1.8F.D0.B7.D0.BD.D0.B8.D1.86.D1.96_.281936.E2.80.931939.29" TargetMode="External"/><Relationship Id="rId4" Type="http://schemas.openxmlformats.org/officeDocument/2006/relationships/hyperlink" Target="http://uk.wikipedia.org/wiki/%C1%E0%ED%E4%E5%F0%E0_%D1%F2%E5%EF%E0%ED_%C0%ED%E4%F0%B3%E9%EE%E2%E8%F7#.D0.AE.D0.BD.D1.96.D1.81.D1.82.D1.8C_.281927.E2.80.931934.29" TargetMode="External"/><Relationship Id="rId9" Type="http://schemas.openxmlformats.org/officeDocument/2006/relationships/hyperlink" Target="http://uk.wikipedia.org/wiki/%C1%E0%ED%E4%E5%F0%E0_%D1%F2%E5%EF%E0%ED_%C0%ED%E4%F0%B3%E9%EE%E2%E8%F7#.D0.92.D1.88.D0.B0.D0.BD.D1.83.D0.B2.D0.B0.D0.BD.D0.BD.D1.8F_.D0.BF.D0.B0.D0.BC.27.D1.8F.D1.82.D1.96"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9_%D0%BB%D0%B8%D0%BF%D0%BD%D1%8F" TargetMode="External"/><Relationship Id="rId3" Type="http://schemas.openxmlformats.org/officeDocument/2006/relationships/hyperlink" Target="http://uk.wikipedia.org/wiki/%D0%A3%D0%BA%D1%80%D0%B0%D1%97%D0%BD%D1%81%D1%8C%D0%BA%D0%B0_%D0%93%D1%80%D0%B5%D0%BA%D0%BE-%D0%9A%D0%B0%D1%82%D0%BE%D0%BB%D0%B8%D1%86%D1%8C%D0%BA%D0%B0_%D0%A6%D0%B5%D1%80%D0%BA%D0%B2%D0%B0" TargetMode="External"/><Relationship Id="rId7" Type="http://schemas.openxmlformats.org/officeDocument/2006/relationships/hyperlink" Target="http://uk.wikipedia.org/wiki/%D0%91%D0%B0%D0%BD%D0%B4%D0%B5%D1%80%D0%B0_%D0%9C%D0%B8%D1%80%D0%BE%D1%81%D0%BB%D0%B0%D0%B2%D0%B0_%D0%92%D0%BE%D0%BB%D0%BE%D0%B4%D0%B8%D0%BC%D0%B8%D1%80%D1%96%D0%B2%D0%BD%D0%B0" TargetMode="External"/><Relationship Id="rId12" Type="http://schemas.openxmlformats.org/officeDocument/2006/relationships/hyperlink" Target="http://uk.wikipedia.org/wiki/%D0%9A%D0%BE%D0%BB%D1%83%D0%BC%D0%B1%D1%96%D0%B9%D1%81%D1%8C%D0%BA%D0%B8%D0%B9_%D1%83%D0%BD%D1%96%D0%B2%D0%B5%D1%80%D1%81%D0%B8%D1%82%D0%B5%D1%82" TargetMode="External"/><Relationship Id="rId2" Type="http://schemas.openxmlformats.org/officeDocument/2006/relationships/hyperlink" Target="http://uk.wikipedia.org/wiki/%D0%91%D0%B0%D0%BD%D0%B4%D0%B5%D1%80%D0%B0_%D0%90%D0%BD%D0%B4%D1%80%D1%96%D0%B9_%D0%9C%D0%B8%D1%85%D0%B0%D0%B9%D0%BB%D0%BE%D0%B2%D0%B8%D1%87" TargetMode="External"/><Relationship Id="rId1" Type="http://schemas.openxmlformats.org/officeDocument/2006/relationships/slideLayout" Target="../slideLayouts/slideLayout2.xml"/><Relationship Id="rId6" Type="http://schemas.openxmlformats.org/officeDocument/2006/relationships/hyperlink" Target="http://uk.wikipedia.org/wiki/%D0%A1%D1%82%D1%80%D0%B8%D0%B9" TargetMode="External"/><Relationship Id="rId11" Type="http://schemas.openxmlformats.org/officeDocument/2006/relationships/hyperlink" Target="http://uk.wikipedia.org/wiki/%D0%9A%D0%B0%D0%BD%D0%B0%D0%B4%D0%B0" TargetMode="External"/><Relationship Id="rId5" Type="http://schemas.openxmlformats.org/officeDocument/2006/relationships/hyperlink" Target="http://uk.wikipedia.org/wiki/%D0%A1%D1%82%D0%B0%D1%80%D0%B8%D0%B9_%D0%A3%D0%B3%D1%80%D0%B8%D0%BD%D1%96%D0%B2" TargetMode="External"/><Relationship Id="rId10" Type="http://schemas.openxmlformats.org/officeDocument/2006/relationships/hyperlink" Target="http://uk.wikipedia.org/wiki/%D0%92%D1%96%D0%BD%D0%BD%D1%96%D0%BF%D0%B5%D0%B3" TargetMode="External"/><Relationship Id="rId4" Type="http://schemas.openxmlformats.org/officeDocument/2006/relationships/hyperlink" Target="http://uk.wikipedia.org/wiki/%D0%9F%D0%B0%D1%80%D0%BE%D1%85" TargetMode="External"/><Relationship Id="rId9" Type="http://schemas.openxmlformats.org/officeDocument/2006/relationships/hyperlink" Target="http://uk.wikipedia.org/wiki/1969"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D0%A0%D0%BE%D1%81%D1%96%D1%8F" TargetMode="External"/><Relationship Id="rId13" Type="http://schemas.openxmlformats.org/officeDocument/2006/relationships/hyperlink" Target="http://uk.wikipedia.org/wiki/%D0%9A%D0%B0%D0%BB%D1%83%D1%88" TargetMode="External"/><Relationship Id="rId18" Type="http://schemas.openxmlformats.org/officeDocument/2006/relationships/hyperlink" Target="http://uk.wikipedia.org/wiki/%D0%9F%D0%BB%D0%B0%D1%81%D1%82_(%D0%BE%D1%80%D0%B3%D0%B0%D0%BD%D1%96%D0%B7%D0%B0%D1%86%D1%96%D1%8F)" TargetMode="External"/><Relationship Id="rId3" Type="http://schemas.openxmlformats.org/officeDocument/2006/relationships/hyperlink" Target="http://uk.wikipedia.org/wiki/%D0%9F%D0%B5%D1%80%D1%88%D0%B0_%D1%81%D0%B2%D1%96%D1%82%D0%BE%D0%B2%D0%B0_%D0%B2%D1%96%D0%B9%D0%BD%D0%B0" TargetMode="External"/><Relationship Id="rId21" Type="http://schemas.openxmlformats.org/officeDocument/2006/relationships/image" Target="../media/image2.gif"/><Relationship Id="rId7" Type="http://schemas.openxmlformats.org/officeDocument/2006/relationships/hyperlink" Target="http://uk.wikipedia.org/wiki/%D0%93%D0%B0%D0%BB%D0%B8%D1%87%D0%B8%D0%BD%D0%B0" TargetMode="External"/><Relationship Id="rId12" Type="http://schemas.openxmlformats.org/officeDocument/2006/relationships/hyperlink" Target="http://uk.wikipedia.org/wiki/%D0%86%D0%B2%D0%B0%D0%BD%D0%BE-%D0%A4%D1%80%D0%B0%D0%BD%D0%BA%D1%96%D0%B2%D1%81%D1%8C%D0%BA" TargetMode="External"/><Relationship Id="rId17" Type="http://schemas.openxmlformats.org/officeDocument/2006/relationships/hyperlink" Target="http://uk.wikipedia.org/wiki/1922" TargetMode="External"/><Relationship Id="rId2" Type="http://schemas.openxmlformats.org/officeDocument/2006/relationships/hyperlink" Target="http://uk.wikipedia.org/wiki/%D0%A1%D1%82%D0%B0%D1%80%D0%B8%D0%B9_%D0%A3%D0%B3%D1%80%D0%B8%D0%BD%D1%96%D0%B2" TargetMode="External"/><Relationship Id="rId16" Type="http://schemas.openxmlformats.org/officeDocument/2006/relationships/hyperlink" Target="http://uk.wikipedia.org/wiki/1927" TargetMode="External"/><Relationship Id="rId20" Type="http://schemas.openxmlformats.org/officeDocument/2006/relationships/hyperlink" Target="http://uk.wikipedia.org/wiki/%D0%A2%D1%83%D0%B1%D0%B5%D1%80%D0%BA%D1%83%D0%BB%D1%8C%D0%BE%D0%B7" TargetMode="External"/><Relationship Id="rId1" Type="http://schemas.openxmlformats.org/officeDocument/2006/relationships/slideLayout" Target="../slideLayouts/slideLayout2.xml"/><Relationship Id="rId6" Type="http://schemas.openxmlformats.org/officeDocument/2006/relationships/hyperlink" Target="http://uk.wikipedia.org/wiki/1917" TargetMode="External"/><Relationship Id="rId11" Type="http://schemas.openxmlformats.org/officeDocument/2006/relationships/hyperlink" Target="http://uk.wikipedia.org/wiki/%D0%A3%D0%BA%D1%80%D0%B0%D1%97%D0%BD%D1%81%D1%8C%D0%BA%D0%B0_%D0%9D%D0%B0%D1%86%D1%96%D0%BE%D0%BD%D0%B0%D0%BB%D1%8C%D0%BD%D0%B0_%D0%A0%D0%B0%D0%B4%D0%B0_%D0%97%D0%A3%D0%9D%D0%A0" TargetMode="External"/><Relationship Id="rId5" Type="http://schemas.openxmlformats.org/officeDocument/2006/relationships/hyperlink" Target="http://uk.wikipedia.org/wiki/1915" TargetMode="External"/><Relationship Id="rId15" Type="http://schemas.openxmlformats.org/officeDocument/2006/relationships/hyperlink" Target="http://uk.wikipedia.org/wiki/%D0%A1%D1%82%D1%80%D0%B8%D0%B9" TargetMode="External"/><Relationship Id="rId10" Type="http://schemas.openxmlformats.org/officeDocument/2006/relationships/hyperlink" Target="http://uk.wikipedia.org/wiki/%D0%97%D0%B0%D1%85%D1%96%D0%B4%D0%BD%D0%BE_%D0%A3%D0%BA%D1%80%D0%B0%D1%97%D0%BD%D1%81%D1%8C%D0%BA%D0%B0_%D0%9D%D0%B0%D1%80%D0%BE%D0%B4%D0%BD%D0%B0_%D0%A0%D0%B5%D1%81%D0%BF%D1%83%D0%B1%D0%BB%D1%96%D0%BA%D0%B0" TargetMode="External"/><Relationship Id="rId19" Type="http://schemas.openxmlformats.org/officeDocument/2006/relationships/hyperlink" Target="http://uk.wikipedia.org/wiki/%D0%9E%D1%81%D0%BC%D0%BE%D0%BC%D0%B8%D1%81%D0%BB_%D0%AF%D1%80%D0%BE%D1%81%D0%BB%D0%B0%D0%B2" TargetMode="External"/><Relationship Id="rId4" Type="http://schemas.openxmlformats.org/officeDocument/2006/relationships/hyperlink" Target="http://uk.wikipedia.org/wiki/1914" TargetMode="External"/><Relationship Id="rId9" Type="http://schemas.openxmlformats.org/officeDocument/2006/relationships/hyperlink" Target="http://uk.wikipedia.org/wiki/1918" TargetMode="External"/><Relationship Id="rId14" Type="http://schemas.openxmlformats.org/officeDocument/2006/relationships/hyperlink" Target="http://uk.wikipedia.org/wiki/1919"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2%D0%B8%D1%81%D0%BE%D0%BA%D0%B0_%D0%9F%D0%BE%D0%BB%D1%96%D1%82%D0%B5%D1%85%D0%BD%D1%96%D1%87%D0%BD%D0%B0_%D0%A8%D0%BA%D0%BE%D0%BB%D0%B0" TargetMode="External"/><Relationship Id="rId3" Type="http://schemas.openxmlformats.org/officeDocument/2006/relationships/hyperlink" Target="http://uk.wikipedia.org/wiki/%D0%9F%D0%BE%D0%B4%D1%94%D0%B1%D1%80%D0%B0%D0%B4%D0%B8_(%D0%BC%D1%96%D1%81%D1%82%D0%BE)" TargetMode="External"/><Relationship Id="rId7" Type="http://schemas.openxmlformats.org/officeDocument/2006/relationships/hyperlink" Target="http://uk.wikipedia.org/wiki/%D0%9B%D1%8C%D0%B2%D1%96%D0%B2" TargetMode="External"/><Relationship Id="rId2" Type="http://schemas.openxmlformats.org/officeDocument/2006/relationships/hyperlink" Target="http://uk.wikipedia.org/wiki/%D0%A3%D0%BA%D1%80%D0%B0%D1%97%D0%BD%D1%81%D1%8C%D0%BA%D0%B0_%D0%B3%D0%BE%D1%81%D0%BF%D0%BE%D0%B4%D0%B0%D1%80%D1%81%D1%8C%D0%BA%D0%B0_%D0%B0%D0%BA%D0%B0%D0%B4%D0%B5%D0%BC%D1%96%D1%8F" TargetMode="External"/><Relationship Id="rId1" Type="http://schemas.openxmlformats.org/officeDocument/2006/relationships/slideLayout" Target="../slideLayouts/slideLayout2.xml"/><Relationship Id="rId6" Type="http://schemas.openxmlformats.org/officeDocument/2006/relationships/hyperlink" Target="http://uk.wikipedia.org/wiki/1928" TargetMode="External"/><Relationship Id="rId5" Type="http://schemas.openxmlformats.org/officeDocument/2006/relationships/hyperlink" Target="http://uk.wikipedia.org/wiki/1927" TargetMode="External"/><Relationship Id="rId10" Type="http://schemas.openxmlformats.org/officeDocument/2006/relationships/image" Target="../media/image3.jpeg"/><Relationship Id="rId4" Type="http://schemas.openxmlformats.org/officeDocument/2006/relationships/hyperlink" Target="http://uk.wikipedia.org/wiki/%D0%A7%D0%B5%D1%85%D0%BE%D1%81%D0%BB%D0%BE%D0%B2%D0%B0%D1%87%D1%87%D0%B8%D0%BD%D0%B0" TargetMode="External"/><Relationship Id="rId9" Type="http://schemas.openxmlformats.org/officeDocument/2006/relationships/hyperlink" Target="http://uk.wikipedia.org/wiki/1933"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uk.wikipedia.org/wiki/%D0%9F%D0%BB%D0%B0%D0%B2%D0%B0%D0%BD%D0%BD%D1%8F" TargetMode="External"/><Relationship Id="rId13" Type="http://schemas.openxmlformats.org/officeDocument/2006/relationships/hyperlink" Target="http://uk.wikipedia.org/wiki/%D0%90%D0%BB%D0%BA%D0%BE%D0%B3%D0%BE%D0%BB%D1%8C" TargetMode="External"/><Relationship Id="rId18" Type="http://schemas.openxmlformats.org/officeDocument/2006/relationships/hyperlink" Target="http://uk.wikipedia.org/w/index.php?title=%D0%97%D0%A3%D0%97&amp;action=edit&amp;redlink=1" TargetMode="External"/><Relationship Id="rId26" Type="http://schemas.openxmlformats.org/officeDocument/2006/relationships/hyperlink" Target="http://uk.wikipedia.org/wiki/%D0%A1%D1%82%D0%B5%D0%BF%D0%B0%D0%BD_%D0%9E%D1%85%D1%80%D0%B8%D0%BC%D0%BE%D0%B2%D0%B8%D1%87" TargetMode="External"/><Relationship Id="rId3" Type="http://schemas.openxmlformats.org/officeDocument/2006/relationships/hyperlink" Target="http://uk.wikipedia.org/wiki/%D0%9F%D0%BB%D0%B0%D1%81%D1%82_(%D0%BE%D1%80%D0%B3%D0%B0%D0%BD%D1%96%D0%B7%D0%B0%D1%86%D1%96%D1%8F)" TargetMode="External"/><Relationship Id="rId21" Type="http://schemas.openxmlformats.org/officeDocument/2006/relationships/hyperlink" Target="http://uk.wikipedia.org/wiki/%D0%93%D0%BE%D0%BB%D0%BE%D0%B4%D0%BE%D0%BC%D0%BE%D1%80_%D0%B2_%D0%A3%D0%BA%D1%80%D0%B0%D1%97%D0%BD%D1%96_1932-1933" TargetMode="External"/><Relationship Id="rId7" Type="http://schemas.openxmlformats.org/officeDocument/2006/relationships/hyperlink" Target="http://uk.wikipedia.org/wiki/%D0%91%D1%96%D0%B3" TargetMode="External"/><Relationship Id="rId12" Type="http://schemas.openxmlformats.org/officeDocument/2006/relationships/hyperlink" Target="http://uk.wikipedia.org/wiki/%D0%A2%D1%8E%D1%82%D1%8E%D0%BD%D0%BE%D0%BF%D0%B0%D0%BB%D1%96%D0%BD%D0%BD%D1%8F" TargetMode="External"/><Relationship Id="rId17" Type="http://schemas.openxmlformats.org/officeDocument/2006/relationships/hyperlink" Target="http://uk.wikipedia.org/wiki/%D0%A3%D0%92%D0%9E" TargetMode="External"/><Relationship Id="rId25" Type="http://schemas.openxmlformats.org/officeDocument/2006/relationships/hyperlink" Target="http://uk.wikipedia.org/wiki/%D0%A7%D0%B5%D1%80%D0%B2%D0%BE%D0%BD%D0%B0_%D0%9A%D0%B0%D0%BB%D0%B8%D0%BD%D0%B0_(%D0%BA%D1%83%D1%80%D1%96%D0%BD%D1%8C)" TargetMode="External"/><Relationship Id="rId2" Type="http://schemas.openxmlformats.org/officeDocument/2006/relationships/hyperlink" Target="http://uk.wikipedia.org/wiki/%D0%9F%D1%80%D0%BE%D1%81%D0%B2%D1%96%D1%82%D0%B0_(%D1%82%D0%BE%D0%B2%D0%B0%D1%80%D0%B8%D1%81%D1%82%D0%B2%D0%BE)" TargetMode="External"/><Relationship Id="rId16" Type="http://schemas.openxmlformats.org/officeDocument/2006/relationships/hyperlink" Target="http://uk.wikipedia.org/wiki/%D0%9E%D0%A3%D0%9D" TargetMode="External"/><Relationship Id="rId20" Type="http://schemas.openxmlformats.org/officeDocument/2006/relationships/hyperlink" Target="http://uk.wikipedia.org/wiki/%D0%93%D0%B4%D0%B0%D0%BD%D1%81%D1%8C%D0%BA" TargetMode="External"/><Relationship Id="rId29" Type="http://schemas.openxmlformats.org/officeDocument/2006/relationships/hyperlink" Target="http://uk.wikipedia.org/wiki/%D0%AF%D1%80%D0%BE%D1%81%D0%BB%D0%B0%D0%B2_%D0%A0%D0%B0%D0%BA" TargetMode="External"/><Relationship Id="rId1" Type="http://schemas.openxmlformats.org/officeDocument/2006/relationships/slideLayout" Target="../slideLayouts/slideLayout2.xml"/><Relationship Id="rId6" Type="http://schemas.openxmlformats.org/officeDocument/2006/relationships/hyperlink" Target="http://uk.wikipedia.org/wiki/%D0%9B%D1%8C%D0%B2%D1%96%D0%B2" TargetMode="External"/><Relationship Id="rId11" Type="http://schemas.openxmlformats.org/officeDocument/2006/relationships/hyperlink" Target="http://uk.wikipedia.org/wiki/%D0%9C%D0%B0%D0%BD%D0%B4%D0%BE%D0%BB%D1%96%D0%BD%D0%B0" TargetMode="External"/><Relationship Id="rId24" Type="http://schemas.openxmlformats.org/officeDocument/2006/relationships/hyperlink" Target="http://uk.wikipedia.org/wiki/21_%D0%B6%D0%BE%D0%B2%D1%82%D0%BD%D1%8F" TargetMode="External"/><Relationship Id="rId5" Type="http://schemas.openxmlformats.org/officeDocument/2006/relationships/hyperlink" Target="http://uk.wikipedia.org/wiki/%D0%A3%D0%A1%D0%A1%D0%9A" TargetMode="External"/><Relationship Id="rId15" Type="http://schemas.openxmlformats.org/officeDocument/2006/relationships/hyperlink" Target="http://uk.wikipedia.org/wiki/1933" TargetMode="External"/><Relationship Id="rId23" Type="http://schemas.openxmlformats.org/officeDocument/2006/relationships/image" Target="../media/image4.jpeg"/><Relationship Id="rId28" Type="http://schemas.openxmlformats.org/officeDocument/2006/relationships/hyperlink" Target="http://uk.wikipedia.org/w/index.php?title=%D0%9E%D1%81%D0%B8%D0%BF_%D0%A2%D1%8E%D1%88%D0%BA%D0%B0&amp;action=edit&amp;redlink=1" TargetMode="External"/><Relationship Id="rId10" Type="http://schemas.openxmlformats.org/officeDocument/2006/relationships/hyperlink" Target="http://uk.wikipedia.org/wiki/%D0%93%D1%96%D1%82%D0%B0%D1%80%D0%B0" TargetMode="External"/><Relationship Id="rId19" Type="http://schemas.openxmlformats.org/officeDocument/2006/relationships/hyperlink" Target="http://uk.wikipedia.org/wiki/%D0%91%D0%B5%D1%80%D0%BB%D1%96%D0%BD" TargetMode="External"/><Relationship Id="rId4" Type="http://schemas.openxmlformats.org/officeDocument/2006/relationships/hyperlink" Target="http://uk.wikipedia.org/wiki/%D0%A3%D0%BA%D1%80%D0%B0%D1%97%D0%BD%D1%81%D1%8C%D0%BA%D0%B8%D0%B9_%D0%A1%D1%82%D1%83%D0%B4%D0%B5%D0%BD%D1%82%D1%81%D1%8C%D0%BA%D0%B8%D0%B9_%D0%A1%D0%BF%D0%BE%D1%80%D1%82%D0%BE%D0%B2%D0%B8%D0%B9_%D0%9A%D0%BB%D1%83%D0%B1" TargetMode="External"/><Relationship Id="rId9" Type="http://schemas.openxmlformats.org/officeDocument/2006/relationships/hyperlink" Target="http://uk.wikipedia.org/wiki/%D0%9B%D0%B5%D1%89%D0%B0%D1%82%D0%B0%D1%80%D1%81%D1%82%D0%B2%D0%BE" TargetMode="External"/><Relationship Id="rId14" Type="http://schemas.openxmlformats.org/officeDocument/2006/relationships/hyperlink" Target="http://uk.wikipedia.org/wiki/1932" TargetMode="External"/><Relationship Id="rId22" Type="http://schemas.openxmlformats.org/officeDocument/2006/relationships/hyperlink" Target="http://uk.wikipedia.org/wiki/%D0%91%D1%80%D0%BE%D0%BD%D1%96%D1%81%D0%BB%D0%B0%D0%B2_%D0%9F%D0%B5%D1%80%D0%B0%D1%86%D1%8C%D0%BA%D0%B8%D0%B9" TargetMode="External"/><Relationship Id="rId27" Type="http://schemas.openxmlformats.org/officeDocument/2006/relationships/hyperlink" Target="http://uk.wikipedia.org/wiki/%D0%84%D0%B2%D0%B3%D0%B5%D0%BD_%D0%9F%D0%B5%D0%BB%D0%B5%D0%BD%D1%81%D1%8C%D0%BA%D0%B8%D0%B9" TargetMode="External"/><Relationship Id="rId30" Type="http://schemas.openxmlformats.org/officeDocument/2006/relationships/hyperlink" Target="http://uk.wikipedia.org/wiki/%D0%AF%D1%80%D0%BE%D1%81%D0%BB%D0%B0%D0%B2_%D0%9F%D0%B0%D0%B4%D0%BE%D1%85"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13_%D1%81%D1%96%D1%87%D0%BD%D1%8F" TargetMode="External"/><Relationship Id="rId13" Type="http://schemas.openxmlformats.org/officeDocument/2006/relationships/hyperlink" Target="http://uk.wikipedia.org/wiki/%D0%9F%D0%B5%D1%80%D0%B0%D1%86%D1%8C%D0%BA%D0%B8%D0%B9_%D0%91%D1%80%D0%BE%D0%BD%D1%96%D1%81%D0%BB%D0%B0%D0%B2" TargetMode="External"/><Relationship Id="rId18" Type="http://schemas.openxmlformats.org/officeDocument/2006/relationships/hyperlink" Target="http://uk.wikipedia.org/wiki/1939" TargetMode="External"/><Relationship Id="rId26" Type="http://schemas.openxmlformats.org/officeDocument/2006/relationships/hyperlink" Target="http://uk.wikipedia.org/wiki/1933" TargetMode="External"/><Relationship Id="rId3" Type="http://schemas.openxmlformats.org/officeDocument/2006/relationships/hyperlink" Target="http://uk.wikipedia.org/wiki/%D0%9B%D1%8C%D0%B2%D1%96%D0%B2" TargetMode="External"/><Relationship Id="rId21" Type="http://schemas.openxmlformats.org/officeDocument/2006/relationships/hyperlink" Target="http://uk.wikipedia.org/wiki/1940" TargetMode="External"/><Relationship Id="rId7" Type="http://schemas.openxmlformats.org/officeDocument/2006/relationships/hyperlink" Target="http://uk.wikipedia.org/wiki/18_%D0%BB%D0%B8%D1%81%D1%82%D0%BE%D0%BF%D0%B0%D0%B4%D0%B0" TargetMode="External"/><Relationship Id="rId12" Type="http://schemas.openxmlformats.org/officeDocument/2006/relationships/hyperlink" Target="http://uk.wikipedia.org/wiki/%D0%9F%D0%BE%D0%BB%D1%8C%D1%89%D0%B0" TargetMode="External"/><Relationship Id="rId17" Type="http://schemas.openxmlformats.org/officeDocument/2006/relationships/hyperlink" Target="http://uk.wikipedia.org/wiki/%D0%91%D0%B5%D1%80%D0%B5%D1%81%D1%82%D0%B5%D0%B9%D1%81%D1%8C%D0%BA%D0%B0_%D0%B2%27%D1%8F%D0%B7%D0%BD%D0%B8%D1%86%D1%8F" TargetMode="External"/><Relationship Id="rId25" Type="http://schemas.openxmlformats.org/officeDocument/2006/relationships/hyperlink" Target="http://uk.wikipedia.org/wiki/%D0%91%D0%B0%D0%BD%D0%B4%D0%B5%D1%80%D0%B0_%D0%9E%D0%BB%D0%B5%D0%BA%D1%81%D0%B0%D0%BD%D0%B4%D1%80_%D0%90%D0%BD%D0%B4%D1%80%D1%96%D0%B9%D0%BE%D0%B2%D0%B8%D1%87" TargetMode="External"/><Relationship Id="rId2" Type="http://schemas.openxmlformats.org/officeDocument/2006/relationships/hyperlink" Target="http://uk.wikipedia.org/wiki/1934" TargetMode="External"/><Relationship Id="rId16" Type="http://schemas.openxmlformats.org/officeDocument/2006/relationships/hyperlink" Target="http://uk.wikipedia.org/wiki/%D0%9F%D0%BE%D0%B7%D0%BD%D0%B0%D0%BD%D1%8C" TargetMode="External"/><Relationship Id="rId20" Type="http://schemas.openxmlformats.org/officeDocument/2006/relationships/hyperlink" Target="http://uk.wikipedia.org/wiki/%D0%90%D0%B4%D0%BC%D1%96%D0%BD%D1%96%D1%81%D1%82%D1%80%D0%B0%D1%86%D1%96%D1%8F" TargetMode="External"/><Relationship Id="rId1" Type="http://schemas.openxmlformats.org/officeDocument/2006/relationships/slideLayout" Target="../slideLayouts/slideLayout2.xml"/><Relationship Id="rId6" Type="http://schemas.openxmlformats.org/officeDocument/2006/relationships/hyperlink" Target="http://uk.wikipedia.org/wiki/1935" TargetMode="External"/><Relationship Id="rId11" Type="http://schemas.openxmlformats.org/officeDocument/2006/relationships/hyperlink" Target="http://uk.wikipedia.org/wiki/%D0%9E%D0%A3%D0%9D" TargetMode="External"/><Relationship Id="rId24" Type="http://schemas.openxmlformats.org/officeDocument/2006/relationships/hyperlink" Target="http://uk.wikipedia.org/wiki/%D0%9E%D0%BD%D0%B0%D1%86%D1%8C%D0%BA%D0%B8%D0%B9_%D0%84%D0%B2%D0%B3%D0%B5%D0%BD_%D0%94%D0%BE%D0%BC%D0%B5%D1%82%D1%96%D0%B9%D0%BE%D0%B2%D0%B8%D1%87" TargetMode="External"/><Relationship Id="rId5" Type="http://schemas.openxmlformats.org/officeDocument/2006/relationships/hyperlink" Target="http://uk.wikipedia.org/wiki/%D0%92%D0%B0%D1%80%D1%88%D0%B0%D0%B2%D0%B0" TargetMode="External"/><Relationship Id="rId15" Type="http://schemas.openxmlformats.org/officeDocument/2006/relationships/hyperlink" Target="http://uk.wikipedia.org/wiki/%D0%9A%D1%94%D0%BB%D1%8C%D1%86%D0%B5" TargetMode="External"/><Relationship Id="rId23" Type="http://schemas.openxmlformats.org/officeDocument/2006/relationships/hyperlink" Target="http://uk.wikipedia.org/wiki/%D0%A0%D0%B8%D0%BC" TargetMode="External"/><Relationship Id="rId10" Type="http://schemas.openxmlformats.org/officeDocument/2006/relationships/hyperlink" Target="http://uk.wikipedia.org/wiki/%D0%92%D0%B0%D1%80%D1%88%D0%B0%D0%B2%D1%81%D1%8C%D0%BA%D0%B8%D0%B9_%D0%BF%D1%80%D0%BE%D1%86%D0%B5%D1%81" TargetMode="External"/><Relationship Id="rId19" Type="http://schemas.openxmlformats.org/officeDocument/2006/relationships/hyperlink" Target="http://uk.wikipedia.org/wiki/13_%D0%B2%D0%B5%D1%80%D0%B5%D1%81%D0%BD%D1%8F" TargetMode="External"/><Relationship Id="rId4" Type="http://schemas.openxmlformats.org/officeDocument/2006/relationships/hyperlink" Target="http://uk.wikipedia.org/wiki/%D0%9A%D1%80%D0%B0%D0%BA%D1%96%D0%B2" TargetMode="External"/><Relationship Id="rId9" Type="http://schemas.openxmlformats.org/officeDocument/2006/relationships/hyperlink" Target="http://uk.wikipedia.org/wiki/1936" TargetMode="External"/><Relationship Id="rId14" Type="http://schemas.openxmlformats.org/officeDocument/2006/relationships/hyperlink" Target="http://uk.wikipedia.org/wiki/%D0%9A%D0%BE%D1%81%D1%82%D1%8C%D0%BE%D0%BB_%D0%A1%D0%B2%D1%8F%D1%82%D0%BE%D0%B3%D0%BE_%D0%A5%D1%80%D0%B5%D1%81%D1%82%D0%B0" TargetMode="External"/><Relationship Id="rId22" Type="http://schemas.openxmlformats.org/officeDocument/2006/relationships/hyperlink" Target="http://uk.wikipedia.org/wiki/%D0%86%D1%82%D0%B0%D0%BB%D1%96%D1%8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beyond.ua/pidpisaniy-pakt-molotova-ribbentrop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Степан Бандера</a:t>
            </a:r>
            <a:endParaRPr lang="uk-UA" dirty="0"/>
          </a:p>
        </p:txBody>
      </p:sp>
    </p:spTree>
    <p:extLst>
      <p:ext uri="{BB962C8B-B14F-4D97-AF65-F5344CB8AC3E}">
        <p14:creationId xmlns:p14="http://schemas.microsoft.com/office/powerpoint/2010/main" val="1289993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332656"/>
            <a:ext cx="6781800" cy="1600200"/>
          </a:xfrm>
        </p:spPr>
        <p:txBody>
          <a:bodyPr>
            <a:normAutofit fontScale="90000"/>
          </a:bodyPr>
          <a:lstStyle/>
          <a:p>
            <a:r>
              <a:rPr lang="uk-UA" dirty="0"/>
              <a:t>Останні роки</a:t>
            </a:r>
            <a:br>
              <a:rPr lang="uk-UA" dirty="0"/>
            </a:br>
            <a:endParaRPr lang="uk-UA" dirty="0"/>
          </a:p>
        </p:txBody>
      </p:sp>
      <p:sp>
        <p:nvSpPr>
          <p:cNvPr id="3" name="Объект 2"/>
          <p:cNvSpPr>
            <a:spLocks noGrp="1"/>
          </p:cNvSpPr>
          <p:nvPr>
            <p:ph idx="1"/>
          </p:nvPr>
        </p:nvSpPr>
        <p:spPr>
          <a:xfrm>
            <a:off x="323528" y="1393239"/>
            <a:ext cx="8229600" cy="3384376"/>
          </a:xfrm>
        </p:spPr>
        <p:txBody>
          <a:bodyPr>
            <a:normAutofit/>
          </a:bodyPr>
          <a:lstStyle/>
          <a:p>
            <a:r>
              <a:rPr lang="uk-UA" sz="1400" dirty="0"/>
              <a:t>Напруженими для сім'ї були повоєнні роки, адже радянські спецслужби полювали не лише за провідником національного руху, а й за його дітьми. Наприклад, до </a:t>
            </a:r>
            <a:r>
              <a:rPr lang="uk-UA" sz="1400" dirty="0">
                <a:hlinkClick r:id="rId2" tooltip="1948"/>
              </a:rPr>
              <a:t>1948</a:t>
            </a:r>
            <a:r>
              <a:rPr lang="uk-UA" sz="1400" dirty="0"/>
              <a:t> року сім'я шість разів змінюватиме місця проживання: </a:t>
            </a:r>
            <a:r>
              <a:rPr lang="uk-UA" sz="1400" dirty="0">
                <a:hlinkClick r:id="rId3" tooltip="Берлін"/>
              </a:rPr>
              <a:t>Берлін</a:t>
            </a:r>
            <a:r>
              <a:rPr lang="uk-UA" sz="1400" dirty="0"/>
              <a:t>,</a:t>
            </a:r>
            <a:r>
              <a:rPr lang="uk-UA" sz="1400" dirty="0" err="1"/>
              <a:t> </a:t>
            </a:r>
            <a:r>
              <a:rPr lang="uk-UA" sz="1400" dirty="0" err="1">
                <a:hlinkClick r:id="rId4" tooltip="Інсбрук"/>
              </a:rPr>
              <a:t>Інсбру</a:t>
            </a:r>
            <a:r>
              <a:rPr lang="uk-UA" sz="1400" dirty="0">
                <a:hlinkClick r:id="rId4" tooltip="Інсбрук"/>
              </a:rPr>
              <a:t>к</a:t>
            </a:r>
            <a:r>
              <a:rPr lang="uk-UA" sz="1400" dirty="0"/>
              <a:t>, </a:t>
            </a:r>
            <a:r>
              <a:rPr lang="uk-UA" sz="1400" dirty="0">
                <a:hlinkClick r:id="rId5" tooltip="Зеєфельд (ще не написана)"/>
              </a:rPr>
              <a:t>Зеєфельд</a:t>
            </a:r>
            <a:r>
              <a:rPr lang="uk-UA" sz="1400" dirty="0"/>
              <a:t>, </a:t>
            </a:r>
            <a:r>
              <a:rPr lang="uk-UA" sz="1400" dirty="0">
                <a:hlinkClick r:id="rId6" tooltip="Мюнхен"/>
              </a:rPr>
              <a:t>Мюнхен</a:t>
            </a:r>
            <a:r>
              <a:rPr lang="uk-UA" sz="1400" dirty="0"/>
              <a:t>, </a:t>
            </a:r>
            <a:r>
              <a:rPr lang="uk-UA" sz="1400" dirty="0">
                <a:hlinkClick r:id="rId7" tooltip="Гільдесгайм"/>
              </a:rPr>
              <a:t>Гільдесгайм</a:t>
            </a:r>
            <a:r>
              <a:rPr lang="uk-UA" sz="1400" dirty="0"/>
              <a:t>, </a:t>
            </a:r>
            <a:r>
              <a:rPr lang="uk-UA" sz="1400" dirty="0">
                <a:hlinkClick r:id="rId8" tooltip="Штарнберг"/>
              </a:rPr>
              <a:t>Штарнберг</a:t>
            </a:r>
            <a:r>
              <a:rPr lang="uk-UA" sz="1400" dirty="0"/>
              <a:t>. Зрештою, через необхідність дати доньці хорошу освіту, сім'я у </a:t>
            </a:r>
            <a:r>
              <a:rPr lang="uk-UA" sz="1400" dirty="0">
                <a:hlinkClick r:id="rId9" tooltip="1954"/>
              </a:rPr>
              <a:t>1954</a:t>
            </a:r>
            <a:r>
              <a:rPr lang="uk-UA" sz="1400" dirty="0"/>
              <a:t> році остаточно переїжджає до німецького </a:t>
            </a:r>
            <a:r>
              <a:rPr lang="uk-UA" sz="1400" dirty="0" err="1"/>
              <a:t>міста</a:t>
            </a:r>
            <a:r>
              <a:rPr lang="uk-UA" sz="1400" dirty="0" err="1">
                <a:hlinkClick r:id="rId6" tooltip="Мюнхен"/>
              </a:rPr>
              <a:t>Мюнхен</a:t>
            </a:r>
            <a:r>
              <a:rPr lang="uk-UA" sz="1400" dirty="0"/>
              <a:t> (</a:t>
            </a:r>
            <a:r>
              <a:rPr lang="uk-UA" sz="1400" dirty="0">
                <a:hlinkClick r:id="rId10" tooltip="Баварія"/>
              </a:rPr>
              <a:t>Баварія</a:t>
            </a:r>
            <a:r>
              <a:rPr lang="uk-UA" sz="1400" dirty="0"/>
              <a:t>). Батьки намагались приховати від Наталки важливість персони її батька, щоб не наражати дівчинку на небезпеку. Спогади Наталки, доньки Степана Бандери, про той час</a:t>
            </a:r>
            <a:r>
              <a:rPr lang="uk-UA" sz="1400" dirty="0" smtClean="0"/>
              <a:t>:</a:t>
            </a:r>
          </a:p>
          <a:p>
            <a:pPr marL="0" indent="0">
              <a:buNone/>
            </a:pPr>
            <a:r>
              <a:rPr lang="ru-RU" sz="1400" i="1" dirty="0" err="1"/>
              <a:t>Маючи</a:t>
            </a:r>
            <a:r>
              <a:rPr lang="ru-RU" sz="1400" i="1" dirty="0"/>
              <a:t> </a:t>
            </a:r>
            <a:r>
              <a:rPr lang="ru-RU" sz="1400" i="1" dirty="0" err="1"/>
              <a:t>тринадцять</a:t>
            </a:r>
            <a:r>
              <a:rPr lang="ru-RU" sz="1400" i="1" dirty="0"/>
              <a:t> </a:t>
            </a:r>
            <a:r>
              <a:rPr lang="ru-RU" sz="1400" i="1" dirty="0" err="1"/>
              <a:t>років</a:t>
            </a:r>
            <a:r>
              <a:rPr lang="ru-RU" sz="1400" i="1" dirty="0"/>
              <a:t>, я почала </a:t>
            </a:r>
            <a:r>
              <a:rPr lang="ru-RU" sz="1400" i="1" dirty="0" err="1"/>
              <a:t>читати</a:t>
            </a:r>
            <a:r>
              <a:rPr lang="ru-RU" sz="1400" i="1" dirty="0"/>
              <a:t> </a:t>
            </a:r>
            <a:r>
              <a:rPr lang="ru-RU" sz="1400" i="1" dirty="0" err="1"/>
              <a:t>українські</a:t>
            </a:r>
            <a:r>
              <a:rPr lang="ru-RU" sz="1400" i="1" dirty="0"/>
              <a:t> </a:t>
            </a:r>
            <a:r>
              <a:rPr lang="ru-RU" sz="1400" i="1" dirty="0" err="1"/>
              <a:t>газети</a:t>
            </a:r>
            <a:r>
              <a:rPr lang="ru-RU" sz="1400" i="1" dirty="0"/>
              <a:t> і читала </a:t>
            </a:r>
            <a:r>
              <a:rPr lang="ru-RU" sz="1400" i="1" dirty="0" err="1"/>
              <a:t>багато</a:t>
            </a:r>
            <a:r>
              <a:rPr lang="ru-RU" sz="1400" i="1" dirty="0"/>
              <a:t> про Степана </a:t>
            </a:r>
            <a:r>
              <a:rPr lang="ru-RU" sz="1400" i="1" dirty="0" err="1"/>
              <a:t>Бандеру</a:t>
            </a:r>
            <a:r>
              <a:rPr lang="ru-RU" sz="1400" i="1" dirty="0"/>
              <a:t>. З </a:t>
            </a:r>
            <a:r>
              <a:rPr lang="ru-RU" sz="1400" i="1" dirty="0" err="1"/>
              <a:t>бігом</a:t>
            </a:r>
            <a:r>
              <a:rPr lang="ru-RU" sz="1400" i="1" dirty="0"/>
              <a:t> часу, на </a:t>
            </a:r>
            <a:r>
              <a:rPr lang="ru-RU" sz="1400" i="1" dirty="0" err="1"/>
              <a:t>підставі</a:t>
            </a:r>
            <a:r>
              <a:rPr lang="ru-RU" sz="1400" i="1" dirty="0"/>
              <a:t> </a:t>
            </a:r>
            <a:r>
              <a:rPr lang="ru-RU" sz="1400" i="1" dirty="0" err="1"/>
              <a:t>різних</a:t>
            </a:r>
            <a:r>
              <a:rPr lang="ru-RU" sz="1400" i="1" dirty="0"/>
              <a:t> </a:t>
            </a:r>
            <a:r>
              <a:rPr lang="ru-RU" sz="1400" i="1" dirty="0" err="1"/>
              <a:t>спостережень</a:t>
            </a:r>
            <a:r>
              <a:rPr lang="ru-RU" sz="1400" i="1" dirty="0"/>
              <a:t>, </a:t>
            </a:r>
            <a:r>
              <a:rPr lang="ru-RU" sz="1400" i="1" dirty="0" err="1"/>
              <a:t>постійної</a:t>
            </a:r>
            <a:r>
              <a:rPr lang="ru-RU" sz="1400" i="1" dirty="0"/>
              <a:t> </a:t>
            </a:r>
            <a:r>
              <a:rPr lang="ru-RU" sz="1400" i="1" dirty="0" err="1"/>
              <a:t>зміни</a:t>
            </a:r>
            <a:r>
              <a:rPr lang="ru-RU" sz="1400" i="1" dirty="0"/>
              <a:t> </a:t>
            </a:r>
            <a:r>
              <a:rPr lang="ru-RU" sz="1400" i="1" dirty="0" err="1"/>
              <a:t>прізвища</a:t>
            </a:r>
            <a:r>
              <a:rPr lang="ru-RU" sz="1400" i="1" dirty="0"/>
              <a:t>, як і через факт, </a:t>
            </a:r>
            <a:r>
              <a:rPr lang="ru-RU" sz="1400" i="1" dirty="0" err="1"/>
              <a:t>що</a:t>
            </a:r>
            <a:r>
              <a:rPr lang="ru-RU" sz="1400" i="1" dirty="0"/>
              <a:t> </a:t>
            </a:r>
            <a:r>
              <a:rPr lang="ru-RU" sz="1400" i="1" dirty="0" err="1"/>
              <a:t>навколо</a:t>
            </a:r>
            <a:r>
              <a:rPr lang="ru-RU" sz="1400" i="1" dirty="0"/>
              <a:t> </a:t>
            </a:r>
            <a:r>
              <a:rPr lang="ru-RU" sz="1400" i="1" dirty="0" err="1"/>
              <a:t>мого</a:t>
            </a:r>
            <a:r>
              <a:rPr lang="ru-RU" sz="1400" i="1" dirty="0"/>
              <a:t> батька </a:t>
            </a:r>
            <a:r>
              <a:rPr lang="ru-RU" sz="1400" i="1" dirty="0" err="1"/>
              <a:t>завжди</a:t>
            </a:r>
            <a:r>
              <a:rPr lang="ru-RU" sz="1400" i="1" dirty="0"/>
              <a:t> </a:t>
            </a:r>
            <a:r>
              <a:rPr lang="ru-RU" sz="1400" i="1" dirty="0" err="1"/>
              <a:t>було</a:t>
            </a:r>
            <a:r>
              <a:rPr lang="ru-RU" sz="1400" i="1" dirty="0"/>
              <a:t> </a:t>
            </a:r>
            <a:r>
              <a:rPr lang="ru-RU" sz="1400" i="1" dirty="0" err="1"/>
              <a:t>багато</a:t>
            </a:r>
            <a:r>
              <a:rPr lang="ru-RU" sz="1400" i="1" dirty="0"/>
              <a:t> людей, в мене </a:t>
            </a:r>
            <a:r>
              <a:rPr lang="ru-RU" sz="1400" i="1" dirty="0" err="1"/>
              <a:t>виникли</a:t>
            </a:r>
            <a:r>
              <a:rPr lang="ru-RU" sz="1400" i="1" dirty="0"/>
              <a:t> </a:t>
            </a:r>
            <a:r>
              <a:rPr lang="ru-RU" sz="1400" i="1" dirty="0" err="1"/>
              <a:t>певні</a:t>
            </a:r>
            <a:r>
              <a:rPr lang="ru-RU" sz="1400" i="1" dirty="0"/>
              <a:t> </a:t>
            </a:r>
            <a:r>
              <a:rPr lang="ru-RU" sz="1400" i="1" dirty="0" err="1"/>
              <a:t>здогади</a:t>
            </a:r>
            <a:r>
              <a:rPr lang="ru-RU" sz="1400" i="1" dirty="0"/>
              <a:t>. Коли раз один </a:t>
            </a:r>
            <a:r>
              <a:rPr lang="ru-RU" sz="1400" i="1" dirty="0" err="1"/>
              <a:t>знайомий</a:t>
            </a:r>
            <a:r>
              <a:rPr lang="ru-RU" sz="1400" i="1" dirty="0"/>
              <a:t> </a:t>
            </a:r>
            <a:r>
              <a:rPr lang="ru-RU" sz="1400" i="1" dirty="0" err="1"/>
              <a:t>проговорився</a:t>
            </a:r>
            <a:r>
              <a:rPr lang="ru-RU" sz="1400" i="1" dirty="0"/>
              <a:t>, то я </a:t>
            </a:r>
            <a:r>
              <a:rPr lang="ru-RU" sz="1400" i="1" dirty="0" err="1"/>
              <a:t>вже</a:t>
            </a:r>
            <a:r>
              <a:rPr lang="ru-RU" sz="1400" i="1" dirty="0"/>
              <a:t> </a:t>
            </a:r>
            <a:r>
              <a:rPr lang="ru-RU" sz="1400" i="1" dirty="0" err="1"/>
              <a:t>була</a:t>
            </a:r>
            <a:r>
              <a:rPr lang="ru-RU" sz="1400" i="1" dirty="0"/>
              <a:t> </a:t>
            </a:r>
            <a:r>
              <a:rPr lang="ru-RU" sz="1400" i="1" dirty="0" err="1"/>
              <a:t>певна</a:t>
            </a:r>
            <a:r>
              <a:rPr lang="ru-RU" sz="1400" i="1" dirty="0"/>
              <a:t>, </a:t>
            </a:r>
            <a:r>
              <a:rPr lang="ru-RU" sz="1400" i="1" dirty="0" err="1"/>
              <a:t>що</a:t>
            </a:r>
            <a:r>
              <a:rPr lang="ru-RU" sz="1400" i="1" dirty="0"/>
              <a:t> </a:t>
            </a:r>
            <a:r>
              <a:rPr lang="ru-RU" sz="1400" i="1" dirty="0" err="1"/>
              <a:t>Бандера</a:t>
            </a:r>
            <a:r>
              <a:rPr lang="ru-RU" sz="1400" i="1" dirty="0"/>
              <a:t> — </a:t>
            </a:r>
            <a:r>
              <a:rPr lang="ru-RU" sz="1400" i="1" dirty="0" err="1"/>
              <a:t>це</a:t>
            </a:r>
            <a:r>
              <a:rPr lang="ru-RU" sz="1400" i="1" dirty="0"/>
              <a:t> </a:t>
            </a:r>
            <a:r>
              <a:rPr lang="ru-RU" sz="1400" i="1" dirty="0" err="1"/>
              <a:t>мій</a:t>
            </a:r>
            <a:r>
              <a:rPr lang="ru-RU" sz="1400" i="1" dirty="0"/>
              <a:t> </a:t>
            </a:r>
            <a:r>
              <a:rPr lang="ru-RU" sz="1400" i="1" dirty="0" err="1"/>
              <a:t>батько</a:t>
            </a:r>
            <a:r>
              <a:rPr lang="ru-RU" sz="1400" i="1" dirty="0" smtClean="0"/>
              <a:t>.</a:t>
            </a:r>
          </a:p>
          <a:p>
            <a:r>
              <a:rPr lang="ru-RU" sz="1400" dirty="0" err="1"/>
              <a:t>Саме</a:t>
            </a:r>
            <a:r>
              <a:rPr lang="ru-RU" sz="1400" dirty="0"/>
              <a:t> в </a:t>
            </a:r>
            <a:r>
              <a:rPr lang="ru-RU" sz="1400" dirty="0" err="1"/>
              <a:t>Мюнхені</a:t>
            </a:r>
            <a:r>
              <a:rPr lang="ru-RU" sz="1400" dirty="0"/>
              <a:t> Степан </a:t>
            </a:r>
            <a:r>
              <a:rPr lang="ru-RU" sz="1400" dirty="0" err="1"/>
              <a:t>Бандера</a:t>
            </a:r>
            <a:r>
              <a:rPr lang="ru-RU" sz="1400" dirty="0"/>
              <a:t> </a:t>
            </a:r>
            <a:r>
              <a:rPr lang="ru-RU" sz="1400" dirty="0" err="1"/>
              <a:t>провів</a:t>
            </a:r>
            <a:r>
              <a:rPr lang="ru-RU" sz="1400" dirty="0"/>
              <a:t> </a:t>
            </a:r>
            <a:r>
              <a:rPr lang="ru-RU" sz="1400" dirty="0" err="1"/>
              <a:t>останні</a:t>
            </a:r>
            <a:r>
              <a:rPr lang="ru-RU" sz="1400" dirty="0"/>
              <a:t> роки </a:t>
            </a:r>
            <a:r>
              <a:rPr lang="ru-RU" sz="1400" dirty="0" err="1"/>
              <a:t>життя</a:t>
            </a:r>
            <a:r>
              <a:rPr lang="ru-RU" sz="1400" dirty="0"/>
              <a:t>, </a:t>
            </a:r>
            <a:r>
              <a:rPr lang="ru-RU" sz="1400" dirty="0" err="1"/>
              <a:t>проживаючи</a:t>
            </a:r>
            <a:r>
              <a:rPr lang="ru-RU" sz="1400" dirty="0"/>
              <a:t> </a:t>
            </a:r>
            <a:r>
              <a:rPr lang="ru-RU" sz="1400" dirty="0" err="1"/>
              <a:t>під</a:t>
            </a:r>
            <a:r>
              <a:rPr lang="ru-RU" sz="1400" dirty="0"/>
              <a:t> паспортом на </a:t>
            </a:r>
            <a:r>
              <a:rPr lang="ru-RU" sz="1400" dirty="0" err="1"/>
              <a:t>ім'я</a:t>
            </a:r>
            <a:r>
              <a:rPr lang="ru-RU" sz="1400" dirty="0"/>
              <a:t> </a:t>
            </a:r>
            <a:r>
              <a:rPr lang="ru-RU" sz="1400" b="1" dirty="0" err="1"/>
              <a:t>Штефан</a:t>
            </a:r>
            <a:r>
              <a:rPr lang="ru-RU" sz="1400" b="1" dirty="0"/>
              <a:t> </a:t>
            </a:r>
            <a:r>
              <a:rPr lang="ru-RU" sz="1400" b="1" dirty="0" err="1"/>
              <a:t>Попель</a:t>
            </a:r>
            <a:r>
              <a:rPr lang="ru-RU" sz="1400" dirty="0"/>
              <a:t>. За </a:t>
            </a:r>
            <a:r>
              <a:rPr lang="ru-RU" sz="1400" dirty="0" err="1"/>
              <a:t>однією</a:t>
            </a:r>
            <a:r>
              <a:rPr lang="ru-RU" sz="1400" dirty="0"/>
              <a:t> з </a:t>
            </a:r>
            <a:r>
              <a:rPr lang="ru-RU" sz="1400" dirty="0" err="1"/>
              <a:t>версій</a:t>
            </a:r>
            <a:r>
              <a:rPr lang="ru-RU" sz="1400" dirty="0"/>
              <a:t>, паспорт </a:t>
            </a:r>
            <a:r>
              <a:rPr lang="ru-RU" sz="1400" dirty="0" err="1"/>
              <a:t>залишився</a:t>
            </a:r>
            <a:r>
              <a:rPr lang="ru-RU" sz="1400" dirty="0"/>
              <a:t> </a:t>
            </a:r>
            <a:r>
              <a:rPr lang="ru-RU" sz="1400" dirty="0" err="1"/>
              <a:t>йому</a:t>
            </a:r>
            <a:r>
              <a:rPr lang="ru-RU" sz="1400" dirty="0"/>
              <a:t> </a:t>
            </a:r>
            <a:r>
              <a:rPr lang="ru-RU" sz="1400" dirty="0" err="1"/>
              <a:t>від</a:t>
            </a:r>
            <a:r>
              <a:rPr lang="ru-RU" sz="1400" dirty="0"/>
              <a:t> </a:t>
            </a:r>
            <a:r>
              <a:rPr lang="ru-RU" sz="1400" dirty="0" err="1"/>
              <a:t>львівського</a:t>
            </a:r>
            <a:r>
              <a:rPr lang="ru-RU" sz="1400" dirty="0"/>
              <a:t> </a:t>
            </a:r>
            <a:r>
              <a:rPr lang="ru-RU" sz="1400" dirty="0" err="1">
                <a:hlinkClick r:id="rId11" tooltip="Шахи"/>
              </a:rPr>
              <a:t>шахіста</a:t>
            </a:r>
            <a:r>
              <a:rPr lang="ru-RU" sz="1400" dirty="0"/>
              <a:t> </a:t>
            </a:r>
            <a:r>
              <a:rPr lang="ru-RU" sz="1400" dirty="0">
                <a:hlinkClick r:id="rId12" tooltip="Стефан Попель"/>
              </a:rPr>
              <a:t>Стефана </a:t>
            </a:r>
            <a:r>
              <a:rPr lang="ru-RU" sz="1400" dirty="0" err="1">
                <a:hlinkClick r:id="rId12" tooltip="Стефан Попель"/>
              </a:rPr>
              <a:t>Попеля</a:t>
            </a:r>
            <a:r>
              <a:rPr lang="ru-RU" sz="1400" dirty="0"/>
              <a:t>, </a:t>
            </a:r>
            <a:r>
              <a:rPr lang="ru-RU" sz="1400" dirty="0" err="1"/>
              <a:t>який</a:t>
            </a:r>
            <a:r>
              <a:rPr lang="ru-RU" sz="1400" dirty="0"/>
              <a:t> у </a:t>
            </a:r>
            <a:r>
              <a:rPr lang="ru-RU" sz="1400" dirty="0">
                <a:hlinkClick r:id="rId13" tooltip="1944"/>
              </a:rPr>
              <a:t>1944</a:t>
            </a:r>
            <a:r>
              <a:rPr lang="ru-RU" sz="1400" dirty="0"/>
              <a:t> р. покинув </a:t>
            </a:r>
            <a:r>
              <a:rPr lang="ru-RU" sz="1400" dirty="0" err="1"/>
              <a:t>Україну</a:t>
            </a:r>
            <a:r>
              <a:rPr lang="ru-RU" sz="1400" dirty="0"/>
              <a:t>, на </a:t>
            </a:r>
            <a:r>
              <a:rPr lang="ru-RU" sz="1400" dirty="0" err="1"/>
              <a:t>поч</a:t>
            </a:r>
            <a:r>
              <a:rPr lang="ru-RU" sz="1400" dirty="0"/>
              <a:t>. 1950-х </a:t>
            </a:r>
            <a:r>
              <a:rPr lang="ru-RU" sz="1400" dirty="0" err="1"/>
              <a:t>років</a:t>
            </a:r>
            <a:r>
              <a:rPr lang="ru-RU" sz="1400" dirty="0"/>
              <a:t> жив у </a:t>
            </a:r>
            <a:r>
              <a:rPr lang="ru-RU" sz="1400" dirty="0" err="1">
                <a:hlinkClick r:id="rId14" tooltip="Париж"/>
              </a:rPr>
              <a:t>Парижі</a:t>
            </a:r>
            <a:r>
              <a:rPr lang="ru-RU" sz="1400" dirty="0"/>
              <a:t>, а в </a:t>
            </a:r>
            <a:r>
              <a:rPr lang="ru-RU" sz="1400" dirty="0">
                <a:hlinkClick r:id="rId15" tooltip="1956"/>
              </a:rPr>
              <a:t>1956</a:t>
            </a:r>
            <a:r>
              <a:rPr lang="ru-RU" sz="1400" dirty="0"/>
              <a:t> </a:t>
            </a:r>
            <a:r>
              <a:rPr lang="ru-RU" sz="1400" dirty="0" err="1"/>
              <a:t>переїхав</a:t>
            </a:r>
            <a:r>
              <a:rPr lang="ru-RU" sz="1400" dirty="0"/>
              <a:t> до </a:t>
            </a:r>
            <a:r>
              <a:rPr lang="ru-RU" sz="1400" dirty="0" smtClean="0">
                <a:hlinkClick r:id="rId16" tooltip="США"/>
              </a:rPr>
              <a:t>США</a:t>
            </a:r>
            <a:r>
              <a:rPr lang="ru-RU" sz="1400" dirty="0" smtClean="0"/>
              <a:t>.</a:t>
            </a:r>
            <a:endParaRPr lang="uk-UA" sz="1400" dirty="0"/>
          </a:p>
        </p:txBody>
      </p:sp>
      <p:pic>
        <p:nvPicPr>
          <p:cNvPr id="5122" name="Picture 2" descr="C:\Users\Роман\Desktop\veterany_upa.jp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3568" y="4780166"/>
            <a:ext cx="2286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131840" y="5277187"/>
            <a:ext cx="4572000" cy="1200329"/>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ru-RU" b="1" i="1" dirty="0"/>
              <a:t>«Нашим </a:t>
            </a:r>
            <a:r>
              <a:rPr lang="ru-RU" b="1" i="1" dirty="0" err="1"/>
              <a:t>природним</a:t>
            </a:r>
            <a:r>
              <a:rPr lang="ru-RU" b="1" i="1" dirty="0"/>
              <a:t> </a:t>
            </a:r>
            <a:r>
              <a:rPr lang="ru-RU" b="1" i="1" dirty="0" err="1"/>
              <a:t>середовищем</a:t>
            </a:r>
            <a:r>
              <a:rPr lang="ru-RU" b="1" i="1" dirty="0"/>
              <a:t> стало </a:t>
            </a:r>
            <a:r>
              <a:rPr lang="ru-RU" b="1" i="1" dirty="0" err="1"/>
              <a:t>вже</a:t>
            </a:r>
            <a:r>
              <a:rPr lang="ru-RU" b="1" i="1" dirty="0"/>
              <a:t> </a:t>
            </a:r>
            <a:r>
              <a:rPr lang="ru-RU" b="1" i="1" dirty="0" err="1"/>
              <a:t>змагання</a:t>
            </a:r>
            <a:r>
              <a:rPr lang="ru-RU" b="1" i="1" dirty="0"/>
              <a:t>, </a:t>
            </a:r>
            <a:r>
              <a:rPr lang="ru-RU" b="1" i="1" dirty="0" err="1"/>
              <a:t>змістом</a:t>
            </a:r>
            <a:r>
              <a:rPr lang="ru-RU" b="1" i="1" dirty="0"/>
              <a:t> </a:t>
            </a:r>
            <a:r>
              <a:rPr lang="ru-RU" b="1" i="1" dirty="0" err="1"/>
              <a:t>нашого</a:t>
            </a:r>
            <a:r>
              <a:rPr lang="ru-RU" b="1" i="1" dirty="0"/>
              <a:t> </a:t>
            </a:r>
            <a:r>
              <a:rPr lang="ru-RU" b="1" i="1" dirty="0" err="1"/>
              <a:t>життя</a:t>
            </a:r>
            <a:r>
              <a:rPr lang="ru-RU" b="1" i="1" dirty="0"/>
              <a:t> — </a:t>
            </a:r>
            <a:r>
              <a:rPr lang="ru-RU" b="1" i="1" dirty="0" err="1"/>
              <a:t>боротьба</a:t>
            </a:r>
            <a:r>
              <a:rPr lang="ru-RU" b="1" i="1" dirty="0"/>
              <a:t>»</a:t>
            </a:r>
          </a:p>
          <a:p>
            <a:r>
              <a:rPr lang="ru-RU" b="1" i="1" dirty="0"/>
              <a:t>— Степан </a:t>
            </a:r>
            <a:r>
              <a:rPr lang="ru-RU" b="1" i="1" dirty="0" err="1"/>
              <a:t>Бандера</a:t>
            </a:r>
            <a:endParaRPr lang="ru-RU" b="1" i="1" dirty="0"/>
          </a:p>
        </p:txBody>
      </p:sp>
    </p:spTree>
    <p:extLst>
      <p:ext uri="{BB962C8B-B14F-4D97-AF65-F5344CB8AC3E}">
        <p14:creationId xmlns:p14="http://schemas.microsoft.com/office/powerpoint/2010/main" val="372879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76672"/>
            <a:ext cx="8229600" cy="4525963"/>
          </a:xfrm>
        </p:spPr>
        <p:txBody>
          <a:bodyPr>
            <a:normAutofit fontScale="85000" lnSpcReduction="20000"/>
          </a:bodyPr>
          <a:lstStyle/>
          <a:p>
            <a:pPr marL="0" indent="0" algn="ctr">
              <a:buNone/>
            </a:pPr>
            <a:r>
              <a:rPr lang="ru-RU" sz="7000" b="1" i="1" dirty="0" err="1" smtClean="0"/>
              <a:t>Вбивство</a:t>
            </a:r>
            <a:endParaRPr lang="ru-RU" sz="7000" b="1" i="1" dirty="0"/>
          </a:p>
          <a:p>
            <a:endParaRPr lang="uk-UA" dirty="0" smtClean="0"/>
          </a:p>
          <a:p>
            <a:r>
              <a:rPr lang="uk-UA" dirty="0" smtClean="0"/>
              <a:t>15 </a:t>
            </a:r>
            <a:r>
              <a:rPr lang="uk-UA" dirty="0"/>
              <a:t>жовтня 1959 року в Мюнхені </a:t>
            </a:r>
            <a:r>
              <a:rPr lang="uk-UA" b="1" dirty="0"/>
              <a:t>Степан Бандера</a:t>
            </a:r>
            <a:r>
              <a:rPr lang="uk-UA" dirty="0"/>
              <a:t> був убитий. Як пізніше встановлять німецькі слідчі, вбивство скоїв агент КГБ українського походження Богдан </a:t>
            </a:r>
            <a:r>
              <a:rPr lang="uk-UA" dirty="0" err="1"/>
              <a:t>Сташинський</a:t>
            </a:r>
            <a:r>
              <a:rPr lang="uk-UA" dirty="0"/>
              <a:t>, вистріливши йому в обличчя розчином ціаністого калію.</a:t>
            </a:r>
          </a:p>
          <a:p>
            <a:r>
              <a:rPr lang="uk-UA" dirty="0"/>
              <a:t>В форматі радянської історичної концепції Бандера розглядається як </a:t>
            </a:r>
            <a:r>
              <a:rPr lang="uk-UA" dirty="0" err="1"/>
              <a:t>колаборант</a:t>
            </a:r>
            <a:r>
              <a:rPr lang="uk-UA" dirty="0"/>
              <a:t>, злочинець та зрадник власного народу, а його прихильників прирівнюють до фашистів з якими героїчно боролася радянська держава.</a:t>
            </a:r>
          </a:p>
          <a:p>
            <a:r>
              <a:rPr lang="uk-UA" dirty="0"/>
              <a:t>Але, з розпадом СРСР та відновленням України як незалежної держави в 1991 році, з'явилася кардинально протилежна радянській, українська точка зору на постать Степана Бандери. Більше того, історія визвольних змагань українського народу у 20-му столітті нерозривно пов'язана саме з його ім'ям.</a:t>
            </a:r>
          </a:p>
          <a:p>
            <a:endParaRPr lang="uk-UA" dirty="0"/>
          </a:p>
        </p:txBody>
      </p:sp>
      <p:sp>
        <p:nvSpPr>
          <p:cNvPr id="4" name="Прямоугольник 3"/>
          <p:cNvSpPr/>
          <p:nvPr/>
        </p:nvSpPr>
        <p:spPr>
          <a:xfrm>
            <a:off x="3923928" y="4653136"/>
            <a:ext cx="4572000" cy="147732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uk-UA" b="1" i="1" dirty="0">
                <a:cs typeface="Aharoni" pitchFamily="2" charset="-79"/>
              </a:rPr>
              <a:t>«Розділені кордоном смерті, але з'єднані зв'язком віри, ідеї і любові — живі та померлі можуть собі взаємно помагати перед Богом І через Бога»</a:t>
            </a:r>
          </a:p>
          <a:p>
            <a:r>
              <a:rPr lang="uk-UA" b="1" i="1" dirty="0">
                <a:cs typeface="Aharoni" pitchFamily="2" charset="-79"/>
              </a:rPr>
              <a:t>— Степан Бандера</a:t>
            </a:r>
          </a:p>
        </p:txBody>
      </p:sp>
    </p:spTree>
    <p:extLst>
      <p:ext uri="{BB962C8B-B14F-4D97-AF65-F5344CB8AC3E}">
        <p14:creationId xmlns:p14="http://schemas.microsoft.com/office/powerpoint/2010/main" val="730198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00806"/>
            <a:ext cx="8229600" cy="4525963"/>
          </a:xfrm>
        </p:spPr>
        <p:txBody>
          <a:bodyPr>
            <a:normAutofit/>
          </a:bodyPr>
          <a:lstStyle/>
          <a:p>
            <a:r>
              <a:rPr lang="ru-RU" sz="2000" dirty="0" err="1"/>
              <a:t>Проте</a:t>
            </a:r>
            <a:r>
              <a:rPr lang="ru-RU" sz="2000" dirty="0"/>
              <a:t> </a:t>
            </a:r>
            <a:r>
              <a:rPr lang="ru-RU" sz="2000" dirty="0" err="1"/>
              <a:t>складні</a:t>
            </a:r>
            <a:r>
              <a:rPr lang="ru-RU" sz="2000" dirty="0"/>
              <a:t> спори на </a:t>
            </a:r>
            <a:r>
              <a:rPr lang="ru-RU" sz="2000" dirty="0" err="1"/>
              <a:t>цю</a:t>
            </a:r>
            <a:r>
              <a:rPr lang="ru-RU" sz="2000" dirty="0"/>
              <a:t> тему </a:t>
            </a:r>
            <a:r>
              <a:rPr lang="ru-RU" sz="2000" dirty="0" err="1"/>
              <a:t>тривають</a:t>
            </a:r>
            <a:r>
              <a:rPr lang="ru-RU" sz="2000" dirty="0"/>
              <a:t> в </a:t>
            </a:r>
            <a:r>
              <a:rPr lang="ru-RU" sz="2000" dirty="0" err="1"/>
              <a:t>українському</a:t>
            </a:r>
            <a:r>
              <a:rPr lang="ru-RU" sz="2000" dirty="0"/>
              <a:t> </a:t>
            </a:r>
            <a:r>
              <a:rPr lang="ru-RU" sz="2000" dirty="0" err="1"/>
              <a:t>суспільстві</a:t>
            </a:r>
            <a:r>
              <a:rPr lang="ru-RU" sz="2000" dirty="0"/>
              <a:t> й </a:t>
            </a:r>
            <a:r>
              <a:rPr lang="ru-RU" sz="2000" dirty="0" err="1"/>
              <a:t>досі</a:t>
            </a:r>
            <a:r>
              <a:rPr lang="ru-RU" sz="2000" dirty="0"/>
              <a:t>. Особливо </a:t>
            </a:r>
            <a:r>
              <a:rPr lang="ru-RU" sz="2000" dirty="0" err="1"/>
              <a:t>загострилися</a:t>
            </a:r>
            <a:r>
              <a:rPr lang="ru-RU" sz="2000" dirty="0"/>
              <a:t> вони </a:t>
            </a:r>
            <a:r>
              <a:rPr lang="ru-RU" sz="2000" dirty="0" err="1"/>
              <a:t>після</a:t>
            </a:r>
            <a:r>
              <a:rPr lang="ru-RU" sz="2000" dirty="0"/>
              <a:t> того, як у 2004 </a:t>
            </a:r>
            <a:r>
              <a:rPr lang="ru-RU" sz="2000" dirty="0" err="1"/>
              <a:t>році</a:t>
            </a:r>
            <a:r>
              <a:rPr lang="ru-RU" sz="2000" dirty="0"/>
              <a:t> </a:t>
            </a:r>
            <a:r>
              <a:rPr lang="ru-RU" sz="2000" dirty="0" err="1"/>
              <a:t>тодішній</a:t>
            </a:r>
            <a:r>
              <a:rPr lang="ru-RU" sz="2000" dirty="0"/>
              <a:t> президент </a:t>
            </a:r>
            <a:r>
              <a:rPr lang="ru-RU" sz="2000" dirty="0" err="1"/>
              <a:t>України</a:t>
            </a:r>
            <a:r>
              <a:rPr lang="ru-RU" sz="2000" dirty="0"/>
              <a:t> </a:t>
            </a:r>
            <a:r>
              <a:rPr lang="ru-RU" sz="2000" dirty="0" err="1"/>
              <a:t>Віктор</a:t>
            </a:r>
            <a:r>
              <a:rPr lang="ru-RU" sz="2000" dirty="0"/>
              <a:t> Ющенко </a:t>
            </a:r>
            <a:r>
              <a:rPr lang="ru-RU" sz="2000" dirty="0" err="1"/>
              <a:t>присвоїв</a:t>
            </a:r>
            <a:r>
              <a:rPr lang="ru-RU" sz="2000" dirty="0"/>
              <a:t> Степану </a:t>
            </a:r>
            <a:r>
              <a:rPr lang="ru-RU" sz="2000" dirty="0" err="1"/>
              <a:t>Бандері</a:t>
            </a:r>
            <a:r>
              <a:rPr lang="ru-RU" sz="2000" dirty="0"/>
              <a:t> </a:t>
            </a:r>
            <a:r>
              <a:rPr lang="ru-RU" sz="2000" dirty="0" err="1"/>
              <a:t>звання</a:t>
            </a:r>
            <a:r>
              <a:rPr lang="ru-RU" sz="2000" dirty="0"/>
              <a:t> Героя </a:t>
            </a:r>
            <a:r>
              <a:rPr lang="ru-RU" sz="2000" dirty="0" err="1"/>
              <a:t>України</a:t>
            </a:r>
            <a:r>
              <a:rPr lang="ru-RU" sz="2000" dirty="0"/>
              <a:t>, яке </a:t>
            </a:r>
            <a:r>
              <a:rPr lang="ru-RU" sz="2000" dirty="0" err="1"/>
              <a:t>згодом</a:t>
            </a:r>
            <a:r>
              <a:rPr lang="ru-RU" sz="2000" dirty="0"/>
              <a:t>, у 2010 </a:t>
            </a:r>
            <a:r>
              <a:rPr lang="ru-RU" sz="2000" dirty="0" err="1"/>
              <a:t>році</a:t>
            </a:r>
            <a:r>
              <a:rPr lang="ru-RU" sz="2000" dirty="0"/>
              <a:t>, </a:t>
            </a:r>
            <a:r>
              <a:rPr lang="ru-RU" sz="2000" dirty="0" err="1"/>
              <a:t>було</a:t>
            </a:r>
            <a:r>
              <a:rPr lang="ru-RU" sz="2000" dirty="0"/>
              <a:t> </a:t>
            </a:r>
            <a:r>
              <a:rPr lang="ru-RU" sz="2000" dirty="0" err="1"/>
              <a:t>відмінене</a:t>
            </a:r>
            <a:r>
              <a:rPr lang="ru-RU" sz="2000" dirty="0"/>
              <a:t> </a:t>
            </a:r>
            <a:r>
              <a:rPr lang="ru-RU" sz="2000" dirty="0" err="1"/>
              <a:t>Донецьким</a:t>
            </a:r>
            <a:r>
              <a:rPr lang="ru-RU" sz="2000" dirty="0"/>
              <a:t> </a:t>
            </a:r>
            <a:r>
              <a:rPr lang="ru-RU" sz="2000" dirty="0" err="1"/>
              <a:t>окружним</a:t>
            </a:r>
            <a:r>
              <a:rPr lang="ru-RU" sz="2000" dirty="0"/>
              <a:t> </a:t>
            </a:r>
            <a:r>
              <a:rPr lang="ru-RU" sz="2000" dirty="0" err="1"/>
              <a:t>адміністративним</a:t>
            </a:r>
            <a:r>
              <a:rPr lang="ru-RU" sz="2000" dirty="0"/>
              <a:t> судом.</a:t>
            </a:r>
          </a:p>
          <a:p>
            <a:r>
              <a:rPr lang="ru-RU" sz="2000" dirty="0"/>
              <a:t>Той факт, </a:t>
            </a:r>
            <a:r>
              <a:rPr lang="ru-RU" sz="2000" dirty="0" err="1"/>
              <a:t>що</a:t>
            </a:r>
            <a:r>
              <a:rPr lang="ru-RU" sz="2000" dirty="0"/>
              <a:t> в </a:t>
            </a:r>
            <a:r>
              <a:rPr lang="ru-RU" sz="2000" dirty="0" err="1"/>
              <a:t>інтерактивному</a:t>
            </a:r>
            <a:r>
              <a:rPr lang="ru-RU" sz="2000" dirty="0"/>
              <a:t> </a:t>
            </a:r>
            <a:r>
              <a:rPr lang="ru-RU" sz="2000" dirty="0" err="1"/>
              <a:t>проекті</a:t>
            </a:r>
            <a:r>
              <a:rPr lang="ru-RU" sz="2000" dirty="0"/>
              <a:t> телеканалу </a:t>
            </a:r>
            <a:r>
              <a:rPr lang="ru-RU" sz="2000" dirty="0" err="1"/>
              <a:t>Інтер</a:t>
            </a:r>
            <a:r>
              <a:rPr lang="ru-RU" sz="2000" dirty="0"/>
              <a:t> "</a:t>
            </a:r>
            <a:r>
              <a:rPr lang="ru-RU" sz="2000" dirty="0" err="1"/>
              <a:t>Великі</a:t>
            </a:r>
            <a:r>
              <a:rPr lang="ru-RU" sz="2000" dirty="0"/>
              <a:t> </a:t>
            </a:r>
            <a:r>
              <a:rPr lang="ru-RU" sz="2000" dirty="0" err="1"/>
              <a:t>Українці</a:t>
            </a:r>
            <a:r>
              <a:rPr lang="ru-RU" sz="2000" dirty="0"/>
              <a:t>" С. </a:t>
            </a:r>
            <a:r>
              <a:rPr lang="ru-RU" sz="2000" dirty="0" err="1"/>
              <a:t>Бандера</a:t>
            </a:r>
            <a:r>
              <a:rPr lang="ru-RU" sz="2000" dirty="0"/>
              <a:t> </a:t>
            </a:r>
            <a:r>
              <a:rPr lang="ru-RU" sz="2000" dirty="0" err="1"/>
              <a:t>посів</a:t>
            </a:r>
            <a:r>
              <a:rPr lang="ru-RU" sz="2000" dirty="0"/>
              <a:t> </a:t>
            </a:r>
            <a:r>
              <a:rPr lang="ru-RU" sz="2000" dirty="0" err="1"/>
              <a:t>почесне</a:t>
            </a:r>
            <a:r>
              <a:rPr lang="ru-RU" sz="2000" dirty="0"/>
              <a:t> 3-тє </a:t>
            </a:r>
            <a:r>
              <a:rPr lang="ru-RU" sz="2000" dirty="0" err="1"/>
              <a:t>місце</a:t>
            </a:r>
            <a:r>
              <a:rPr lang="ru-RU" sz="2000" dirty="0"/>
              <a:t>, </a:t>
            </a:r>
            <a:r>
              <a:rPr lang="ru-RU" sz="2000" dirty="0" err="1"/>
              <a:t>після</a:t>
            </a:r>
            <a:r>
              <a:rPr lang="ru-RU" sz="2000" dirty="0"/>
              <a:t> Ярослава Мудрого та </a:t>
            </a:r>
            <a:r>
              <a:rPr lang="ru-RU" sz="2000" dirty="0" err="1"/>
              <a:t>Миколи</a:t>
            </a:r>
            <a:r>
              <a:rPr lang="ru-RU" sz="2000" dirty="0"/>
              <a:t> Амосова, говорить про </a:t>
            </a:r>
            <a:r>
              <a:rPr lang="ru-RU" sz="2000" dirty="0" err="1"/>
              <a:t>його</a:t>
            </a:r>
            <a:r>
              <a:rPr lang="ru-RU" sz="2000" dirty="0"/>
              <a:t> </a:t>
            </a:r>
            <a:r>
              <a:rPr lang="ru-RU" sz="2000" dirty="0" err="1"/>
              <a:t>високий</a:t>
            </a:r>
            <a:r>
              <a:rPr lang="ru-RU" sz="2000" dirty="0"/>
              <a:t> авторитет </a:t>
            </a:r>
            <a:r>
              <a:rPr lang="ru-RU" sz="2000" dirty="0" err="1"/>
              <a:t>серед</a:t>
            </a:r>
            <a:r>
              <a:rPr lang="ru-RU" sz="2000" dirty="0"/>
              <a:t> </a:t>
            </a:r>
            <a:r>
              <a:rPr lang="ru-RU" sz="2000" dirty="0" err="1"/>
              <a:t>українців</a:t>
            </a:r>
            <a:r>
              <a:rPr lang="ru-RU" sz="2000" dirty="0"/>
              <a:t>.</a:t>
            </a:r>
          </a:p>
          <a:p>
            <a:r>
              <a:rPr lang="ru-RU" sz="2000" dirty="0"/>
              <a:t>Однозначно </a:t>
            </a:r>
            <a:r>
              <a:rPr lang="ru-RU" sz="2000" dirty="0" err="1"/>
              <a:t>тільки</a:t>
            </a:r>
            <a:r>
              <a:rPr lang="ru-RU" sz="2000" dirty="0"/>
              <a:t> </a:t>
            </a:r>
            <a:r>
              <a:rPr lang="ru-RU" sz="2000" dirty="0" err="1"/>
              <a:t>одне</a:t>
            </a:r>
            <a:r>
              <a:rPr lang="ru-RU" sz="2000" dirty="0"/>
              <a:t>: </a:t>
            </a:r>
            <a:r>
              <a:rPr lang="ru-RU" sz="2000" dirty="0" err="1"/>
              <a:t>кожна</a:t>
            </a:r>
            <a:r>
              <a:rPr lang="ru-RU" sz="2000" dirty="0"/>
              <a:t> </a:t>
            </a:r>
            <a:r>
              <a:rPr lang="ru-RU" sz="2000" dirty="0" err="1"/>
              <a:t>незалежна</a:t>
            </a:r>
            <a:r>
              <a:rPr lang="ru-RU" sz="2000" dirty="0"/>
              <a:t> </a:t>
            </a:r>
            <a:r>
              <a:rPr lang="ru-RU" sz="2000" dirty="0" err="1"/>
              <a:t>нація</a:t>
            </a:r>
            <a:r>
              <a:rPr lang="ru-RU" sz="2000" dirty="0"/>
              <a:t> </a:t>
            </a:r>
            <a:r>
              <a:rPr lang="ru-RU" sz="2000" dirty="0" err="1"/>
              <a:t>має</a:t>
            </a:r>
            <a:r>
              <a:rPr lang="ru-RU" sz="2000" dirty="0"/>
              <a:t> право на </a:t>
            </a:r>
            <a:r>
              <a:rPr lang="ru-RU" sz="2000" dirty="0" err="1"/>
              <a:t>своїх</a:t>
            </a:r>
            <a:r>
              <a:rPr lang="ru-RU" sz="2000" dirty="0"/>
              <a:t> </a:t>
            </a:r>
            <a:r>
              <a:rPr lang="ru-RU" sz="2000" dirty="0" err="1"/>
              <a:t>героїв</a:t>
            </a:r>
            <a:r>
              <a:rPr lang="ru-RU" sz="2000" dirty="0"/>
              <a:t>, </a:t>
            </a:r>
            <a:r>
              <a:rPr lang="ru-RU" sz="2000" dirty="0" err="1"/>
              <a:t>незважаючи</a:t>
            </a:r>
            <a:r>
              <a:rPr lang="ru-RU" sz="2000" dirty="0"/>
              <a:t> на те, </a:t>
            </a:r>
            <a:r>
              <a:rPr lang="ru-RU" sz="2000" dirty="0" err="1"/>
              <a:t>що</a:t>
            </a:r>
            <a:r>
              <a:rPr lang="ru-RU" sz="2000" dirty="0"/>
              <a:t> вони не </a:t>
            </a:r>
            <a:r>
              <a:rPr lang="ru-RU" sz="2000" dirty="0" err="1"/>
              <a:t>завжди</a:t>
            </a:r>
            <a:r>
              <a:rPr lang="ru-RU" sz="2000" dirty="0"/>
              <a:t> позитивно </a:t>
            </a:r>
            <a:r>
              <a:rPr lang="ru-RU" sz="2000" dirty="0" err="1"/>
              <a:t>сприймаються</a:t>
            </a:r>
            <a:r>
              <a:rPr lang="ru-RU" sz="2000" dirty="0"/>
              <a:t> </a:t>
            </a:r>
            <a:r>
              <a:rPr lang="ru-RU" sz="2000" dirty="0" err="1"/>
              <a:t>представниками</a:t>
            </a:r>
            <a:r>
              <a:rPr lang="ru-RU" sz="2000" dirty="0"/>
              <a:t> </a:t>
            </a:r>
            <a:r>
              <a:rPr lang="ru-RU" sz="2000" dirty="0" err="1"/>
              <a:t>інших</a:t>
            </a:r>
            <a:r>
              <a:rPr lang="ru-RU" sz="2000" dirty="0"/>
              <a:t> </a:t>
            </a:r>
            <a:r>
              <a:rPr lang="ru-RU" sz="2000" dirty="0" err="1"/>
              <a:t>націй</a:t>
            </a:r>
            <a:r>
              <a:rPr lang="ru-RU" sz="2000" dirty="0"/>
              <a:t>.</a:t>
            </a:r>
          </a:p>
          <a:p>
            <a:endParaRPr lang="uk-UA" dirty="0"/>
          </a:p>
        </p:txBody>
      </p:sp>
      <p:pic>
        <p:nvPicPr>
          <p:cNvPr id="6146" name="Picture 2" descr="C:\Users\Роман\Desktop\pamiat_bande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149080"/>
            <a:ext cx="2592288" cy="194421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115616" y="5121188"/>
            <a:ext cx="4572000"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ru-RU" b="1" i="1" dirty="0"/>
              <a:t>«</a:t>
            </a:r>
            <a:r>
              <a:rPr lang="ru-RU" b="1" i="1" dirty="0" err="1"/>
              <a:t>Хоч</a:t>
            </a:r>
            <a:r>
              <a:rPr lang="ru-RU" b="1" i="1" dirty="0"/>
              <a:t> </a:t>
            </a:r>
            <a:r>
              <a:rPr lang="ru-RU" b="1" i="1" dirty="0" err="1"/>
              <a:t>які</a:t>
            </a:r>
            <a:r>
              <a:rPr lang="ru-RU" b="1" i="1" dirty="0"/>
              <a:t> </a:t>
            </a:r>
            <a:r>
              <a:rPr lang="ru-RU" b="1" i="1" dirty="0" err="1"/>
              <a:t>великі</a:t>
            </a:r>
            <a:r>
              <a:rPr lang="ru-RU" b="1" i="1" dirty="0"/>
              <a:t> </a:t>
            </a:r>
            <a:r>
              <a:rPr lang="ru-RU" b="1" i="1" dirty="0" err="1"/>
              <a:t>жертви</a:t>
            </a:r>
            <a:r>
              <a:rPr lang="ru-RU" b="1" i="1" dirty="0"/>
              <a:t> — </a:t>
            </a:r>
            <a:r>
              <a:rPr lang="ru-RU" b="1" i="1" dirty="0" err="1"/>
              <a:t>боротьба</a:t>
            </a:r>
            <a:r>
              <a:rPr lang="ru-RU" b="1" i="1" dirty="0"/>
              <a:t> конечна»</a:t>
            </a:r>
          </a:p>
          <a:p>
            <a:r>
              <a:rPr lang="ru-RU" b="1" i="1" dirty="0"/>
              <a:t>— Степан </a:t>
            </a:r>
            <a:r>
              <a:rPr lang="ru-RU" b="1" i="1" dirty="0" err="1"/>
              <a:t>Бандера</a:t>
            </a:r>
            <a:endParaRPr lang="ru-RU" b="1" i="1" dirty="0"/>
          </a:p>
        </p:txBody>
      </p:sp>
    </p:spTree>
    <p:extLst>
      <p:ext uri="{BB962C8B-B14F-4D97-AF65-F5344CB8AC3E}">
        <p14:creationId xmlns:p14="http://schemas.microsoft.com/office/powerpoint/2010/main" val="554257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332656"/>
            <a:ext cx="6781800" cy="1600200"/>
          </a:xfrm>
        </p:spPr>
        <p:txBody>
          <a:bodyPr/>
          <a:lstStyle/>
          <a:p>
            <a:pPr algn="ctr"/>
            <a:r>
              <a:rPr lang="uk-UA" dirty="0" smtClean="0"/>
              <a:t>Висновок </a:t>
            </a:r>
            <a:endParaRPr lang="uk-UA" dirty="0"/>
          </a:p>
        </p:txBody>
      </p:sp>
      <p:sp>
        <p:nvSpPr>
          <p:cNvPr id="3" name="Объект 2"/>
          <p:cNvSpPr>
            <a:spLocks noGrp="1"/>
          </p:cNvSpPr>
          <p:nvPr>
            <p:ph idx="1"/>
          </p:nvPr>
        </p:nvSpPr>
        <p:spPr>
          <a:xfrm>
            <a:off x="755576" y="1916832"/>
            <a:ext cx="7543800" cy="4246240"/>
          </a:xfrm>
        </p:spPr>
        <p:txBody>
          <a:bodyPr>
            <a:normAutofit fontScale="77500" lnSpcReduction="20000"/>
          </a:bodyPr>
          <a:lstStyle/>
          <a:p>
            <a:pPr algn="ctr"/>
            <a:r>
              <a:rPr lang="ru-RU" dirty="0" err="1"/>
              <a:t>З</a:t>
            </a:r>
            <a:r>
              <a:rPr lang="ru-RU" dirty="0" err="1" smtClean="0"/>
              <a:t>нищення</a:t>
            </a:r>
            <a:r>
              <a:rPr lang="ru-RU" dirty="0" smtClean="0"/>
              <a:t> </a:t>
            </a:r>
            <a:r>
              <a:rPr lang="ru-RU" dirty="0" err="1"/>
              <a:t>Бандери</a:t>
            </a:r>
            <a:r>
              <a:rPr lang="ru-RU" dirty="0"/>
              <a:t> не </a:t>
            </a:r>
            <a:r>
              <a:rPr lang="ru-RU" dirty="0" err="1"/>
              <a:t>вирішило</a:t>
            </a:r>
            <a:r>
              <a:rPr lang="ru-RU" dirty="0"/>
              <a:t> </a:t>
            </a:r>
            <a:r>
              <a:rPr lang="ru-RU" dirty="0" err="1"/>
              <a:t>жодного</a:t>
            </a:r>
            <a:r>
              <a:rPr lang="ru-RU" dirty="0"/>
              <a:t> </a:t>
            </a:r>
            <a:r>
              <a:rPr lang="ru-RU" dirty="0" err="1"/>
              <a:t>із</a:t>
            </a:r>
            <a:r>
              <a:rPr lang="ru-RU" dirty="0"/>
              <a:t> </a:t>
            </a:r>
            <a:r>
              <a:rPr lang="ru-RU" dirty="0" err="1"/>
              <a:t>завдань</a:t>
            </a:r>
            <a:r>
              <a:rPr lang="ru-RU" dirty="0"/>
              <a:t>, </a:t>
            </a:r>
            <a:r>
              <a:rPr lang="ru-RU" dirty="0" err="1"/>
              <a:t>які</a:t>
            </a:r>
            <a:r>
              <a:rPr lang="ru-RU" dirty="0"/>
              <a:t> ставило перед собою КГБ. </a:t>
            </a:r>
            <a:r>
              <a:rPr lang="ru-RU" dirty="0" smtClean="0"/>
              <a:t>55 </a:t>
            </a:r>
            <a:r>
              <a:rPr lang="ru-RU" dirty="0" err="1" smtClean="0"/>
              <a:t>років</a:t>
            </a:r>
            <a:r>
              <a:rPr lang="ru-RU" dirty="0" smtClean="0"/>
              <a:t> </a:t>
            </a:r>
            <a:r>
              <a:rPr lang="ru-RU" dirty="0"/>
              <a:t>тому </a:t>
            </a:r>
            <a:r>
              <a:rPr lang="ru-RU" dirty="0" err="1"/>
              <a:t>він</a:t>
            </a:r>
            <a:r>
              <a:rPr lang="ru-RU" dirty="0"/>
              <a:t> </a:t>
            </a:r>
            <a:r>
              <a:rPr lang="ru-RU" dirty="0" err="1"/>
              <a:t>загинув</a:t>
            </a:r>
            <a:r>
              <a:rPr lang="ru-RU" dirty="0"/>
              <a:t> </a:t>
            </a:r>
            <a:r>
              <a:rPr lang="ru-RU" dirty="0" err="1"/>
              <a:t>фізично</a:t>
            </a:r>
            <a:r>
              <a:rPr lang="ru-RU" dirty="0"/>
              <a:t>, і </a:t>
            </a:r>
            <a:r>
              <a:rPr lang="ru-RU" dirty="0" err="1"/>
              <a:t>відтоді</a:t>
            </a:r>
            <a:r>
              <a:rPr lang="ru-RU" dirty="0"/>
              <a:t> </a:t>
            </a:r>
            <a:r>
              <a:rPr lang="ru-RU" dirty="0" err="1"/>
              <a:t>посів</a:t>
            </a:r>
            <a:r>
              <a:rPr lang="ru-RU" dirty="0"/>
              <a:t> </a:t>
            </a:r>
            <a:r>
              <a:rPr lang="ru-RU" dirty="0" err="1"/>
              <a:t>своє</a:t>
            </a:r>
            <a:r>
              <a:rPr lang="ru-RU" dirty="0"/>
              <a:t> </a:t>
            </a:r>
            <a:r>
              <a:rPr lang="ru-RU" dirty="0" err="1"/>
              <a:t>місце</a:t>
            </a:r>
            <a:r>
              <a:rPr lang="ru-RU" dirty="0"/>
              <a:t> в духовному </a:t>
            </a:r>
            <a:r>
              <a:rPr lang="ru-RU" dirty="0" err="1"/>
              <a:t>полі</a:t>
            </a:r>
            <a:r>
              <a:rPr lang="ru-RU" dirty="0"/>
              <a:t> </a:t>
            </a:r>
            <a:r>
              <a:rPr lang="ru-RU" dirty="0" err="1"/>
              <a:t>України</a:t>
            </a:r>
            <a:r>
              <a:rPr lang="ru-RU" dirty="0"/>
              <a:t>, в тому </a:t>
            </a:r>
            <a:r>
              <a:rPr lang="ru-RU" dirty="0" err="1"/>
              <a:t>ланцюгу</a:t>
            </a:r>
            <a:r>
              <a:rPr lang="ru-RU" dirty="0"/>
              <a:t> "</a:t>
            </a:r>
            <a:r>
              <a:rPr lang="ru-RU" dirty="0" err="1"/>
              <a:t>мертвих</a:t>
            </a:r>
            <a:r>
              <a:rPr lang="ru-RU" dirty="0"/>
              <a:t>, </a:t>
            </a:r>
            <a:r>
              <a:rPr lang="ru-RU" dirty="0" err="1"/>
              <a:t>живих</a:t>
            </a:r>
            <a:r>
              <a:rPr lang="ru-RU" dirty="0"/>
              <a:t> і </a:t>
            </a:r>
            <a:r>
              <a:rPr lang="ru-RU" dirty="0" err="1"/>
              <a:t>ненароджених</a:t>
            </a:r>
            <a:r>
              <a:rPr lang="ru-RU" dirty="0"/>
              <a:t>".</a:t>
            </a:r>
            <a:r>
              <a:rPr lang="ru-RU" dirty="0"/>
              <a:t/>
            </a:r>
            <a:br>
              <a:rPr lang="ru-RU" dirty="0"/>
            </a:br>
            <a:r>
              <a:rPr lang="ru-RU" dirty="0"/>
              <a:t>Ось так ми </a:t>
            </a:r>
            <a:r>
              <a:rPr lang="ru-RU" dirty="0" err="1"/>
              <a:t>дослідили</a:t>
            </a:r>
            <a:r>
              <a:rPr lang="ru-RU" dirty="0"/>
              <a:t> образ </a:t>
            </a:r>
            <a:r>
              <a:rPr lang="ru-RU" dirty="0" err="1"/>
              <a:t>Бандери</a:t>
            </a:r>
            <a:r>
              <a:rPr lang="ru-RU" dirty="0"/>
              <a:t> у </a:t>
            </a:r>
            <a:r>
              <a:rPr lang="ru-RU" dirty="0" err="1"/>
              <a:t>історичному</a:t>
            </a:r>
            <a:r>
              <a:rPr lang="ru-RU" dirty="0"/>
              <a:t> </a:t>
            </a:r>
            <a:r>
              <a:rPr lang="ru-RU" dirty="0" err="1"/>
              <a:t>плані</a:t>
            </a:r>
            <a:r>
              <a:rPr lang="ru-RU" dirty="0"/>
              <a:t>. Думаю, </a:t>
            </a:r>
            <a:r>
              <a:rPr lang="ru-RU" dirty="0" err="1"/>
              <a:t>що</a:t>
            </a:r>
            <a:r>
              <a:rPr lang="ru-RU" dirty="0"/>
              <a:t> </a:t>
            </a:r>
            <a:r>
              <a:rPr lang="ru-RU" dirty="0" err="1"/>
              <a:t>вийдуть</a:t>
            </a:r>
            <a:r>
              <a:rPr lang="ru-RU" dirty="0"/>
              <a:t> не </a:t>
            </a:r>
            <a:r>
              <a:rPr lang="ru-RU" dirty="0" err="1"/>
              <a:t>тільки</a:t>
            </a:r>
            <a:r>
              <a:rPr lang="ru-RU" dirty="0"/>
              <a:t> </a:t>
            </a:r>
            <a:r>
              <a:rPr lang="ru-RU" dirty="0" err="1"/>
              <a:t>історичні</a:t>
            </a:r>
            <a:r>
              <a:rPr lang="ru-RU" dirty="0"/>
              <a:t>, а й </a:t>
            </a:r>
            <a:r>
              <a:rPr lang="ru-RU" dirty="0" err="1"/>
              <a:t>художні</a:t>
            </a:r>
            <a:r>
              <a:rPr lang="ru-RU" dirty="0"/>
              <a:t> твори, </a:t>
            </a:r>
            <a:r>
              <a:rPr lang="ru-RU" dirty="0" err="1"/>
              <a:t>які</a:t>
            </a:r>
            <a:r>
              <a:rPr lang="ru-RU" dirty="0"/>
              <a:t> </a:t>
            </a:r>
            <a:r>
              <a:rPr lang="ru-RU" dirty="0" err="1"/>
              <a:t>розкажуть</a:t>
            </a:r>
            <a:r>
              <a:rPr lang="ru-RU" dirty="0"/>
              <a:t> нам про </a:t>
            </a:r>
            <a:r>
              <a:rPr lang="ru-RU" dirty="0" err="1"/>
              <a:t>цю</a:t>
            </a:r>
            <a:r>
              <a:rPr lang="ru-RU" dirty="0"/>
              <a:t> </a:t>
            </a:r>
            <a:r>
              <a:rPr lang="ru-RU" dirty="0" err="1"/>
              <a:t>незвичайну</a:t>
            </a:r>
            <a:r>
              <a:rPr lang="ru-RU" dirty="0"/>
              <a:t> </a:t>
            </a:r>
            <a:r>
              <a:rPr lang="ru-RU" dirty="0" err="1"/>
              <a:t>людину</a:t>
            </a:r>
            <a:r>
              <a:rPr lang="ru-RU" dirty="0"/>
              <a:t>. </a:t>
            </a:r>
            <a:r>
              <a:rPr lang="ru-RU" dirty="0" err="1"/>
              <a:t>Це</a:t>
            </a:r>
            <a:r>
              <a:rPr lang="ru-RU" dirty="0"/>
              <a:t> </a:t>
            </a:r>
            <a:r>
              <a:rPr lang="ru-RU" dirty="0" err="1"/>
              <a:t>питання</a:t>
            </a:r>
            <a:r>
              <a:rPr lang="ru-RU" dirty="0"/>
              <a:t> часу!</a:t>
            </a:r>
            <a:r>
              <a:rPr lang="ru-RU" dirty="0"/>
              <a:t/>
            </a:r>
            <a:br>
              <a:rPr lang="ru-RU" dirty="0"/>
            </a:br>
            <a:r>
              <a:rPr lang="ru-RU" dirty="0"/>
              <a:t>Учитель. </a:t>
            </a:r>
            <a:r>
              <a:rPr lang="ru-RU" dirty="0" err="1"/>
              <a:t>Пам'ятаймо</a:t>
            </a:r>
            <a:r>
              <a:rPr lang="ru-RU" dirty="0"/>
              <a:t> не </a:t>
            </a:r>
            <a:r>
              <a:rPr lang="ru-RU" dirty="0" err="1"/>
              <a:t>тільки</a:t>
            </a:r>
            <a:r>
              <a:rPr lang="ru-RU" dirty="0"/>
              <a:t> </a:t>
            </a:r>
            <a:r>
              <a:rPr lang="ru-RU" dirty="0" err="1"/>
              <a:t>ім'я</a:t>
            </a:r>
            <a:r>
              <a:rPr lang="ru-RU" dirty="0"/>
              <a:t> Степана </a:t>
            </a:r>
            <a:r>
              <a:rPr lang="ru-RU" dirty="0" err="1"/>
              <a:t>Бандери</a:t>
            </a:r>
            <a:r>
              <a:rPr lang="ru-RU" dirty="0"/>
              <a:t>, а й </a:t>
            </a:r>
            <a:r>
              <a:rPr lang="ru-RU" dirty="0" err="1"/>
              <a:t>інших</a:t>
            </a:r>
            <a:r>
              <a:rPr lang="ru-RU" dirty="0"/>
              <a:t> </a:t>
            </a:r>
            <a:r>
              <a:rPr lang="ru-RU" dirty="0" err="1"/>
              <a:t>видатних</a:t>
            </a:r>
            <a:r>
              <a:rPr lang="ru-RU" dirty="0"/>
              <a:t> </a:t>
            </a:r>
            <a:r>
              <a:rPr lang="ru-RU" dirty="0" err="1"/>
              <a:t>борців</a:t>
            </a:r>
            <a:r>
              <a:rPr lang="ru-RU" dirty="0"/>
              <a:t>, </a:t>
            </a:r>
            <a:r>
              <a:rPr lang="ru-RU" dirty="0" err="1"/>
              <a:t>які</a:t>
            </a:r>
            <a:r>
              <a:rPr lang="ru-RU" dirty="0"/>
              <a:t> </a:t>
            </a:r>
            <a:r>
              <a:rPr lang="ru-RU" dirty="0" err="1"/>
              <a:t>поклали</a:t>
            </a:r>
            <a:r>
              <a:rPr lang="ru-RU" dirty="0"/>
              <a:t> </a:t>
            </a:r>
            <a:r>
              <a:rPr lang="ru-RU" dirty="0" err="1"/>
              <a:t>своє</a:t>
            </a:r>
            <a:r>
              <a:rPr lang="ru-RU" dirty="0"/>
              <a:t> </a:t>
            </a:r>
            <a:r>
              <a:rPr lang="ru-RU" dirty="0" err="1"/>
              <a:t>життя</a:t>
            </a:r>
            <a:r>
              <a:rPr lang="ru-RU" dirty="0"/>
              <a:t> на </a:t>
            </a:r>
            <a:r>
              <a:rPr lang="ru-RU" dirty="0" err="1"/>
              <a:t>вівтар</a:t>
            </a:r>
            <a:r>
              <a:rPr lang="ru-RU" dirty="0"/>
              <a:t> </a:t>
            </a:r>
            <a:r>
              <a:rPr lang="ru-RU" dirty="0" err="1"/>
              <a:t>боротьби</a:t>
            </a:r>
            <a:r>
              <a:rPr lang="ru-RU" dirty="0"/>
              <a:t> за свободу й </a:t>
            </a:r>
            <a:r>
              <a:rPr lang="ru-RU" dirty="0" err="1"/>
              <a:t>незалежність</a:t>
            </a:r>
            <a:r>
              <a:rPr lang="ru-RU" dirty="0"/>
              <a:t> </a:t>
            </a:r>
            <a:r>
              <a:rPr lang="ru-RU" dirty="0" err="1"/>
              <a:t>Української</a:t>
            </a:r>
            <a:r>
              <a:rPr lang="ru-RU" dirty="0"/>
              <a:t> </a:t>
            </a:r>
            <a:r>
              <a:rPr lang="ru-RU" dirty="0" err="1"/>
              <a:t>держави</a:t>
            </a:r>
            <a:r>
              <a:rPr lang="ru-RU" dirty="0"/>
              <a:t>. </a:t>
            </a:r>
            <a:r>
              <a:rPr lang="ru-RU" dirty="0" err="1"/>
              <a:t>Сьогоднішній</a:t>
            </a:r>
            <a:r>
              <a:rPr lang="ru-RU" dirty="0"/>
              <a:t> день, урок нехай не стане для нас </a:t>
            </a:r>
            <a:r>
              <a:rPr lang="ru-RU" dirty="0" err="1"/>
              <a:t>каменем</a:t>
            </a:r>
            <a:r>
              <a:rPr lang="ru-RU" dirty="0"/>
              <a:t> </a:t>
            </a:r>
            <a:r>
              <a:rPr lang="ru-RU" dirty="0" err="1"/>
              <a:t>спотикання</a:t>
            </a:r>
            <a:r>
              <a:rPr lang="ru-RU" dirty="0"/>
              <a:t>, а нехай </a:t>
            </a:r>
            <a:r>
              <a:rPr lang="ru-RU" dirty="0" err="1"/>
              <a:t>допоможе</a:t>
            </a:r>
            <a:r>
              <a:rPr lang="ru-RU" dirty="0"/>
              <a:t> нам </a:t>
            </a:r>
            <a:r>
              <a:rPr lang="ru-RU" dirty="0" err="1"/>
              <a:t>відкрити</a:t>
            </a:r>
            <a:r>
              <a:rPr lang="ru-RU" dirty="0"/>
              <a:t> у </a:t>
            </a:r>
            <a:r>
              <a:rPr lang="ru-RU" dirty="0" err="1"/>
              <a:t>собі</a:t>
            </a:r>
            <a:r>
              <a:rPr lang="ru-RU" dirty="0"/>
              <a:t> </a:t>
            </a:r>
            <a:r>
              <a:rPr lang="ru-RU" dirty="0" err="1"/>
              <a:t>камінь</a:t>
            </a:r>
            <a:r>
              <a:rPr lang="ru-RU" dirty="0"/>
              <a:t> </a:t>
            </a:r>
            <a:r>
              <a:rPr lang="ru-RU" dirty="0" err="1"/>
              <a:t>наріжний</a:t>
            </a:r>
            <a:r>
              <a:rPr lang="ru-RU" dirty="0"/>
              <a:t>.</a:t>
            </a:r>
            <a:r>
              <a:rPr lang="ru-RU" dirty="0"/>
              <a:t/>
            </a:r>
            <a:br>
              <a:rPr lang="ru-RU" dirty="0"/>
            </a:br>
            <a:endParaRPr lang="ru-RU" dirty="0" smtClean="0"/>
          </a:p>
          <a:p>
            <a:pPr algn="ctr"/>
            <a:endParaRPr lang="ru-RU" sz="3300" b="1" dirty="0"/>
          </a:p>
          <a:p>
            <a:pPr marL="0" indent="0" algn="ctr">
              <a:buNone/>
            </a:pPr>
            <a:r>
              <a:rPr lang="ru-RU" sz="3300" b="1" dirty="0" smtClean="0"/>
              <a:t>Слава </a:t>
            </a:r>
            <a:r>
              <a:rPr lang="ru-RU" sz="3300" b="1" dirty="0" err="1"/>
              <a:t>Україні</a:t>
            </a:r>
            <a:r>
              <a:rPr lang="ru-RU" sz="3300" b="1" dirty="0"/>
              <a:t>!</a:t>
            </a:r>
            <a:r>
              <a:rPr lang="ru-RU" sz="3300" b="1" dirty="0"/>
              <a:t/>
            </a:r>
            <a:br>
              <a:rPr lang="ru-RU" sz="3300" b="1" dirty="0"/>
            </a:br>
            <a:r>
              <a:rPr lang="ru-RU" sz="3300" b="1" dirty="0"/>
              <a:t>Героям слава!</a:t>
            </a:r>
            <a:endParaRPr lang="uk-UA" sz="3300" b="1" dirty="0"/>
          </a:p>
        </p:txBody>
      </p:sp>
    </p:spTree>
    <p:extLst>
      <p:ext uri="{BB962C8B-B14F-4D97-AF65-F5344CB8AC3E}">
        <p14:creationId xmlns:p14="http://schemas.microsoft.com/office/powerpoint/2010/main" val="1596458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r>
              <a:rPr lang="uk-UA" b="1" dirty="0" smtClean="0"/>
              <a:t>Зміст</a:t>
            </a:r>
            <a:r>
              <a:rPr lang="uk-UA" dirty="0"/>
              <a:t> </a:t>
            </a:r>
          </a:p>
          <a:p>
            <a:r>
              <a:rPr lang="uk-UA" dirty="0">
                <a:hlinkClick r:id="rId2"/>
              </a:rPr>
              <a:t>1 Родина</a:t>
            </a:r>
            <a:endParaRPr lang="uk-UA" dirty="0"/>
          </a:p>
          <a:p>
            <a:r>
              <a:rPr lang="uk-UA" dirty="0">
                <a:hlinkClick r:id="rId3"/>
              </a:rPr>
              <a:t>2 Дитячі роки (1909–1927)</a:t>
            </a:r>
            <a:endParaRPr lang="uk-UA" dirty="0"/>
          </a:p>
          <a:p>
            <a:r>
              <a:rPr lang="uk-UA" dirty="0">
                <a:hlinkClick r:id="rId4"/>
              </a:rPr>
              <a:t>3 Юність (1927–1934)</a:t>
            </a:r>
            <a:endParaRPr lang="uk-UA" dirty="0"/>
          </a:p>
          <a:p>
            <a:r>
              <a:rPr lang="uk-UA" dirty="0">
                <a:hlinkClick r:id="rId5"/>
              </a:rPr>
              <a:t>4 В ув'язненні. Вихід із в'язниці (1936–1939)</a:t>
            </a:r>
            <a:endParaRPr lang="uk-UA" dirty="0"/>
          </a:p>
          <a:p>
            <a:r>
              <a:rPr lang="uk-UA" dirty="0">
                <a:hlinkClick r:id="rId6"/>
              </a:rPr>
              <a:t>5 Друга світова війна</a:t>
            </a:r>
            <a:endParaRPr lang="uk-UA" dirty="0"/>
          </a:p>
          <a:p>
            <a:r>
              <a:rPr lang="uk-UA" dirty="0">
                <a:hlinkClick r:id="rId7"/>
              </a:rPr>
              <a:t>6 Останні роки</a:t>
            </a:r>
            <a:endParaRPr lang="uk-UA" dirty="0"/>
          </a:p>
          <a:p>
            <a:r>
              <a:rPr lang="uk-UA" dirty="0">
                <a:hlinkClick r:id="rId8"/>
              </a:rPr>
              <a:t>7 Вбивство</a:t>
            </a:r>
            <a:endParaRPr lang="uk-UA" dirty="0"/>
          </a:p>
          <a:p>
            <a:r>
              <a:rPr lang="uk-UA" dirty="0">
                <a:hlinkClick r:id="rId9"/>
              </a:rPr>
              <a:t>8</a:t>
            </a:r>
            <a:r>
              <a:rPr lang="uk-UA" dirty="0">
                <a:hlinkClick r:id="rId9"/>
              </a:rPr>
              <a:t> Вшанування пам'яті</a:t>
            </a:r>
            <a:endParaRPr lang="uk-UA" dirty="0"/>
          </a:p>
          <a:p>
            <a:endParaRPr lang="uk-UA" dirty="0"/>
          </a:p>
        </p:txBody>
      </p:sp>
    </p:spTree>
    <p:extLst>
      <p:ext uri="{BB962C8B-B14F-4D97-AF65-F5344CB8AC3E}">
        <p14:creationId xmlns:p14="http://schemas.microsoft.com/office/powerpoint/2010/main" val="487459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0"/>
            <a:ext cx="6781800" cy="1600200"/>
          </a:xfrm>
        </p:spPr>
        <p:txBody>
          <a:bodyPr/>
          <a:lstStyle/>
          <a:p>
            <a:r>
              <a:rPr lang="ru-RU" dirty="0" smtClean="0"/>
              <a:t>Родина</a:t>
            </a:r>
            <a:endParaRPr lang="uk-UA" dirty="0"/>
          </a:p>
        </p:txBody>
      </p:sp>
      <p:sp>
        <p:nvSpPr>
          <p:cNvPr id="3" name="Объект 2"/>
          <p:cNvSpPr>
            <a:spLocks noGrp="1"/>
          </p:cNvSpPr>
          <p:nvPr>
            <p:ph idx="1"/>
          </p:nvPr>
        </p:nvSpPr>
        <p:spPr>
          <a:xfrm>
            <a:off x="755576" y="2060848"/>
            <a:ext cx="7543800" cy="3886200"/>
          </a:xfrm>
        </p:spPr>
        <p:txBody>
          <a:bodyPr>
            <a:normAutofit fontScale="92500" lnSpcReduction="20000"/>
          </a:bodyPr>
          <a:lstStyle/>
          <a:p>
            <a:r>
              <a:rPr lang="ru-RU" dirty="0" err="1"/>
              <a:t>Батько</a:t>
            </a:r>
            <a:r>
              <a:rPr lang="ru-RU" dirty="0"/>
              <a:t> — </a:t>
            </a:r>
            <a:r>
              <a:rPr lang="ru-RU" dirty="0" err="1">
                <a:hlinkClick r:id="rId2" tooltip="Бандера Андрій Михайлович"/>
              </a:rPr>
              <a:t>Андрій</a:t>
            </a:r>
            <a:r>
              <a:rPr lang="ru-RU" dirty="0">
                <a:hlinkClick r:id="rId2" tooltip="Бандера Андрій Михайлович"/>
              </a:rPr>
              <a:t> </a:t>
            </a:r>
            <a:r>
              <a:rPr lang="ru-RU" dirty="0" err="1">
                <a:hlinkClick r:id="rId2" tooltip="Бандера Андрій Михайлович"/>
              </a:rPr>
              <a:t>Бандера</a:t>
            </a:r>
            <a:r>
              <a:rPr lang="ru-RU" dirty="0"/>
              <a:t>, </a:t>
            </a:r>
            <a:r>
              <a:rPr lang="ru-RU" dirty="0">
                <a:hlinkClick r:id="rId3" tooltip="Українська Греко-Католицька Церква"/>
              </a:rPr>
              <a:t>греко-</a:t>
            </a:r>
            <a:r>
              <a:rPr lang="ru-RU" dirty="0" err="1">
                <a:hlinkClick r:id="rId3" tooltip="Українська Греко-Католицька Церква"/>
              </a:rPr>
              <a:t>католицький</a:t>
            </a:r>
            <a:r>
              <a:rPr lang="ru-RU" dirty="0"/>
              <a:t> </a:t>
            </a:r>
            <a:r>
              <a:rPr lang="ru-RU" dirty="0" err="1"/>
              <a:t>священик</a:t>
            </a:r>
            <a:r>
              <a:rPr lang="ru-RU" dirty="0"/>
              <a:t>, </a:t>
            </a:r>
            <a:r>
              <a:rPr lang="ru-RU" dirty="0" err="1"/>
              <a:t>був</a:t>
            </a:r>
            <a:r>
              <a:rPr lang="ru-RU" dirty="0"/>
              <a:t> у той час </a:t>
            </a:r>
            <a:r>
              <a:rPr lang="ru-RU" dirty="0" err="1">
                <a:hlinkClick r:id="rId4" tooltip="Парох"/>
              </a:rPr>
              <a:t>парохом</a:t>
            </a:r>
            <a:r>
              <a:rPr lang="ru-RU" dirty="0"/>
              <a:t> в </a:t>
            </a:r>
            <a:r>
              <a:rPr lang="ru-RU" dirty="0" err="1"/>
              <a:t>селі</a:t>
            </a:r>
            <a:r>
              <a:rPr lang="ru-RU" dirty="0"/>
              <a:t> </a:t>
            </a:r>
            <a:r>
              <a:rPr lang="ru-RU" dirty="0" err="1">
                <a:hlinkClick r:id="rId5" tooltip="Старий Угринів"/>
              </a:rPr>
              <a:t>Старий</a:t>
            </a:r>
            <a:r>
              <a:rPr lang="ru-RU" dirty="0">
                <a:hlinkClick r:id="rId5" tooltip="Старий Угринів"/>
              </a:rPr>
              <a:t> </a:t>
            </a:r>
            <a:r>
              <a:rPr lang="ru-RU" dirty="0" err="1">
                <a:hlinkClick r:id="rId5" tooltip="Старий Угринів"/>
              </a:rPr>
              <a:t>Угринів</a:t>
            </a:r>
            <a:r>
              <a:rPr lang="ru-RU" dirty="0"/>
              <a:t>. Походив </a:t>
            </a:r>
            <a:r>
              <a:rPr lang="ru-RU" dirty="0" err="1"/>
              <a:t>із</a:t>
            </a:r>
            <a:r>
              <a:rPr lang="ru-RU" dirty="0"/>
              <a:t> </a:t>
            </a:r>
            <a:r>
              <a:rPr lang="ru-RU" dirty="0" err="1"/>
              <a:t>міста</a:t>
            </a:r>
            <a:r>
              <a:rPr lang="ru-RU" dirty="0"/>
              <a:t> </a:t>
            </a:r>
            <a:r>
              <a:rPr lang="ru-RU" dirty="0" err="1">
                <a:hlinkClick r:id="rId6" tooltip="Стрий"/>
              </a:rPr>
              <a:t>Стрий</a:t>
            </a:r>
            <a:r>
              <a:rPr lang="ru-RU" dirty="0"/>
              <a:t>.</a:t>
            </a:r>
          </a:p>
          <a:p>
            <a:r>
              <a:rPr lang="ru-RU" dirty="0" err="1"/>
              <a:t>Мати</a:t>
            </a:r>
            <a:r>
              <a:rPr lang="ru-RU" dirty="0"/>
              <a:t> — </a:t>
            </a:r>
            <a:r>
              <a:rPr lang="ru-RU" dirty="0">
                <a:hlinkClick r:id="rId7" tooltip="Бандера Мирослава Володимирівна"/>
              </a:rPr>
              <a:t>Мирослава </a:t>
            </a:r>
            <a:r>
              <a:rPr lang="ru-RU" dirty="0" err="1">
                <a:hlinkClick r:id="rId7" tooltip="Бандера Мирослава Володимирівна"/>
              </a:rPr>
              <a:t>Бандера</a:t>
            </a:r>
            <a:r>
              <a:rPr lang="ru-RU" dirty="0"/>
              <a:t>, походила </a:t>
            </a:r>
            <a:r>
              <a:rPr lang="ru-RU" dirty="0" err="1"/>
              <a:t>зі</a:t>
            </a:r>
            <a:r>
              <a:rPr lang="ru-RU" dirty="0"/>
              <a:t> </a:t>
            </a:r>
            <a:r>
              <a:rPr lang="ru-RU" dirty="0" err="1"/>
              <a:t>старої</a:t>
            </a:r>
            <a:r>
              <a:rPr lang="ru-RU" dirty="0"/>
              <a:t> </a:t>
            </a:r>
            <a:r>
              <a:rPr lang="ru-RU" dirty="0" err="1"/>
              <a:t>священицької</a:t>
            </a:r>
            <a:r>
              <a:rPr lang="ru-RU" dirty="0"/>
              <a:t> </a:t>
            </a:r>
            <a:r>
              <a:rPr lang="ru-RU" dirty="0" err="1"/>
              <a:t>родини</a:t>
            </a:r>
            <a:r>
              <a:rPr lang="ru-RU" dirty="0"/>
              <a:t> (</a:t>
            </a:r>
            <a:r>
              <a:rPr lang="ru-RU" dirty="0" err="1"/>
              <a:t>була</a:t>
            </a:r>
            <a:r>
              <a:rPr lang="ru-RU" dirty="0"/>
              <a:t> </a:t>
            </a:r>
            <a:r>
              <a:rPr lang="ru-RU" dirty="0" err="1"/>
              <a:t>донькою</a:t>
            </a:r>
            <a:r>
              <a:rPr lang="ru-RU" dirty="0"/>
              <a:t> греко-</a:t>
            </a:r>
            <a:r>
              <a:rPr lang="ru-RU" dirty="0" err="1"/>
              <a:t>католицького</a:t>
            </a:r>
            <a:r>
              <a:rPr lang="ru-RU" dirty="0"/>
              <a:t> </a:t>
            </a:r>
            <a:r>
              <a:rPr lang="ru-RU" dirty="0" err="1"/>
              <a:t>священика</a:t>
            </a:r>
            <a:r>
              <a:rPr lang="ru-RU" dirty="0"/>
              <a:t> з села </a:t>
            </a:r>
            <a:r>
              <a:rPr lang="ru-RU" dirty="0" err="1"/>
              <a:t>Старий</a:t>
            </a:r>
            <a:r>
              <a:rPr lang="ru-RU" dirty="0"/>
              <a:t> </a:t>
            </a:r>
            <a:r>
              <a:rPr lang="ru-RU" dirty="0" err="1"/>
              <a:t>Угринів</a:t>
            </a:r>
            <a:r>
              <a:rPr lang="ru-RU" dirty="0"/>
              <a:t>).</a:t>
            </a:r>
          </a:p>
          <a:p>
            <a:r>
              <a:rPr lang="ru-RU" dirty="0" err="1"/>
              <a:t>Діти</a:t>
            </a:r>
            <a:r>
              <a:rPr lang="ru-RU" dirty="0"/>
              <a:t> — Наталя (1941–1985), </a:t>
            </a:r>
            <a:r>
              <a:rPr lang="ru-RU" dirty="0" err="1"/>
              <a:t>Андрій</a:t>
            </a:r>
            <a:r>
              <a:rPr lang="ru-RU" dirty="0"/>
              <a:t> (1945-</a:t>
            </a:r>
            <a:r>
              <a:rPr lang="ru-RU" dirty="0">
                <a:hlinkClick r:id="rId8" tooltip="9 липня"/>
              </a:rPr>
              <a:t>9 </a:t>
            </a:r>
            <a:r>
              <a:rPr lang="ru-RU" dirty="0" err="1">
                <a:hlinkClick r:id="rId8" tooltip="9 липня"/>
              </a:rPr>
              <a:t>липня</a:t>
            </a:r>
            <a:r>
              <a:rPr lang="ru-RU" dirty="0"/>
              <a:t> 1984</a:t>
            </a:r>
            <a:r>
              <a:rPr lang="ru-RU" dirty="0" smtClean="0"/>
              <a:t>), </a:t>
            </a:r>
            <a:r>
              <a:rPr lang="ru-RU" dirty="0"/>
              <a:t>Леся (</a:t>
            </a:r>
            <a:r>
              <a:rPr lang="ru-RU" dirty="0" smtClean="0"/>
              <a:t>1947–2011)Внучки</a:t>
            </a:r>
            <a:r>
              <a:rPr lang="ru-RU" dirty="0"/>
              <a:t> — Богдана, </a:t>
            </a:r>
            <a:r>
              <a:rPr lang="ru-RU" dirty="0" err="1" smtClean="0"/>
              <a:t>Олена</a:t>
            </a:r>
            <a:r>
              <a:rPr lang="ru-RU" dirty="0" smtClean="0"/>
              <a:t>.</a:t>
            </a:r>
            <a:endParaRPr lang="ru-RU" dirty="0"/>
          </a:p>
          <a:p>
            <a:r>
              <a:rPr lang="ru-RU" dirty="0" err="1"/>
              <a:t>Онук</a:t>
            </a:r>
            <a:r>
              <a:rPr lang="ru-RU" dirty="0"/>
              <a:t> — Степан </a:t>
            </a:r>
            <a:r>
              <a:rPr lang="ru-RU" dirty="0" err="1"/>
              <a:t>Андрійович</a:t>
            </a:r>
            <a:r>
              <a:rPr lang="ru-RU" dirty="0"/>
              <a:t> </a:t>
            </a:r>
            <a:r>
              <a:rPr lang="ru-RU" dirty="0" err="1"/>
              <a:t>Бандера</a:t>
            </a:r>
            <a:r>
              <a:rPr lang="ru-RU" dirty="0"/>
              <a:t> (</a:t>
            </a:r>
            <a:r>
              <a:rPr lang="ru-RU" dirty="0">
                <a:hlinkClick r:id="rId9" tooltip="1969"/>
              </a:rPr>
              <a:t>1969</a:t>
            </a:r>
            <a:r>
              <a:rPr lang="ru-RU" dirty="0"/>
              <a:t>), </a:t>
            </a:r>
            <a:r>
              <a:rPr lang="ru-RU" dirty="0" err="1"/>
              <a:t>народився</a:t>
            </a:r>
            <a:r>
              <a:rPr lang="ru-RU" dirty="0"/>
              <a:t> у </a:t>
            </a:r>
            <a:r>
              <a:rPr lang="ru-RU" dirty="0" err="1">
                <a:hlinkClick r:id="rId10" tooltip="Вінніпег"/>
              </a:rPr>
              <a:t>Вінніпезі</a:t>
            </a:r>
            <a:r>
              <a:rPr lang="ru-RU" dirty="0"/>
              <a:t> (</a:t>
            </a:r>
            <a:r>
              <a:rPr lang="ru-RU" dirty="0">
                <a:hlinkClick r:id="rId11" tooltip="Канада"/>
              </a:rPr>
              <a:t>Канада</a:t>
            </a:r>
            <a:r>
              <a:rPr lang="ru-RU" dirty="0"/>
              <a:t>), </a:t>
            </a:r>
            <a:r>
              <a:rPr lang="ru-RU" dirty="0" err="1"/>
              <a:t>має</a:t>
            </a:r>
            <a:r>
              <a:rPr lang="ru-RU" dirty="0"/>
              <a:t> диплом </a:t>
            </a:r>
            <a:r>
              <a:rPr lang="ru-RU" dirty="0" err="1">
                <a:hlinkClick r:id="rId12" tooltip="Колумбійський університет"/>
              </a:rPr>
              <a:t>Колумбійського</a:t>
            </a:r>
            <a:r>
              <a:rPr lang="ru-RU" dirty="0">
                <a:hlinkClick r:id="rId12" tooltip="Колумбійський університет"/>
              </a:rPr>
              <a:t> </a:t>
            </a:r>
            <a:r>
              <a:rPr lang="ru-RU" dirty="0" err="1">
                <a:hlinkClick r:id="rId12" tooltip="Колумбійський університет"/>
              </a:rPr>
              <a:t>університету</a:t>
            </a:r>
            <a:r>
              <a:rPr lang="ru-RU" dirty="0"/>
              <a:t>. </a:t>
            </a:r>
            <a:r>
              <a:rPr lang="ru-RU" dirty="0" err="1"/>
              <a:t>Нині</a:t>
            </a:r>
            <a:r>
              <a:rPr lang="ru-RU" dirty="0"/>
              <a:t> </a:t>
            </a:r>
            <a:r>
              <a:rPr lang="ru-RU" dirty="0" err="1"/>
              <a:t>працює</a:t>
            </a:r>
            <a:r>
              <a:rPr lang="ru-RU" dirty="0"/>
              <a:t> </a:t>
            </a:r>
            <a:r>
              <a:rPr lang="ru-RU" dirty="0" err="1"/>
              <a:t>журналістом</a:t>
            </a:r>
            <a:r>
              <a:rPr lang="ru-RU" dirty="0"/>
              <a:t>, як і </a:t>
            </a:r>
            <a:r>
              <a:rPr lang="ru-RU" dirty="0" err="1"/>
              <a:t>його</a:t>
            </a:r>
            <a:r>
              <a:rPr lang="ru-RU" dirty="0"/>
              <a:t> </a:t>
            </a:r>
            <a:r>
              <a:rPr lang="ru-RU" dirty="0" err="1"/>
              <a:t>батько</a:t>
            </a:r>
            <a:r>
              <a:rPr lang="ru-RU" dirty="0"/>
              <a:t>, </a:t>
            </a:r>
            <a:r>
              <a:rPr lang="ru-RU" dirty="0" err="1"/>
              <a:t>котрий</a:t>
            </a:r>
            <a:r>
              <a:rPr lang="ru-RU" dirty="0"/>
              <a:t> </a:t>
            </a:r>
            <a:r>
              <a:rPr lang="ru-RU" dirty="0" err="1"/>
              <a:t>видавав</a:t>
            </a:r>
            <a:r>
              <a:rPr lang="ru-RU" dirty="0"/>
              <a:t> у </a:t>
            </a:r>
            <a:r>
              <a:rPr lang="ru-RU" dirty="0" err="1"/>
              <a:t>Канаді</a:t>
            </a:r>
            <a:r>
              <a:rPr lang="ru-RU" dirty="0"/>
              <a:t> </a:t>
            </a:r>
            <a:r>
              <a:rPr lang="ru-RU" dirty="0" err="1"/>
              <a:t>англомовну</a:t>
            </a:r>
            <a:r>
              <a:rPr lang="ru-RU" dirty="0"/>
              <a:t> газету </a:t>
            </a:r>
            <a:r>
              <a:rPr lang="ru-RU" dirty="0" err="1"/>
              <a:t>Ukrainian</a:t>
            </a:r>
            <a:r>
              <a:rPr lang="ru-RU" dirty="0"/>
              <a:t> </a:t>
            </a:r>
            <a:r>
              <a:rPr lang="ru-RU" dirty="0" err="1" smtClean="0"/>
              <a:t>Echo</a:t>
            </a:r>
            <a:r>
              <a:rPr lang="ru-RU" dirty="0" smtClean="0"/>
              <a:t>.</a:t>
            </a:r>
            <a:endParaRPr lang="ru-RU" dirty="0"/>
          </a:p>
          <a:p>
            <a:r>
              <a:rPr lang="ru-RU" dirty="0" err="1"/>
              <a:t>Збереглася</a:t>
            </a:r>
            <a:r>
              <a:rPr lang="ru-RU" dirty="0"/>
              <a:t> детальна </a:t>
            </a:r>
            <a:r>
              <a:rPr lang="ru-RU" dirty="0" err="1"/>
              <a:t>автобіографія</a:t>
            </a:r>
            <a:r>
              <a:rPr lang="ru-RU" dirty="0"/>
              <a:t> Степана </a:t>
            </a:r>
            <a:r>
              <a:rPr lang="ru-RU" dirty="0" err="1"/>
              <a:t>Бандери</a:t>
            </a:r>
            <a:endParaRPr lang="ru-RU" dirty="0"/>
          </a:p>
          <a:p>
            <a:endParaRPr lang="uk-UA" dirty="0"/>
          </a:p>
        </p:txBody>
      </p:sp>
    </p:spTree>
    <p:extLst>
      <p:ext uri="{BB962C8B-B14F-4D97-AF65-F5344CB8AC3E}">
        <p14:creationId xmlns:p14="http://schemas.microsoft.com/office/powerpoint/2010/main" val="243137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9504" y="188640"/>
            <a:ext cx="6781800" cy="1600200"/>
          </a:xfrm>
        </p:spPr>
        <p:txBody>
          <a:bodyPr>
            <a:normAutofit fontScale="90000"/>
          </a:bodyPr>
          <a:lstStyle/>
          <a:p>
            <a:r>
              <a:rPr lang="uk-UA" dirty="0"/>
              <a:t>Дитячі роки</a:t>
            </a:r>
            <a:br>
              <a:rPr lang="uk-UA" dirty="0"/>
            </a:br>
            <a:endParaRPr lang="uk-UA" dirty="0"/>
          </a:p>
        </p:txBody>
      </p:sp>
      <p:sp>
        <p:nvSpPr>
          <p:cNvPr id="3" name="Объект 2"/>
          <p:cNvSpPr>
            <a:spLocks noGrp="1"/>
          </p:cNvSpPr>
          <p:nvPr>
            <p:ph idx="1"/>
          </p:nvPr>
        </p:nvSpPr>
        <p:spPr>
          <a:xfrm>
            <a:off x="15599" y="1124744"/>
            <a:ext cx="8712968" cy="3672407"/>
          </a:xfrm>
        </p:spPr>
        <p:txBody>
          <a:bodyPr>
            <a:normAutofit fontScale="32500" lnSpcReduction="20000"/>
          </a:bodyPr>
          <a:lstStyle/>
          <a:p>
            <a:r>
              <a:rPr lang="uk-UA" sz="4900" dirty="0"/>
              <a:t>Дитинство Степан провів в </a:t>
            </a:r>
            <a:r>
              <a:rPr lang="uk-UA" sz="4900" dirty="0">
                <a:hlinkClick r:id="rId2" tooltip="Старий Угринів"/>
              </a:rPr>
              <a:t>Старому </a:t>
            </a:r>
            <a:r>
              <a:rPr lang="uk-UA" sz="4900" dirty="0" err="1">
                <a:hlinkClick r:id="rId2" tooltip="Старий Угринів"/>
              </a:rPr>
              <a:t>Угринові</a:t>
            </a:r>
            <a:r>
              <a:rPr lang="uk-UA" sz="4900" dirty="0"/>
              <a:t>, в домі своїх батьків і дідів, виростаючи в атмосфері українського патріотизму та живих національно-культурних, політичних і суспільних зацікавлень. Фронти </a:t>
            </a:r>
            <a:r>
              <a:rPr lang="uk-UA" sz="4900" dirty="0">
                <a:hlinkClick r:id="rId3" tooltip="Перша світова війна"/>
              </a:rPr>
              <a:t>Першої світової війни</a:t>
            </a:r>
            <a:r>
              <a:rPr lang="uk-UA" sz="4900" dirty="0"/>
              <a:t> чотири рази в</a:t>
            </a:r>
            <a:r>
              <a:rPr lang="uk-UA" sz="4900" dirty="0">
                <a:hlinkClick r:id="rId4" tooltip="1914"/>
              </a:rPr>
              <a:t>1914</a:t>
            </a:r>
            <a:r>
              <a:rPr lang="uk-UA" sz="4900" dirty="0"/>
              <a:t>–</a:t>
            </a:r>
            <a:r>
              <a:rPr lang="uk-UA" sz="4900" dirty="0">
                <a:hlinkClick r:id="rId5" tooltip="1915"/>
              </a:rPr>
              <a:t>1915</a:t>
            </a:r>
            <a:r>
              <a:rPr lang="uk-UA" sz="4900" dirty="0"/>
              <a:t> і </a:t>
            </a:r>
            <a:r>
              <a:rPr lang="uk-UA" sz="4900" dirty="0">
                <a:hlinkClick r:id="rId6" tooltip="1917"/>
              </a:rPr>
              <a:t>1917</a:t>
            </a:r>
            <a:r>
              <a:rPr lang="uk-UA" sz="4900" dirty="0"/>
              <a:t> роках пересувалися через його рідне село. Літом </a:t>
            </a:r>
            <a:r>
              <a:rPr lang="uk-UA" sz="4900" dirty="0">
                <a:hlinkClick r:id="rId6" tooltip="1917"/>
              </a:rPr>
              <a:t>1917</a:t>
            </a:r>
            <a:r>
              <a:rPr lang="uk-UA" sz="4900" dirty="0"/>
              <a:t> року </a:t>
            </a:r>
            <a:r>
              <a:rPr lang="uk-UA" sz="4900" dirty="0" err="1"/>
              <a:t>жителі </a:t>
            </a:r>
            <a:r>
              <a:rPr lang="uk-UA" sz="4900" dirty="0" err="1">
                <a:hlinkClick r:id="rId7" tooltip="Галичина"/>
              </a:rPr>
              <a:t>Галичин</a:t>
            </a:r>
            <a:r>
              <a:rPr lang="uk-UA" sz="4900" dirty="0">
                <a:hlinkClick r:id="rId7" tooltip="Галичина"/>
              </a:rPr>
              <a:t>и</a:t>
            </a:r>
            <a:r>
              <a:rPr lang="uk-UA" sz="4900" dirty="0"/>
              <a:t> стали свідками проявів національно-революційних зрушень та революції в армії царської </a:t>
            </a:r>
            <a:r>
              <a:rPr lang="uk-UA" sz="4900" dirty="0">
                <a:hlinkClick r:id="rId8" tooltip="Росія"/>
              </a:rPr>
              <a:t>Росії</a:t>
            </a:r>
            <a:r>
              <a:rPr lang="uk-UA" sz="4900" dirty="0"/>
              <a:t>. У своїй автобіографії Степан Бандера згадує також про «велику різницю між українськими та московськими військовими частинами».</a:t>
            </a:r>
          </a:p>
          <a:p>
            <a:r>
              <a:rPr lang="uk-UA" sz="4900" dirty="0"/>
              <a:t>З самого дитинства С. Бандера був свідком відродження і будови української держави. З </a:t>
            </a:r>
            <a:r>
              <a:rPr lang="uk-UA" sz="4900" dirty="0" err="1"/>
              <a:t>листоп</a:t>
            </a:r>
            <a:r>
              <a:rPr lang="uk-UA" sz="4900" dirty="0"/>
              <a:t>ада </a:t>
            </a:r>
            <a:r>
              <a:rPr lang="uk-UA" sz="4900" dirty="0">
                <a:hlinkClick r:id="rId9" tooltip="1918"/>
              </a:rPr>
              <a:t>1918</a:t>
            </a:r>
            <a:r>
              <a:rPr lang="uk-UA" sz="4900" dirty="0"/>
              <a:t> р. його батько був послом до </a:t>
            </a:r>
            <a:r>
              <a:rPr lang="uk-UA" sz="4900" dirty="0" err="1"/>
              <a:t>парламенту </a:t>
            </a:r>
            <a:r>
              <a:rPr lang="uk-UA" sz="4900" dirty="0" err="1">
                <a:hlinkClick r:id="rId10" tooltip="Західно Українська Народна Республіка"/>
              </a:rPr>
              <a:t>Західньо-</a:t>
            </a:r>
            <a:r>
              <a:rPr lang="uk-UA" sz="4900" dirty="0">
                <a:hlinkClick r:id="rId10" tooltip="Західно Українська Народна Республіка"/>
              </a:rPr>
              <a:t>Української </a:t>
            </a:r>
            <a:r>
              <a:rPr lang="uk-UA" sz="4900" dirty="0" err="1">
                <a:hlinkClick r:id="rId10" tooltip="Західно Українська Народна Республіка"/>
              </a:rPr>
              <a:t>Народньої</a:t>
            </a:r>
            <a:r>
              <a:rPr lang="uk-UA" sz="4900" dirty="0">
                <a:hlinkClick r:id="rId10" tooltip="Західно Українська Народна Республіка"/>
              </a:rPr>
              <a:t> </a:t>
            </a:r>
            <a:r>
              <a:rPr lang="uk-UA" sz="4900" dirty="0" err="1">
                <a:hlinkClick r:id="rId10" tooltip="Західно Українська Народна Республіка"/>
              </a:rPr>
              <a:t>Республіки</a:t>
            </a:r>
            <a:r>
              <a:rPr lang="uk-UA" sz="4900" dirty="0" err="1"/>
              <a:t> — </a:t>
            </a:r>
            <a:r>
              <a:rPr lang="uk-UA" sz="4900" dirty="0">
                <a:hlinkClick r:id="rId11" tooltip="Українська Національна Рада ЗУНР"/>
              </a:rPr>
              <a:t>Української Національної </a:t>
            </a:r>
            <a:r>
              <a:rPr lang="uk-UA" sz="4900" dirty="0" err="1">
                <a:hlinkClick r:id="rId11" tooltip="Українська Національна Рада ЗУНР"/>
              </a:rPr>
              <a:t>Ради</a:t>
            </a:r>
            <a:r>
              <a:rPr lang="uk-UA" sz="4900" dirty="0" err="1"/>
              <a:t> в </a:t>
            </a:r>
            <a:r>
              <a:rPr lang="uk-UA" sz="4900" dirty="0" err="1">
                <a:hlinkClick r:id="rId12" tooltip="Івано-Франківськ"/>
              </a:rPr>
              <a:t>Станісл</a:t>
            </a:r>
            <a:r>
              <a:rPr lang="uk-UA" sz="4900" dirty="0">
                <a:hlinkClick r:id="rId12" tooltip="Івано-Франківськ"/>
              </a:rPr>
              <a:t>аві</a:t>
            </a:r>
            <a:r>
              <a:rPr lang="uk-UA" sz="4900" dirty="0"/>
              <a:t> і брав активну участь у формуванні державного життя в </a:t>
            </a:r>
            <a:r>
              <a:rPr lang="uk-UA" sz="4900" dirty="0">
                <a:hlinkClick r:id="rId13" tooltip="Калуш"/>
              </a:rPr>
              <a:t>Калущині</a:t>
            </a:r>
            <a:r>
              <a:rPr lang="uk-UA" sz="4900" dirty="0"/>
              <a:t>.</a:t>
            </a:r>
          </a:p>
          <a:p>
            <a:r>
              <a:rPr lang="uk-UA" sz="4900" dirty="0"/>
              <a:t>У вересні, або жовтні </a:t>
            </a:r>
            <a:r>
              <a:rPr lang="uk-UA" sz="4900" dirty="0">
                <a:hlinkClick r:id="rId14" tooltip="1919"/>
              </a:rPr>
              <a:t>1919</a:t>
            </a:r>
            <a:r>
              <a:rPr lang="uk-UA" sz="4900" dirty="0"/>
              <a:t> року Степан Бандера вступив до української гімназії в </a:t>
            </a:r>
            <a:r>
              <a:rPr lang="uk-UA" sz="4900" dirty="0">
                <a:hlinkClick r:id="rId15" tooltip="Стрий"/>
              </a:rPr>
              <a:t>Стрию</a:t>
            </a:r>
            <a:r>
              <a:rPr lang="uk-UA" sz="4900" dirty="0"/>
              <a:t>, де вчився до </a:t>
            </a:r>
            <a:r>
              <a:rPr lang="uk-UA" sz="4900" dirty="0">
                <a:hlinkClick r:id="rId16" tooltip="1927"/>
              </a:rPr>
              <a:t>1927</a:t>
            </a:r>
            <a:r>
              <a:rPr lang="uk-UA" sz="4900" dirty="0"/>
              <a:t> року. В третьому класі (від </a:t>
            </a:r>
            <a:r>
              <a:rPr lang="uk-UA" sz="4900" dirty="0">
                <a:hlinkClick r:id="rId17" tooltip="1922"/>
              </a:rPr>
              <a:t>1922</a:t>
            </a:r>
            <a:r>
              <a:rPr lang="uk-UA" sz="4900" dirty="0"/>
              <a:t> р.) він стає учасником </a:t>
            </a:r>
            <a:r>
              <a:rPr lang="uk-UA" sz="4900" dirty="0">
                <a:hlinkClick r:id="rId18" tooltip="Пласт (організація)"/>
              </a:rPr>
              <a:t>Пласту</a:t>
            </a:r>
            <a:r>
              <a:rPr lang="uk-UA" sz="4900" dirty="0"/>
              <a:t>; </a:t>
            </a:r>
            <a:r>
              <a:rPr lang="uk-UA" sz="4900" dirty="0" err="1"/>
              <a:t>у </a:t>
            </a:r>
            <a:r>
              <a:rPr lang="uk-UA" sz="4900" dirty="0" err="1">
                <a:hlinkClick r:id="rId15" tooltip="Стрий"/>
              </a:rPr>
              <a:t>Стрию</a:t>
            </a:r>
            <a:r>
              <a:rPr lang="uk-UA" sz="4900" dirty="0" err="1"/>
              <a:t> б</a:t>
            </a:r>
            <a:r>
              <a:rPr lang="uk-UA" sz="4900" dirty="0"/>
              <a:t>ув у 5-му пластовому курені імені князя </a:t>
            </a:r>
            <a:r>
              <a:rPr lang="uk-UA" sz="4900" dirty="0">
                <a:hlinkClick r:id="rId19" tooltip="Осмомисл Ярослав"/>
              </a:rPr>
              <a:t>Ярослава Осмомисла</a:t>
            </a:r>
            <a:r>
              <a:rPr lang="uk-UA" sz="4900" dirty="0"/>
              <a:t>, а після закінчення гімназії — в 2-му курені старших пластунів «Загін Червона Калина».</a:t>
            </a:r>
          </a:p>
          <a:p>
            <a:r>
              <a:rPr lang="uk-UA" sz="4900" dirty="0" err="1"/>
              <a:t>Весною</a:t>
            </a:r>
            <a:r>
              <a:rPr lang="uk-UA" sz="4900" dirty="0"/>
              <a:t> </a:t>
            </a:r>
            <a:r>
              <a:rPr lang="uk-UA" sz="4900" dirty="0">
                <a:hlinkClick r:id="rId17" tooltip="1922"/>
              </a:rPr>
              <a:t>1922</a:t>
            </a:r>
            <a:r>
              <a:rPr lang="uk-UA" sz="4900" dirty="0"/>
              <a:t> р. </a:t>
            </a:r>
            <a:r>
              <a:rPr lang="uk-UA" sz="4900" dirty="0" err="1"/>
              <a:t>від </a:t>
            </a:r>
            <a:r>
              <a:rPr lang="uk-UA" sz="4900" dirty="0" err="1">
                <a:hlinkClick r:id="rId20" tooltip="Туберкульоз"/>
              </a:rPr>
              <a:t>туберкульозу</a:t>
            </a:r>
            <a:r>
              <a:rPr lang="uk-UA" sz="4900" dirty="0" err="1"/>
              <a:t> г</a:t>
            </a:r>
            <a:r>
              <a:rPr lang="uk-UA" sz="4900" dirty="0"/>
              <a:t>орла помирає його мати.</a:t>
            </a:r>
          </a:p>
          <a:p>
            <a:endParaRPr lang="uk-UA" dirty="0"/>
          </a:p>
        </p:txBody>
      </p:sp>
      <p:pic>
        <p:nvPicPr>
          <p:cNvPr id="1026" name="Picture 2" descr="C:\Users\Роман\Desktop\200px-Home_of_Bandera.gif"/>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510808" y="4287326"/>
            <a:ext cx="1905000" cy="14859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827584" y="5503000"/>
            <a:ext cx="4572000" cy="646331"/>
          </a:xfrm>
          <a:prstGeom prst="rect">
            <a:avLst/>
          </a:prstGeom>
        </p:spPr>
        <p:txBody>
          <a:bodyPr>
            <a:spAutoFit/>
          </a:bodyPr>
          <a:lstStyle/>
          <a:p>
            <a:r>
              <a:rPr lang="ru-RU" dirty="0" err="1"/>
              <a:t>Будинок</a:t>
            </a:r>
            <a:r>
              <a:rPr lang="ru-RU" dirty="0"/>
              <a:t> в </a:t>
            </a:r>
            <a:r>
              <a:rPr lang="ru-RU" dirty="0">
                <a:hlinkClick r:id="rId2" tooltip="Старий Угринів"/>
              </a:rPr>
              <a:t>Старому </a:t>
            </a:r>
            <a:r>
              <a:rPr lang="ru-RU" dirty="0" err="1">
                <a:hlinkClick r:id="rId2" tooltip="Старий Угринів"/>
              </a:rPr>
              <a:t>Угринові</a:t>
            </a:r>
            <a:r>
              <a:rPr lang="ru-RU" dirty="0"/>
              <a:t>, де </a:t>
            </a:r>
            <a:r>
              <a:rPr lang="ru-RU" dirty="0" err="1"/>
              <a:t>Бандера</a:t>
            </a:r>
            <a:r>
              <a:rPr lang="ru-RU" dirty="0"/>
              <a:t> </a:t>
            </a:r>
            <a:r>
              <a:rPr lang="ru-RU" dirty="0" err="1"/>
              <a:t>народився</a:t>
            </a:r>
            <a:r>
              <a:rPr lang="ru-RU" dirty="0"/>
              <a:t> і </a:t>
            </a:r>
            <a:r>
              <a:rPr lang="ru-RU" dirty="0" err="1"/>
              <a:t>провів</a:t>
            </a:r>
            <a:r>
              <a:rPr lang="ru-RU" dirty="0"/>
              <a:t> </a:t>
            </a:r>
            <a:r>
              <a:rPr lang="ru-RU" dirty="0" err="1"/>
              <a:t>перші</a:t>
            </a:r>
            <a:r>
              <a:rPr lang="ru-RU" dirty="0"/>
              <a:t> 10 </a:t>
            </a:r>
            <a:r>
              <a:rPr lang="ru-RU" dirty="0" err="1"/>
              <a:t>років</a:t>
            </a:r>
            <a:r>
              <a:rPr lang="ru-RU" dirty="0"/>
              <a:t> </a:t>
            </a:r>
            <a:r>
              <a:rPr lang="ru-RU" dirty="0" err="1"/>
              <a:t>життя</a:t>
            </a:r>
            <a:endParaRPr lang="uk-UA" dirty="0"/>
          </a:p>
        </p:txBody>
      </p:sp>
    </p:spTree>
    <p:extLst>
      <p:ext uri="{BB962C8B-B14F-4D97-AF65-F5344CB8AC3E}">
        <p14:creationId xmlns:p14="http://schemas.microsoft.com/office/powerpoint/2010/main" val="108757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268760"/>
            <a:ext cx="8229600" cy="634082"/>
          </a:xfrm>
        </p:spPr>
        <p:txBody>
          <a:bodyPr>
            <a:normAutofit fontScale="90000"/>
          </a:bodyPr>
          <a:lstStyle/>
          <a:p>
            <a:r>
              <a:rPr lang="uk-UA" dirty="0"/>
              <a:t>Юність</a:t>
            </a:r>
            <a:br>
              <a:rPr lang="uk-UA" dirty="0"/>
            </a:br>
            <a:endParaRPr lang="uk-UA" dirty="0"/>
          </a:p>
        </p:txBody>
      </p:sp>
      <p:sp>
        <p:nvSpPr>
          <p:cNvPr id="3" name="Объект 2"/>
          <p:cNvSpPr>
            <a:spLocks noGrp="1"/>
          </p:cNvSpPr>
          <p:nvPr>
            <p:ph idx="1"/>
          </p:nvPr>
        </p:nvSpPr>
        <p:spPr>
          <a:xfrm>
            <a:off x="323528" y="188640"/>
            <a:ext cx="8229600" cy="4525963"/>
          </a:xfrm>
        </p:spPr>
        <p:txBody>
          <a:bodyPr>
            <a:noAutofit/>
          </a:bodyPr>
          <a:lstStyle/>
          <a:p>
            <a:r>
              <a:rPr lang="uk-UA" sz="1400" dirty="0" smtClean="0"/>
              <a:t>В</a:t>
            </a:r>
            <a:r>
              <a:rPr lang="uk-UA" sz="1400" dirty="0"/>
              <a:t> середині 1927 року Бандера успішно склав випускні іспити в гімназії і вирішив поступати в </a:t>
            </a:r>
            <a:r>
              <a:rPr lang="uk-UA" sz="1400" dirty="0">
                <a:hlinkClick r:id="rId2" tooltip="Українська господарська академія"/>
              </a:rPr>
              <a:t>Українську господарську </a:t>
            </a:r>
            <a:r>
              <a:rPr lang="uk-UA" sz="1400" dirty="0" err="1">
                <a:hlinkClick r:id="rId2" tooltip="Українська господарська академія"/>
              </a:rPr>
              <a:t>академію</a:t>
            </a:r>
            <a:r>
              <a:rPr lang="uk-UA" sz="1400" dirty="0" err="1"/>
              <a:t> в </a:t>
            </a:r>
            <a:r>
              <a:rPr lang="uk-UA" sz="1400" dirty="0" err="1">
                <a:hlinkClick r:id="rId3" tooltip="Подєбради (місто)"/>
              </a:rPr>
              <a:t>П</a:t>
            </a:r>
            <a:r>
              <a:rPr lang="uk-UA" sz="1400" dirty="0">
                <a:hlinkClick r:id="rId3" tooltip="Подєбради (місто)"/>
              </a:rPr>
              <a:t>одебрадах</a:t>
            </a:r>
            <a:r>
              <a:rPr lang="uk-UA" sz="1400" dirty="0"/>
              <a:t> (</a:t>
            </a:r>
            <a:r>
              <a:rPr lang="uk-UA" sz="1400" dirty="0">
                <a:hlinkClick r:id="rId4" tooltip="Чехословаччина"/>
              </a:rPr>
              <a:t>Чехословаччина</a:t>
            </a:r>
            <a:r>
              <a:rPr lang="uk-UA" sz="1400" dirty="0"/>
              <a:t>), проте польська влада відмовила в наданні молодій людині закордонного паспорта, і він був змушений на рік залишитися в Старому Угринові. У </a:t>
            </a:r>
            <a:r>
              <a:rPr lang="uk-UA" sz="1400" dirty="0">
                <a:hlinkClick r:id="rId5" tooltip="1927"/>
              </a:rPr>
              <a:t>1927</a:t>
            </a:r>
            <a:r>
              <a:rPr lang="uk-UA" sz="1400" dirty="0"/>
              <a:t>–</a:t>
            </a:r>
            <a:r>
              <a:rPr lang="uk-UA" sz="1400" dirty="0">
                <a:hlinkClick r:id="rId6" tooltip="1928"/>
              </a:rPr>
              <a:t>1928</a:t>
            </a:r>
            <a:r>
              <a:rPr lang="uk-UA" sz="1400" dirty="0"/>
              <a:t> роках Степан Бандера займався культурно-освітньою та господарською діяльністю в рідному селі (працював у читальні «Просвіти», провадив театрально-аматорський гурток і хор, заснував </a:t>
            </a:r>
            <a:r>
              <a:rPr lang="uk-UA" sz="1400" dirty="0" err="1"/>
              <a:t>руханкове</a:t>
            </a:r>
            <a:r>
              <a:rPr lang="uk-UA" sz="1400" dirty="0"/>
              <a:t> товариство «Луг» і належав до засновників кооперативів). При цьому керував </a:t>
            </a:r>
            <a:r>
              <a:rPr lang="uk-UA" sz="1400" dirty="0" err="1"/>
              <a:t>організаційно-вишкільною</a:t>
            </a:r>
            <a:r>
              <a:rPr lang="uk-UA" sz="1400" dirty="0"/>
              <a:t> роботою по лінії підпільної УВО в довколишніх селах</a:t>
            </a:r>
            <a:r>
              <a:rPr lang="uk-UA" sz="1400" dirty="0" smtClean="0"/>
              <a:t>.</a:t>
            </a:r>
          </a:p>
          <a:p>
            <a:r>
              <a:rPr lang="uk-UA" sz="1400" dirty="0"/>
              <a:t>У вересні </a:t>
            </a:r>
            <a:r>
              <a:rPr lang="uk-UA" sz="1400" dirty="0">
                <a:hlinkClick r:id="rId6" tooltip="1928"/>
              </a:rPr>
              <a:t>1928</a:t>
            </a:r>
            <a:r>
              <a:rPr lang="uk-UA" sz="1400" dirty="0"/>
              <a:t> року він переїхав </a:t>
            </a:r>
            <a:r>
              <a:rPr lang="uk-UA" sz="1400" dirty="0" err="1"/>
              <a:t>до </a:t>
            </a:r>
            <a:r>
              <a:rPr lang="uk-UA" sz="1400" dirty="0" err="1">
                <a:hlinkClick r:id="rId7" tooltip="Львів"/>
              </a:rPr>
              <a:t>Львов</a:t>
            </a:r>
            <a:r>
              <a:rPr lang="uk-UA" sz="1400" dirty="0">
                <a:hlinkClick r:id="rId7" tooltip="Львів"/>
              </a:rPr>
              <a:t>а</a:t>
            </a:r>
            <a:r>
              <a:rPr lang="uk-UA" sz="1400" dirty="0"/>
              <a:t> і тут записався на агрономічний відділ </a:t>
            </a:r>
            <a:r>
              <a:rPr lang="uk-UA" sz="1400" dirty="0">
                <a:hlinkClick r:id="rId8" tooltip="Висока Політехнічна Школа"/>
              </a:rPr>
              <a:t>Високої Політехнічної Школи</a:t>
            </a:r>
            <a:r>
              <a:rPr lang="uk-UA" sz="1400" dirty="0"/>
              <a:t>, де вчився до </a:t>
            </a:r>
            <a:r>
              <a:rPr lang="uk-UA" sz="1400" dirty="0">
                <a:hlinkClick r:id="rId9" tooltip="1933"/>
              </a:rPr>
              <a:t>1933</a:t>
            </a:r>
            <a:r>
              <a:rPr lang="uk-UA" sz="1400" dirty="0"/>
              <a:t> року. Перед дипломним іспитом через політичну діяльність його було арештовано і ув'язнено.</a:t>
            </a:r>
            <a:endParaRPr lang="uk-UA" sz="1400" dirty="0"/>
          </a:p>
        </p:txBody>
      </p:sp>
      <p:pic>
        <p:nvPicPr>
          <p:cNvPr id="2050" name="Picture 2" descr="C:\Users\Роман\Desktop\Bandera_plast_1923.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12235" y="3573016"/>
            <a:ext cx="2218189" cy="262433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930821" y="6375329"/>
            <a:ext cx="3575659" cy="369332"/>
          </a:xfrm>
          <a:prstGeom prst="rect">
            <a:avLst/>
          </a:prstGeom>
        </p:spPr>
        <p:txBody>
          <a:bodyPr wrap="none">
            <a:spAutoFit/>
          </a:bodyPr>
          <a:lstStyle/>
          <a:p>
            <a:r>
              <a:rPr lang="ru-RU" dirty="0"/>
              <a:t>Степан </a:t>
            </a:r>
            <a:r>
              <a:rPr lang="ru-RU" dirty="0" err="1"/>
              <a:t>Бандера</a:t>
            </a:r>
            <a:r>
              <a:rPr lang="ru-RU" dirty="0"/>
              <a:t> в </a:t>
            </a:r>
            <a:r>
              <a:rPr lang="ru-RU" dirty="0" err="1"/>
              <a:t>Пласті</a:t>
            </a:r>
            <a:r>
              <a:rPr lang="ru-RU" dirty="0"/>
              <a:t> (1923 </a:t>
            </a:r>
            <a:r>
              <a:rPr lang="ru-RU" dirty="0" err="1"/>
              <a:t>рік</a:t>
            </a:r>
            <a:r>
              <a:rPr lang="ru-RU" dirty="0"/>
              <a:t>)</a:t>
            </a:r>
            <a:endParaRPr lang="uk-UA" dirty="0"/>
          </a:p>
        </p:txBody>
      </p:sp>
    </p:spTree>
    <p:extLst>
      <p:ext uri="{BB962C8B-B14F-4D97-AF65-F5344CB8AC3E}">
        <p14:creationId xmlns:p14="http://schemas.microsoft.com/office/powerpoint/2010/main" val="411560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0664" y="491132"/>
            <a:ext cx="6048672" cy="5674172"/>
          </a:xfrm>
        </p:spPr>
        <p:txBody>
          <a:bodyPr>
            <a:normAutofit fontScale="25000" lnSpcReduction="20000"/>
          </a:bodyPr>
          <a:lstStyle/>
          <a:p>
            <a:r>
              <a:rPr lang="ru-RU" sz="6000" dirty="0" err="1"/>
              <a:t>Був</a:t>
            </a:r>
            <a:r>
              <a:rPr lang="ru-RU" sz="6000" dirty="0"/>
              <a:t> членом </a:t>
            </a:r>
            <a:r>
              <a:rPr lang="ru-RU" sz="6000" dirty="0" err="1"/>
              <a:t>українського</a:t>
            </a:r>
            <a:r>
              <a:rPr lang="ru-RU" sz="6000" dirty="0"/>
              <a:t> </a:t>
            </a:r>
            <a:r>
              <a:rPr lang="ru-RU" sz="6000" dirty="0" err="1"/>
              <a:t>товариства</a:t>
            </a:r>
            <a:r>
              <a:rPr lang="ru-RU" sz="6000" dirty="0"/>
              <a:t> </a:t>
            </a:r>
            <a:r>
              <a:rPr lang="ru-RU" sz="6000" dirty="0" err="1"/>
              <a:t>студентів</a:t>
            </a:r>
            <a:r>
              <a:rPr lang="ru-RU" sz="6000" dirty="0"/>
              <a:t> </a:t>
            </a:r>
            <a:r>
              <a:rPr lang="ru-RU" sz="6000" dirty="0" err="1"/>
              <a:t>політехніки</a:t>
            </a:r>
            <a:r>
              <a:rPr lang="ru-RU" sz="6000" dirty="0"/>
              <a:t> «Основа» та членом </a:t>
            </a:r>
            <a:r>
              <a:rPr lang="ru-RU" sz="6000" dirty="0" err="1"/>
              <a:t>управи</a:t>
            </a:r>
            <a:r>
              <a:rPr lang="ru-RU" sz="6000" dirty="0"/>
              <a:t> Кружка </a:t>
            </a:r>
            <a:r>
              <a:rPr lang="ru-RU" sz="6000" dirty="0" err="1"/>
              <a:t>студентів-рільників</a:t>
            </a:r>
            <a:r>
              <a:rPr lang="ru-RU" sz="6000" dirty="0"/>
              <a:t>. </a:t>
            </a:r>
            <a:r>
              <a:rPr lang="ru-RU" sz="6000" dirty="0" err="1"/>
              <a:t>Деякий</a:t>
            </a:r>
            <a:r>
              <a:rPr lang="ru-RU" sz="6000" dirty="0"/>
              <a:t> час </a:t>
            </a:r>
            <a:r>
              <a:rPr lang="ru-RU" sz="6000" dirty="0" err="1"/>
              <a:t>працював</a:t>
            </a:r>
            <a:r>
              <a:rPr lang="ru-RU" sz="6000" dirty="0"/>
              <a:t> в бюро </a:t>
            </a:r>
            <a:r>
              <a:rPr lang="ru-RU" sz="6000" dirty="0" err="1"/>
              <a:t>товариства</a:t>
            </a:r>
            <a:r>
              <a:rPr lang="ru-RU" sz="6000" dirty="0"/>
              <a:t> </a:t>
            </a:r>
            <a:r>
              <a:rPr lang="ru-RU" sz="6000" dirty="0" err="1"/>
              <a:t>Сільський</a:t>
            </a:r>
            <a:r>
              <a:rPr lang="ru-RU" sz="6000" dirty="0"/>
              <a:t> </a:t>
            </a:r>
            <a:r>
              <a:rPr lang="ru-RU" sz="6000" dirty="0" err="1"/>
              <a:t>Господар</a:t>
            </a:r>
            <a:r>
              <a:rPr lang="ru-RU" sz="6000" dirty="0"/>
              <a:t>, </a:t>
            </a:r>
            <a:r>
              <a:rPr lang="ru-RU" sz="6000" dirty="0" err="1"/>
              <a:t>що</a:t>
            </a:r>
            <a:r>
              <a:rPr lang="ru-RU" sz="6000" dirty="0"/>
              <a:t> </a:t>
            </a:r>
            <a:r>
              <a:rPr lang="ru-RU" sz="6000" dirty="0" err="1"/>
              <a:t>займався</a:t>
            </a:r>
            <a:r>
              <a:rPr lang="ru-RU" sz="6000" dirty="0"/>
              <a:t> </a:t>
            </a:r>
            <a:r>
              <a:rPr lang="ru-RU" sz="6000" dirty="0" err="1"/>
              <a:t>розвитком</a:t>
            </a:r>
            <a:r>
              <a:rPr lang="ru-RU" sz="6000" dirty="0"/>
              <a:t> </a:t>
            </a:r>
            <a:r>
              <a:rPr lang="ru-RU" sz="6000" dirty="0" err="1"/>
              <a:t>агрокультури</a:t>
            </a:r>
            <a:r>
              <a:rPr lang="ru-RU" sz="6000" dirty="0"/>
              <a:t> на </a:t>
            </a:r>
            <a:r>
              <a:rPr lang="ru-RU" sz="6000" dirty="0" err="1"/>
              <a:t>західних</a:t>
            </a:r>
            <a:r>
              <a:rPr lang="ru-RU" sz="6000" dirty="0"/>
              <a:t> </a:t>
            </a:r>
            <a:r>
              <a:rPr lang="ru-RU" sz="6000" dirty="0" err="1"/>
              <a:t>українських</a:t>
            </a:r>
            <a:r>
              <a:rPr lang="ru-RU" sz="6000" dirty="0"/>
              <a:t> землях. З </a:t>
            </a:r>
            <a:r>
              <a:rPr lang="ru-RU" sz="6000" dirty="0" err="1">
                <a:hlinkClick r:id="rId2" tooltip="Просвіта (товариство)"/>
              </a:rPr>
              <a:t>товариством</a:t>
            </a:r>
            <a:r>
              <a:rPr lang="ru-RU" sz="6000" dirty="0">
                <a:hlinkClick r:id="rId2" tooltip="Просвіта (товариство)"/>
              </a:rPr>
              <a:t> «</a:t>
            </a:r>
            <a:r>
              <a:rPr lang="ru-RU" sz="6000" dirty="0" err="1">
                <a:hlinkClick r:id="rId2" tooltip="Просвіта (товариство)"/>
              </a:rPr>
              <a:t>Просвіта</a:t>
            </a:r>
            <a:r>
              <a:rPr lang="ru-RU" sz="6000" dirty="0">
                <a:hlinkClick r:id="rId2" tooltip="Просвіта (товариство)"/>
              </a:rPr>
              <a:t>»</a:t>
            </a:r>
            <a:r>
              <a:rPr lang="ru-RU" sz="6000" dirty="0"/>
              <a:t> </a:t>
            </a:r>
            <a:r>
              <a:rPr lang="ru-RU" sz="6000" dirty="0" err="1"/>
              <a:t>їздив</a:t>
            </a:r>
            <a:r>
              <a:rPr lang="ru-RU" sz="6000" dirty="0"/>
              <a:t> по </a:t>
            </a:r>
            <a:r>
              <a:rPr lang="ru-RU" sz="6000" dirty="0" err="1"/>
              <a:t>неділях</a:t>
            </a:r>
            <a:r>
              <a:rPr lang="ru-RU" sz="6000" dirty="0"/>
              <a:t> та </a:t>
            </a:r>
            <a:r>
              <a:rPr lang="ru-RU" sz="6000" dirty="0" err="1"/>
              <a:t>святах</a:t>
            </a:r>
            <a:r>
              <a:rPr lang="ru-RU" sz="6000" dirty="0"/>
              <a:t> в </a:t>
            </a:r>
            <a:r>
              <a:rPr lang="ru-RU" sz="6000" dirty="0" err="1"/>
              <a:t>поїздки</a:t>
            </a:r>
            <a:r>
              <a:rPr lang="ru-RU" sz="6000" dirty="0"/>
              <a:t> в </a:t>
            </a:r>
            <a:r>
              <a:rPr lang="ru-RU" sz="6000" dirty="0" err="1"/>
              <a:t>довколишні</a:t>
            </a:r>
            <a:r>
              <a:rPr lang="ru-RU" sz="6000" dirty="0"/>
              <a:t> села </a:t>
            </a:r>
            <a:r>
              <a:rPr lang="ru-RU" sz="6000" dirty="0" err="1"/>
              <a:t>Львівщини</a:t>
            </a:r>
            <a:r>
              <a:rPr lang="ru-RU" sz="6000" dirty="0"/>
              <a:t> з </a:t>
            </a:r>
            <a:r>
              <a:rPr lang="ru-RU" sz="6000" dirty="0" err="1"/>
              <a:t>доповідями</a:t>
            </a:r>
            <a:r>
              <a:rPr lang="ru-RU" sz="6000" dirty="0"/>
              <a:t> та на </a:t>
            </a:r>
            <a:r>
              <a:rPr lang="ru-RU" sz="6000" dirty="0" err="1"/>
              <a:t>допомогу</a:t>
            </a:r>
            <a:r>
              <a:rPr lang="ru-RU" sz="6000" dirty="0"/>
              <a:t> в </a:t>
            </a:r>
            <a:r>
              <a:rPr lang="ru-RU" sz="6000" dirty="0" err="1"/>
              <a:t>організації</a:t>
            </a:r>
            <a:r>
              <a:rPr lang="ru-RU" sz="6000" dirty="0"/>
              <a:t> </a:t>
            </a:r>
            <a:r>
              <a:rPr lang="ru-RU" sz="6000" dirty="0" err="1"/>
              <a:t>інших</a:t>
            </a:r>
            <a:r>
              <a:rPr lang="ru-RU" sz="6000" dirty="0"/>
              <a:t> </a:t>
            </a:r>
            <a:r>
              <a:rPr lang="ru-RU" sz="6000" dirty="0" err="1"/>
              <a:t>подій</a:t>
            </a:r>
            <a:r>
              <a:rPr lang="ru-RU" sz="6000" dirty="0"/>
              <a:t>. У </a:t>
            </a:r>
            <a:r>
              <a:rPr lang="ru-RU" sz="6000" dirty="0" err="1"/>
              <a:t>ділянці</a:t>
            </a:r>
            <a:r>
              <a:rPr lang="ru-RU" sz="6000" dirty="0"/>
              <a:t> </a:t>
            </a:r>
            <a:r>
              <a:rPr lang="ru-RU" sz="6000" dirty="0" err="1"/>
              <a:t>молодіжних</a:t>
            </a:r>
            <a:r>
              <a:rPr lang="ru-RU" sz="6000" dirty="0"/>
              <a:t> і спортивно-</a:t>
            </a:r>
            <a:r>
              <a:rPr lang="ru-RU" sz="6000" dirty="0" err="1"/>
              <a:t>руханкових</a:t>
            </a:r>
            <a:r>
              <a:rPr lang="ru-RU" sz="6000" dirty="0"/>
              <a:t> </a:t>
            </a:r>
            <a:r>
              <a:rPr lang="ru-RU" sz="6000" dirty="0" err="1"/>
              <a:t>організацій</a:t>
            </a:r>
            <a:r>
              <a:rPr lang="ru-RU" sz="6000" dirty="0"/>
              <a:t> </a:t>
            </a:r>
            <a:r>
              <a:rPr lang="ru-RU" sz="6000" dirty="0" err="1"/>
              <a:t>був</a:t>
            </a:r>
            <a:r>
              <a:rPr lang="ru-RU" sz="6000" dirty="0"/>
              <a:t> </a:t>
            </a:r>
            <a:r>
              <a:rPr lang="ru-RU" sz="6000" dirty="0" err="1"/>
              <a:t>активним</a:t>
            </a:r>
            <a:r>
              <a:rPr lang="ru-RU" sz="6000" dirty="0"/>
              <a:t> </a:t>
            </a:r>
            <a:r>
              <a:rPr lang="ru-RU" sz="6000" dirty="0" err="1"/>
              <a:t>передусім</a:t>
            </a:r>
            <a:r>
              <a:rPr lang="ru-RU" sz="6000" dirty="0"/>
              <a:t> у </a:t>
            </a:r>
            <a:r>
              <a:rPr lang="ru-RU" sz="6000" dirty="0" err="1">
                <a:hlinkClick r:id="rId3" tooltip="Пласт (організація)"/>
              </a:rPr>
              <a:t>Пласті</a:t>
            </a:r>
            <a:r>
              <a:rPr lang="ru-RU" sz="6000" dirty="0"/>
              <a:t>, як член 2-го куреня старших </a:t>
            </a:r>
            <a:r>
              <a:rPr lang="ru-RU" sz="6000" dirty="0" err="1"/>
              <a:t>пластунів</a:t>
            </a:r>
            <a:r>
              <a:rPr lang="ru-RU" sz="6000" dirty="0"/>
              <a:t> «</a:t>
            </a:r>
            <a:r>
              <a:rPr lang="ru-RU" sz="6000" dirty="0" err="1"/>
              <a:t>Загін</a:t>
            </a:r>
            <a:r>
              <a:rPr lang="ru-RU" sz="6000" dirty="0"/>
              <a:t> </a:t>
            </a:r>
            <a:r>
              <a:rPr lang="ru-RU" sz="6000" dirty="0" err="1"/>
              <a:t>Червона</a:t>
            </a:r>
            <a:r>
              <a:rPr lang="ru-RU" sz="6000" dirty="0"/>
              <a:t> Калина», в </a:t>
            </a:r>
            <a:r>
              <a:rPr lang="ru-RU" sz="6000" dirty="0" err="1">
                <a:hlinkClick r:id="rId4" tooltip="Український Студентський Спортовий Клуб"/>
              </a:rPr>
              <a:t>Українському</a:t>
            </a:r>
            <a:r>
              <a:rPr lang="ru-RU" sz="6000" dirty="0">
                <a:hlinkClick r:id="rId4" tooltip="Український Студентський Спортовий Клуб"/>
              </a:rPr>
              <a:t> </a:t>
            </a:r>
            <a:r>
              <a:rPr lang="ru-RU" sz="6000" dirty="0" err="1">
                <a:hlinkClick r:id="rId4" tooltip="Український Студентський Спортовий Клуб"/>
              </a:rPr>
              <a:t>Студентському</a:t>
            </a:r>
            <a:r>
              <a:rPr lang="ru-RU" sz="6000" dirty="0">
                <a:hlinkClick r:id="rId4" tooltip="Український Студентський Спортовий Клуб"/>
              </a:rPr>
              <a:t> </a:t>
            </a:r>
            <a:r>
              <a:rPr lang="ru-RU" sz="6000" dirty="0" err="1">
                <a:hlinkClick r:id="rId4" tooltip="Український Студентський Спортовий Клуб"/>
              </a:rPr>
              <a:t>Спортовому</a:t>
            </a:r>
            <a:r>
              <a:rPr lang="ru-RU" sz="6000" dirty="0">
                <a:hlinkClick r:id="rId4" tooltip="Український Студентський Спортовий Клуб"/>
              </a:rPr>
              <a:t> </a:t>
            </a:r>
            <a:r>
              <a:rPr lang="ru-RU" sz="6000" dirty="0" err="1">
                <a:hlinkClick r:id="rId4" tooltip="Український Студентський Спортовий Клуб"/>
              </a:rPr>
              <a:t>Клубі</a:t>
            </a:r>
            <a:r>
              <a:rPr lang="ru-RU" sz="6000" dirty="0"/>
              <a:t> (</a:t>
            </a:r>
            <a:r>
              <a:rPr lang="ru-RU" sz="6000" dirty="0">
                <a:hlinkClick r:id="rId5" tooltip="УССК"/>
              </a:rPr>
              <a:t>УССК</a:t>
            </a:r>
            <a:r>
              <a:rPr lang="ru-RU" sz="6000" dirty="0"/>
              <a:t>), а </a:t>
            </a:r>
            <a:r>
              <a:rPr lang="ru-RU" sz="6000" dirty="0" err="1"/>
              <a:t>деякий</a:t>
            </a:r>
            <a:r>
              <a:rPr lang="ru-RU" sz="6000" dirty="0"/>
              <a:t> час </a:t>
            </a:r>
            <a:r>
              <a:rPr lang="ru-RU" sz="6000" dirty="0" err="1"/>
              <a:t>теж</a:t>
            </a:r>
            <a:r>
              <a:rPr lang="ru-RU" sz="6000" dirty="0"/>
              <a:t> у </a:t>
            </a:r>
            <a:r>
              <a:rPr lang="ru-RU" sz="6000" dirty="0" err="1"/>
              <a:t>товариствах</a:t>
            </a:r>
            <a:r>
              <a:rPr lang="ru-RU" sz="6000" dirty="0"/>
              <a:t> «</a:t>
            </a:r>
            <a:r>
              <a:rPr lang="ru-RU" sz="6000" dirty="0" err="1"/>
              <a:t>Сокіл-Батько</a:t>
            </a:r>
            <a:r>
              <a:rPr lang="ru-RU" sz="6000" dirty="0"/>
              <a:t>» і «Луг» у </a:t>
            </a:r>
            <a:r>
              <a:rPr lang="ru-RU" sz="6000" dirty="0" err="1">
                <a:hlinkClick r:id="rId6" tooltip="Львів"/>
              </a:rPr>
              <a:t>Львові</a:t>
            </a:r>
            <a:r>
              <a:rPr lang="ru-RU" sz="6000" dirty="0"/>
              <a:t>. </a:t>
            </a:r>
            <a:r>
              <a:rPr lang="ru-RU" sz="6000" dirty="0" err="1"/>
              <a:t>Займався</a:t>
            </a:r>
            <a:r>
              <a:rPr lang="ru-RU" sz="6000" dirty="0"/>
              <a:t> </a:t>
            </a:r>
            <a:r>
              <a:rPr lang="ru-RU" sz="6000" dirty="0" err="1">
                <a:hlinkClick r:id="rId7" tooltip="Біг"/>
              </a:rPr>
              <a:t>бігом</a:t>
            </a:r>
            <a:r>
              <a:rPr lang="ru-RU" sz="6000" dirty="0"/>
              <a:t>, </a:t>
            </a:r>
            <a:r>
              <a:rPr lang="ru-RU" sz="6000" dirty="0" err="1">
                <a:hlinkClick r:id="rId8" tooltip="Плавання"/>
              </a:rPr>
              <a:t>плаванням</a:t>
            </a:r>
            <a:r>
              <a:rPr lang="ru-RU" sz="6000" dirty="0" err="1"/>
              <a:t>,</a:t>
            </a:r>
            <a:r>
              <a:rPr lang="ru-RU" sz="6000" dirty="0" err="1">
                <a:hlinkClick r:id="rId9" tooltip="Лещатарство"/>
              </a:rPr>
              <a:t>лещатарством</a:t>
            </a:r>
            <a:r>
              <a:rPr lang="ru-RU" sz="6000" dirty="0"/>
              <a:t>, </a:t>
            </a:r>
            <a:r>
              <a:rPr lang="ru-RU" sz="6000" dirty="0" err="1"/>
              <a:t>мандрівництвом</a:t>
            </a:r>
            <a:r>
              <a:rPr lang="ru-RU" sz="6000" dirty="0"/>
              <a:t>. У </a:t>
            </a:r>
            <a:r>
              <a:rPr lang="ru-RU" sz="6000" dirty="0" err="1"/>
              <a:t>вільний</a:t>
            </a:r>
            <a:r>
              <a:rPr lang="ru-RU" sz="6000" dirty="0"/>
              <a:t> час </a:t>
            </a:r>
            <a:r>
              <a:rPr lang="ru-RU" sz="6000" dirty="0" err="1"/>
              <a:t>залюбки</a:t>
            </a:r>
            <a:r>
              <a:rPr lang="ru-RU" sz="6000" dirty="0"/>
              <a:t> </a:t>
            </a:r>
            <a:r>
              <a:rPr lang="ru-RU" sz="6000" dirty="0" err="1"/>
              <a:t>грав</a:t>
            </a:r>
            <a:r>
              <a:rPr lang="ru-RU" sz="6000" dirty="0"/>
              <a:t> у шахи, </a:t>
            </a:r>
            <a:r>
              <a:rPr lang="ru-RU" sz="6000" dirty="0" err="1"/>
              <a:t>крім</a:t>
            </a:r>
            <a:r>
              <a:rPr lang="ru-RU" sz="6000" dirty="0"/>
              <a:t> того </a:t>
            </a:r>
            <a:r>
              <a:rPr lang="ru-RU" sz="6000" dirty="0" err="1"/>
              <a:t>співав</a:t>
            </a:r>
            <a:r>
              <a:rPr lang="ru-RU" sz="6000" dirty="0"/>
              <a:t> у </a:t>
            </a:r>
            <a:r>
              <a:rPr lang="ru-RU" sz="6000" dirty="0" err="1"/>
              <a:t>хорі</a:t>
            </a:r>
            <a:r>
              <a:rPr lang="ru-RU" sz="6000" dirty="0"/>
              <a:t> та </a:t>
            </a:r>
            <a:r>
              <a:rPr lang="ru-RU" sz="6000" dirty="0" err="1"/>
              <a:t>грав</a:t>
            </a:r>
            <a:r>
              <a:rPr lang="ru-RU" sz="6000" dirty="0"/>
              <a:t> на </a:t>
            </a:r>
            <a:r>
              <a:rPr lang="ru-RU" sz="6000" dirty="0" err="1">
                <a:hlinkClick r:id="rId10" tooltip="Гітара"/>
              </a:rPr>
              <a:t>гітарі</a:t>
            </a:r>
            <a:r>
              <a:rPr lang="ru-RU" sz="6000" dirty="0"/>
              <a:t> і </a:t>
            </a:r>
            <a:r>
              <a:rPr lang="ru-RU" sz="6000" dirty="0" err="1">
                <a:hlinkClick r:id="rId11" tooltip="Мандоліна"/>
              </a:rPr>
              <a:t>мандоліні</a:t>
            </a:r>
            <a:r>
              <a:rPr lang="ru-RU" sz="6000" dirty="0"/>
              <a:t>. Не </a:t>
            </a:r>
            <a:r>
              <a:rPr lang="ru-RU" sz="6000" dirty="0">
                <a:hlinkClick r:id="rId12" tooltip="Тютюнопаління"/>
              </a:rPr>
              <a:t>палив</a:t>
            </a:r>
            <a:r>
              <a:rPr lang="ru-RU" sz="6000" dirty="0"/>
              <a:t> і не </a:t>
            </a:r>
            <a:r>
              <a:rPr lang="ru-RU" sz="6000" dirty="0" err="1"/>
              <a:t>вживав</a:t>
            </a:r>
            <a:r>
              <a:rPr lang="ru-RU" sz="6000" dirty="0"/>
              <a:t> </a:t>
            </a:r>
            <a:r>
              <a:rPr lang="ru-RU" sz="6000" dirty="0">
                <a:hlinkClick r:id="rId13" tooltip="Алкоголь"/>
              </a:rPr>
              <a:t>алкоголю</a:t>
            </a:r>
            <a:r>
              <a:rPr lang="ru-RU" sz="6000" dirty="0"/>
              <a:t>.</a:t>
            </a:r>
          </a:p>
          <a:p>
            <a:r>
              <a:rPr lang="ru-RU" sz="6000" dirty="0" smtClean="0"/>
              <a:t>У</a:t>
            </a:r>
            <a:r>
              <a:rPr lang="ru-RU" sz="6000" dirty="0"/>
              <a:t> </a:t>
            </a:r>
            <a:r>
              <a:rPr lang="ru-RU" sz="6000" dirty="0">
                <a:hlinkClick r:id="rId14" tooltip="1932"/>
              </a:rPr>
              <a:t>1932</a:t>
            </a:r>
            <a:r>
              <a:rPr lang="ru-RU" sz="6000" dirty="0"/>
              <a:t>–</a:t>
            </a:r>
            <a:r>
              <a:rPr lang="ru-RU" sz="6000" dirty="0">
                <a:hlinkClick r:id="rId15" tooltip="1933"/>
              </a:rPr>
              <a:t>1933</a:t>
            </a:r>
            <a:r>
              <a:rPr lang="ru-RU" sz="6000" dirty="0"/>
              <a:t> </a:t>
            </a:r>
            <a:r>
              <a:rPr lang="ru-RU" sz="6000" dirty="0" err="1"/>
              <a:t>рр</a:t>
            </a:r>
            <a:r>
              <a:rPr lang="ru-RU" sz="6000" dirty="0"/>
              <a:t>. </a:t>
            </a:r>
            <a:r>
              <a:rPr lang="ru-RU" sz="6000" dirty="0" err="1"/>
              <a:t>виконував</a:t>
            </a:r>
            <a:r>
              <a:rPr lang="ru-RU" sz="6000" dirty="0"/>
              <a:t> </a:t>
            </a:r>
            <a:r>
              <a:rPr lang="ru-RU" sz="6000" dirty="0" err="1"/>
              <a:t>функцію</a:t>
            </a:r>
            <a:r>
              <a:rPr lang="ru-RU" sz="6000" dirty="0"/>
              <a:t> заступника </a:t>
            </a:r>
            <a:r>
              <a:rPr lang="ru-RU" sz="6000" dirty="0" err="1"/>
              <a:t>крайового</a:t>
            </a:r>
            <a:r>
              <a:rPr lang="ru-RU" sz="6000" dirty="0"/>
              <a:t> </a:t>
            </a:r>
            <a:r>
              <a:rPr lang="ru-RU" sz="6000" dirty="0" err="1"/>
              <a:t>провідника</a:t>
            </a:r>
            <a:r>
              <a:rPr lang="ru-RU" sz="6000" dirty="0"/>
              <a:t>, а в </a:t>
            </a:r>
            <a:r>
              <a:rPr lang="ru-RU" sz="6000" dirty="0" err="1"/>
              <a:t>середині</a:t>
            </a:r>
            <a:r>
              <a:rPr lang="ru-RU" sz="6000" dirty="0"/>
              <a:t> </a:t>
            </a:r>
            <a:r>
              <a:rPr lang="ru-RU" sz="6000" dirty="0">
                <a:hlinkClick r:id="rId15" tooltip="1933"/>
              </a:rPr>
              <a:t>1933</a:t>
            </a:r>
            <a:r>
              <a:rPr lang="ru-RU" sz="6000" dirty="0"/>
              <a:t> р. </a:t>
            </a:r>
            <a:r>
              <a:rPr lang="ru-RU" sz="6000" dirty="0" err="1"/>
              <a:t>був</a:t>
            </a:r>
            <a:r>
              <a:rPr lang="ru-RU" sz="6000" dirty="0"/>
              <a:t> </a:t>
            </a:r>
            <a:r>
              <a:rPr lang="ru-RU" sz="6000" dirty="0" err="1"/>
              <a:t>призначений</a:t>
            </a:r>
            <a:r>
              <a:rPr lang="ru-RU" sz="6000" dirty="0"/>
              <a:t> </a:t>
            </a:r>
            <a:r>
              <a:rPr lang="ru-RU" sz="6000" dirty="0" err="1"/>
              <a:t>крайовим</a:t>
            </a:r>
            <a:r>
              <a:rPr lang="ru-RU" sz="6000" dirty="0"/>
              <a:t> </a:t>
            </a:r>
            <a:r>
              <a:rPr lang="ru-RU" sz="6000" dirty="0" err="1"/>
              <a:t>провідником</a:t>
            </a:r>
            <a:r>
              <a:rPr lang="ru-RU" sz="6000" dirty="0"/>
              <a:t> </a:t>
            </a:r>
            <a:r>
              <a:rPr lang="ru-RU" sz="6000" dirty="0">
                <a:hlinkClick r:id="rId16" tooltip="ОУН"/>
              </a:rPr>
              <a:t>ОУН</a:t>
            </a:r>
            <a:r>
              <a:rPr lang="ru-RU" sz="6000" dirty="0"/>
              <a:t> і </a:t>
            </a:r>
            <a:r>
              <a:rPr lang="ru-RU" sz="6000" dirty="0" err="1"/>
              <a:t>крайового</a:t>
            </a:r>
            <a:r>
              <a:rPr lang="ru-RU" sz="6000" dirty="0"/>
              <a:t> коменданта </a:t>
            </a:r>
            <a:r>
              <a:rPr lang="ru-RU" sz="6000" dirty="0">
                <a:hlinkClick r:id="rId17" tooltip="УВО"/>
              </a:rPr>
              <a:t>УВО</a:t>
            </a:r>
            <a:r>
              <a:rPr lang="ru-RU" sz="6000" dirty="0"/>
              <a:t> на </a:t>
            </a:r>
            <a:r>
              <a:rPr lang="ru-RU" sz="6000" dirty="0">
                <a:hlinkClick r:id="rId18" tooltip="ЗУЗ (ще не написана)"/>
              </a:rPr>
              <a:t>ЗУЗ</a:t>
            </a:r>
            <a:r>
              <a:rPr lang="ru-RU" sz="6000" dirty="0"/>
              <a:t>. В </a:t>
            </a:r>
            <a:r>
              <a:rPr lang="ru-RU" sz="6000" dirty="0" err="1"/>
              <a:t>липні</a:t>
            </a:r>
            <a:r>
              <a:rPr lang="ru-RU" sz="6000" dirty="0"/>
              <a:t> </a:t>
            </a:r>
            <a:r>
              <a:rPr lang="ru-RU" sz="6000" dirty="0">
                <a:hlinkClick r:id="rId14" tooltip="1932"/>
              </a:rPr>
              <a:t>1932</a:t>
            </a:r>
            <a:r>
              <a:rPr lang="ru-RU" sz="6000" dirty="0"/>
              <a:t> р</a:t>
            </a:r>
            <a:r>
              <a:rPr lang="ru-RU" sz="6000" dirty="0" smtClean="0"/>
              <a:t>. </a:t>
            </a:r>
            <a:r>
              <a:rPr lang="ru-RU" sz="6000" dirty="0"/>
              <a:t>У </a:t>
            </a:r>
            <a:r>
              <a:rPr lang="ru-RU" sz="6000" dirty="0">
                <a:hlinkClick r:id="rId15" tooltip="1933"/>
              </a:rPr>
              <a:t>1933</a:t>
            </a:r>
            <a:r>
              <a:rPr lang="ru-RU" sz="6000" dirty="0"/>
              <a:t> р. брав участь в </a:t>
            </a:r>
            <a:r>
              <a:rPr lang="ru-RU" sz="6000" dirty="0" err="1"/>
              <a:t>конференціях</a:t>
            </a:r>
            <a:r>
              <a:rPr lang="ru-RU" sz="6000" dirty="0"/>
              <a:t> в </a:t>
            </a:r>
            <a:r>
              <a:rPr lang="ru-RU" sz="6000" dirty="0" err="1">
                <a:hlinkClick r:id="rId19" tooltip="Берлін"/>
              </a:rPr>
              <a:t>Берліні</a:t>
            </a:r>
            <a:r>
              <a:rPr lang="ru-RU" sz="6000" dirty="0"/>
              <a:t> і в </a:t>
            </a:r>
            <a:r>
              <a:rPr lang="ru-RU" sz="6000" dirty="0" err="1">
                <a:hlinkClick r:id="rId20" tooltip="Гданськ"/>
              </a:rPr>
              <a:t>Гданську</a:t>
            </a:r>
            <a:r>
              <a:rPr lang="ru-RU" sz="6000" dirty="0"/>
              <a:t>.</a:t>
            </a:r>
          </a:p>
          <a:p>
            <a:r>
              <a:rPr lang="ru-RU" sz="6000" dirty="0" err="1"/>
              <a:t>Під</a:t>
            </a:r>
            <a:r>
              <a:rPr lang="ru-RU" sz="6000" dirty="0"/>
              <a:t> </a:t>
            </a:r>
            <a:r>
              <a:rPr lang="ru-RU" sz="6000" dirty="0" err="1"/>
              <a:t>керівництвом</a:t>
            </a:r>
            <a:r>
              <a:rPr lang="ru-RU" sz="6000" dirty="0"/>
              <a:t> </a:t>
            </a:r>
            <a:r>
              <a:rPr lang="ru-RU" sz="6000" dirty="0" err="1"/>
              <a:t>Бандери</a:t>
            </a:r>
            <a:r>
              <a:rPr lang="ru-RU" sz="6000" dirty="0"/>
              <a:t> ОУН </a:t>
            </a:r>
            <a:r>
              <a:rPr lang="ru-RU" sz="6000" dirty="0" err="1"/>
              <a:t>відходить</a:t>
            </a:r>
            <a:r>
              <a:rPr lang="ru-RU" sz="6000" dirty="0"/>
              <a:t> </a:t>
            </a:r>
            <a:r>
              <a:rPr lang="ru-RU" sz="6000" dirty="0" err="1"/>
              <a:t>від</a:t>
            </a:r>
            <a:r>
              <a:rPr lang="ru-RU" sz="6000" dirty="0"/>
              <a:t> </a:t>
            </a:r>
            <a:r>
              <a:rPr lang="ru-RU" sz="6000" dirty="0" err="1"/>
              <a:t>експропріаційних</a:t>
            </a:r>
            <a:r>
              <a:rPr lang="ru-RU" sz="6000" dirty="0"/>
              <a:t> </a:t>
            </a:r>
            <a:r>
              <a:rPr lang="ru-RU" sz="6000" dirty="0" err="1"/>
              <a:t>акцій</a:t>
            </a:r>
            <a:r>
              <a:rPr lang="ru-RU" sz="6000" dirty="0"/>
              <a:t> і </a:t>
            </a:r>
            <a:r>
              <a:rPr lang="ru-RU" sz="6000" dirty="0" err="1"/>
              <a:t>починає</a:t>
            </a:r>
            <a:r>
              <a:rPr lang="ru-RU" sz="6000" dirty="0"/>
              <a:t> </a:t>
            </a:r>
            <a:r>
              <a:rPr lang="ru-RU" sz="6000" dirty="0" err="1"/>
              <a:t>серію</a:t>
            </a:r>
            <a:r>
              <a:rPr lang="ru-RU" sz="6000" dirty="0"/>
              <a:t> </a:t>
            </a:r>
            <a:r>
              <a:rPr lang="ru-RU" sz="6000" dirty="0" err="1"/>
              <a:t>каральних</a:t>
            </a:r>
            <a:r>
              <a:rPr lang="ru-RU" sz="6000" dirty="0"/>
              <a:t> </a:t>
            </a:r>
            <a:r>
              <a:rPr lang="ru-RU" sz="6000" dirty="0" err="1"/>
              <a:t>акцій</a:t>
            </a:r>
            <a:r>
              <a:rPr lang="ru-RU" sz="6000" dirty="0"/>
              <a:t> </a:t>
            </a:r>
            <a:r>
              <a:rPr lang="ru-RU" sz="6000" dirty="0" err="1"/>
              <a:t>проти</a:t>
            </a:r>
            <a:r>
              <a:rPr lang="ru-RU" sz="6000" dirty="0"/>
              <a:t> </a:t>
            </a:r>
            <a:r>
              <a:rPr lang="ru-RU" sz="6000" dirty="0" err="1"/>
              <a:t>представників</a:t>
            </a:r>
            <a:r>
              <a:rPr lang="ru-RU" sz="6000" dirty="0"/>
              <a:t> </a:t>
            </a:r>
            <a:r>
              <a:rPr lang="ru-RU" sz="6000" dirty="0" err="1"/>
              <a:t>польської</a:t>
            </a:r>
            <a:r>
              <a:rPr lang="ru-RU" sz="6000" dirty="0"/>
              <a:t> </a:t>
            </a:r>
            <a:r>
              <a:rPr lang="ru-RU" sz="6000" dirty="0" err="1"/>
              <a:t>окупаційної</a:t>
            </a:r>
            <a:r>
              <a:rPr lang="ru-RU" sz="6000" dirty="0"/>
              <a:t> </a:t>
            </a:r>
            <a:r>
              <a:rPr lang="ru-RU" sz="6000" dirty="0" err="1"/>
              <a:t>влади</a:t>
            </a:r>
            <a:r>
              <a:rPr lang="ru-RU" sz="6000" dirty="0"/>
              <a:t>. У </a:t>
            </a:r>
            <a:r>
              <a:rPr lang="ru-RU" sz="6000" dirty="0" err="1"/>
              <a:t>цей</a:t>
            </a:r>
            <a:r>
              <a:rPr lang="ru-RU" sz="6000" dirty="0"/>
              <a:t> </a:t>
            </a:r>
            <a:r>
              <a:rPr lang="ru-RU" sz="6000" dirty="0" err="1"/>
              <a:t>період</a:t>
            </a:r>
            <a:r>
              <a:rPr lang="ru-RU" sz="6000" dirty="0"/>
              <a:t> </a:t>
            </a:r>
            <a:r>
              <a:rPr lang="ru-RU" sz="6000" dirty="0" err="1"/>
              <a:t>ОУНівцями</a:t>
            </a:r>
            <a:r>
              <a:rPr lang="ru-RU" sz="6000" dirty="0"/>
              <a:t> </a:t>
            </a:r>
            <a:r>
              <a:rPr lang="ru-RU" sz="6000" dirty="0" err="1"/>
              <a:t>було</a:t>
            </a:r>
            <a:r>
              <a:rPr lang="ru-RU" sz="6000" dirty="0"/>
              <a:t> </a:t>
            </a:r>
            <a:r>
              <a:rPr lang="ru-RU" sz="6000" dirty="0" err="1"/>
              <a:t>здійснено</a:t>
            </a:r>
            <a:r>
              <a:rPr lang="ru-RU" sz="6000" dirty="0"/>
              <a:t> три </a:t>
            </a:r>
            <a:r>
              <a:rPr lang="ru-RU" sz="6000" dirty="0" err="1"/>
              <a:t>політичних</a:t>
            </a:r>
            <a:r>
              <a:rPr lang="ru-RU" sz="6000" dirty="0"/>
              <a:t> </a:t>
            </a:r>
            <a:r>
              <a:rPr lang="ru-RU" sz="6000" dirty="0" err="1"/>
              <a:t>вбивства</a:t>
            </a:r>
            <a:r>
              <a:rPr lang="ru-RU" sz="6000" dirty="0"/>
              <a:t>, </a:t>
            </a:r>
            <a:r>
              <a:rPr lang="ru-RU" sz="6000" dirty="0" err="1"/>
              <a:t>що</a:t>
            </a:r>
            <a:r>
              <a:rPr lang="ru-RU" sz="6000" dirty="0"/>
              <a:t> </a:t>
            </a:r>
            <a:r>
              <a:rPr lang="ru-RU" sz="6000" dirty="0" err="1"/>
              <a:t>отримали</a:t>
            </a:r>
            <a:r>
              <a:rPr lang="ru-RU" sz="6000" dirty="0"/>
              <a:t> </a:t>
            </a:r>
            <a:r>
              <a:rPr lang="ru-RU" sz="6000" dirty="0" err="1"/>
              <a:t>значний</a:t>
            </a:r>
            <a:r>
              <a:rPr lang="ru-RU" sz="6000" dirty="0"/>
              <a:t> </a:t>
            </a:r>
            <a:r>
              <a:rPr lang="ru-RU" sz="6000" dirty="0" err="1"/>
              <a:t>розголос</a:t>
            </a:r>
            <a:r>
              <a:rPr lang="ru-RU" sz="6000" dirty="0"/>
              <a:t> — </a:t>
            </a:r>
            <a:r>
              <a:rPr lang="ru-RU" sz="6000" dirty="0" err="1"/>
              <a:t>шкільного</a:t>
            </a:r>
            <a:r>
              <a:rPr lang="ru-RU" sz="6000" dirty="0"/>
              <a:t> куратора </a:t>
            </a:r>
            <a:r>
              <a:rPr lang="ru-RU" sz="6000" dirty="0" err="1"/>
              <a:t>Гадомського</a:t>
            </a:r>
            <a:r>
              <a:rPr lang="ru-RU" sz="6000" dirty="0"/>
              <a:t>, </a:t>
            </a:r>
            <a:r>
              <a:rPr lang="ru-RU" sz="6000" dirty="0" err="1"/>
              <a:t>звинувачуваного</a:t>
            </a:r>
            <a:r>
              <a:rPr lang="ru-RU" sz="6000" dirty="0"/>
              <a:t> у </a:t>
            </a:r>
            <a:r>
              <a:rPr lang="ru-RU" sz="6000" dirty="0" err="1"/>
              <a:t>нищенні</a:t>
            </a:r>
            <a:r>
              <a:rPr lang="ru-RU" sz="6000" dirty="0"/>
              <a:t> поляками </a:t>
            </a:r>
            <a:r>
              <a:rPr lang="ru-RU" sz="6000" dirty="0" err="1"/>
              <a:t>українського</a:t>
            </a:r>
            <a:r>
              <a:rPr lang="ru-RU" sz="6000" dirty="0"/>
              <a:t> </a:t>
            </a:r>
            <a:r>
              <a:rPr lang="ru-RU" sz="6000" dirty="0" err="1"/>
              <a:t>шкільництва</a:t>
            </a:r>
            <a:r>
              <a:rPr lang="ru-RU" sz="6000" dirty="0"/>
              <a:t> та </a:t>
            </a:r>
            <a:r>
              <a:rPr lang="ru-RU" sz="6000" dirty="0" err="1"/>
              <a:t>полонізації</a:t>
            </a:r>
            <a:r>
              <a:rPr lang="ru-RU" sz="6000" dirty="0"/>
              <a:t>, </a:t>
            </a:r>
            <a:r>
              <a:rPr lang="ru-RU" sz="6000" dirty="0" err="1"/>
              <a:t>працівника</a:t>
            </a:r>
            <a:r>
              <a:rPr lang="ru-RU" sz="6000" dirty="0"/>
              <a:t> ГПУ </a:t>
            </a:r>
            <a:r>
              <a:rPr lang="ru-RU" sz="6000" dirty="0" err="1"/>
              <a:t>Олексія</a:t>
            </a:r>
            <a:r>
              <a:rPr lang="ru-RU" sz="6000" dirty="0"/>
              <a:t> </a:t>
            </a:r>
            <a:r>
              <a:rPr lang="ru-RU" sz="6000" dirty="0" err="1"/>
              <a:t>Майлова</a:t>
            </a:r>
            <a:r>
              <a:rPr lang="ru-RU" sz="6000" dirty="0"/>
              <a:t> як протест </a:t>
            </a:r>
            <a:r>
              <a:rPr lang="ru-RU" sz="6000" dirty="0" err="1"/>
              <a:t>проти</a:t>
            </a:r>
            <a:r>
              <a:rPr lang="ru-RU" sz="6000" dirty="0"/>
              <a:t> </a:t>
            </a:r>
            <a:r>
              <a:rPr lang="ru-RU" sz="6000" dirty="0">
                <a:hlinkClick r:id="rId21" tooltip="Голодомор в Україні 1932-1933"/>
              </a:rPr>
              <a:t>Голодомору</a:t>
            </a:r>
            <a:r>
              <a:rPr lang="ru-RU" sz="6000" dirty="0"/>
              <a:t> в </a:t>
            </a:r>
            <a:r>
              <a:rPr lang="ru-RU" sz="6000" dirty="0" err="1"/>
              <a:t>Україні</a:t>
            </a:r>
            <a:r>
              <a:rPr lang="ru-RU" sz="6000" dirty="0"/>
              <a:t> та </a:t>
            </a:r>
            <a:r>
              <a:rPr lang="ru-RU" sz="6000" dirty="0" err="1"/>
              <a:t>вбивство</a:t>
            </a:r>
            <a:r>
              <a:rPr lang="ru-RU" sz="6000" dirty="0"/>
              <a:t> </a:t>
            </a:r>
            <a:r>
              <a:rPr lang="ru-RU" sz="6000" dirty="0" err="1"/>
              <a:t>міністра</a:t>
            </a:r>
            <a:r>
              <a:rPr lang="ru-RU" sz="6000" dirty="0"/>
              <a:t> </a:t>
            </a:r>
            <a:r>
              <a:rPr lang="ru-RU" sz="6000" dirty="0" err="1"/>
              <a:t>внутрішніх</a:t>
            </a:r>
            <a:r>
              <a:rPr lang="ru-RU" sz="6000" dirty="0"/>
              <a:t> справ </a:t>
            </a:r>
            <a:r>
              <a:rPr lang="ru-RU" sz="6000" dirty="0" err="1">
                <a:hlinkClick r:id="rId22" tooltip="Броніслав Перацький"/>
              </a:rPr>
              <a:t>Перацького</a:t>
            </a:r>
            <a:r>
              <a:rPr lang="ru-RU" sz="6000" dirty="0"/>
              <a:t>, за </a:t>
            </a:r>
            <a:r>
              <a:rPr lang="ru-RU" sz="6000" dirty="0" err="1"/>
              <a:t>якого</a:t>
            </a:r>
            <a:r>
              <a:rPr lang="ru-RU" sz="6000" dirty="0"/>
              <a:t> </a:t>
            </a:r>
            <a:r>
              <a:rPr lang="ru-RU" sz="6000" dirty="0" err="1"/>
              <a:t>польська</a:t>
            </a:r>
            <a:r>
              <a:rPr lang="ru-RU" sz="6000" dirty="0"/>
              <a:t> </a:t>
            </a:r>
            <a:r>
              <a:rPr lang="ru-RU" sz="6000" dirty="0" err="1"/>
              <a:t>влада</a:t>
            </a:r>
            <a:r>
              <a:rPr lang="ru-RU" sz="6000" dirty="0"/>
              <a:t> провела </a:t>
            </a:r>
            <a:r>
              <a:rPr lang="ru-RU" sz="6000" dirty="0" err="1"/>
              <a:t>криваві</a:t>
            </a:r>
            <a:r>
              <a:rPr lang="ru-RU" sz="6000" dirty="0"/>
              <a:t> </a:t>
            </a:r>
            <a:r>
              <a:rPr lang="ru-RU" sz="6000" dirty="0" err="1"/>
              <a:t>акції</a:t>
            </a:r>
            <a:r>
              <a:rPr lang="ru-RU" sz="6000" dirty="0"/>
              <a:t> «</a:t>
            </a:r>
            <a:r>
              <a:rPr lang="ru-RU" sz="6000" dirty="0" err="1"/>
              <a:t>пацифікації</a:t>
            </a:r>
            <a:r>
              <a:rPr lang="ru-RU" sz="6000" dirty="0"/>
              <a:t>» (</a:t>
            </a:r>
            <a:r>
              <a:rPr lang="ru-RU" sz="6000" dirty="0" err="1"/>
              <a:t>умиротворення</a:t>
            </a:r>
            <a:r>
              <a:rPr lang="ru-RU" sz="6000" dirty="0"/>
              <a:t>) </a:t>
            </a:r>
            <a:r>
              <a:rPr lang="ru-RU" sz="6000" dirty="0" err="1"/>
              <a:t>українців</a:t>
            </a:r>
            <a:r>
              <a:rPr lang="ru-RU" sz="6000" dirty="0"/>
              <a:t>. Степан </a:t>
            </a:r>
            <a:r>
              <a:rPr lang="ru-RU" sz="6000" dirty="0" err="1"/>
              <a:t>Бандера</a:t>
            </a:r>
            <a:r>
              <a:rPr lang="ru-RU" sz="6000" dirty="0"/>
              <a:t> </a:t>
            </a:r>
            <a:r>
              <a:rPr lang="ru-RU" sz="6000" dirty="0" err="1"/>
              <a:t>здійснював</a:t>
            </a:r>
            <a:r>
              <a:rPr lang="ru-RU" sz="6000" dirty="0"/>
              <a:t> </a:t>
            </a:r>
            <a:r>
              <a:rPr lang="ru-RU" sz="6000" dirty="0" err="1"/>
              <a:t>загальне</a:t>
            </a:r>
            <a:r>
              <a:rPr lang="ru-RU" sz="6000" dirty="0"/>
              <a:t> </a:t>
            </a:r>
            <a:r>
              <a:rPr lang="ru-RU" sz="6000" dirty="0" err="1"/>
              <a:t>керівництво</a:t>
            </a:r>
            <a:r>
              <a:rPr lang="ru-RU" sz="6000" dirty="0"/>
              <a:t> замахами на </a:t>
            </a:r>
            <a:r>
              <a:rPr lang="ru-RU" sz="6000" dirty="0" err="1" smtClean="0"/>
              <a:t>Майлова</a:t>
            </a:r>
            <a:r>
              <a:rPr lang="ru-RU" sz="6000" dirty="0"/>
              <a:t> і </a:t>
            </a:r>
            <a:r>
              <a:rPr lang="ru-RU" sz="6000" dirty="0" err="1" smtClean="0"/>
              <a:t>Перацького</a:t>
            </a:r>
            <a:r>
              <a:rPr lang="ru-RU" sz="6000" dirty="0" smtClean="0"/>
              <a:t>.</a:t>
            </a:r>
            <a:endParaRPr lang="ru-RU" sz="6000" dirty="0"/>
          </a:p>
          <a:p>
            <a:endParaRPr lang="uk-UA" dirty="0"/>
          </a:p>
        </p:txBody>
      </p:sp>
      <p:pic>
        <p:nvPicPr>
          <p:cNvPr id="3074" name="Picture 2" descr="C:\Users\Роман\Desktop\220px-Gimnazia_Banderi.jp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99336" y="491132"/>
            <a:ext cx="2794000" cy="177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6372200" y="2420889"/>
            <a:ext cx="2304256" cy="2192908"/>
          </a:xfrm>
          <a:prstGeom prst="rect">
            <a:avLst/>
          </a:prstGeom>
        </p:spPr>
        <p:txBody>
          <a:bodyPr wrap="square">
            <a:spAutoFit/>
          </a:bodyPr>
          <a:lstStyle/>
          <a:p>
            <a:r>
              <a:rPr lang="uk-UA" sz="1050" dirty="0">
                <a:hlinkClick r:id="rId24" tooltip="21 жовтня"/>
              </a:rPr>
              <a:t>21 </a:t>
            </a:r>
            <a:r>
              <a:rPr lang="uk-UA" sz="1050" dirty="0" err="1">
                <a:hlinkClick r:id="rId24" tooltip="21 жовтня"/>
              </a:rPr>
              <a:t>жовт</a:t>
            </a:r>
            <a:r>
              <a:rPr lang="uk-UA" sz="1050" dirty="0">
                <a:hlinkClick r:id="rId24" tooltip="21 жовтня"/>
              </a:rPr>
              <a:t>ня</a:t>
            </a:r>
            <a:r>
              <a:rPr lang="uk-UA" sz="1050" dirty="0"/>
              <a:t> 1928: Генеральна рада «Загону </a:t>
            </a:r>
            <a:r>
              <a:rPr lang="uk-UA" sz="1050" dirty="0">
                <a:hlinkClick r:id="rId25" tooltip="Червона Калина (курінь)"/>
              </a:rPr>
              <a:t>Червона калина»</a:t>
            </a:r>
            <a:r>
              <a:rPr lang="uk-UA" sz="1050" dirty="0"/>
              <a:t> в Академічному домі у Львові. Зліва праворуч сидять: </a:t>
            </a:r>
            <a:r>
              <a:rPr lang="uk-UA" sz="1050" dirty="0">
                <a:hlinkClick r:id="rId26" tooltip="Степан Охримович"/>
              </a:rPr>
              <a:t>Степан </a:t>
            </a:r>
            <a:r>
              <a:rPr lang="uk-UA" sz="1050" dirty="0" err="1">
                <a:hlinkClick r:id="rId26" tooltip="Степан Охримович"/>
              </a:rPr>
              <a:t>Охримович</a:t>
            </a:r>
            <a:r>
              <a:rPr lang="uk-UA" sz="1050" dirty="0"/>
              <a:t>, Володимир Калинович, Володимир </a:t>
            </a:r>
            <a:r>
              <a:rPr lang="uk-UA" sz="1050" dirty="0" err="1"/>
              <a:t>Ерденбергер</a:t>
            </a:r>
            <a:r>
              <a:rPr lang="uk-UA" sz="1050" dirty="0"/>
              <a:t>, </a:t>
            </a:r>
            <a:r>
              <a:rPr lang="uk-UA" sz="1050" dirty="0">
                <a:hlinkClick r:id="rId27" tooltip="Євген Пеленський"/>
              </a:rPr>
              <a:t>Євген </a:t>
            </a:r>
            <a:r>
              <a:rPr lang="uk-UA" sz="1050" dirty="0" err="1">
                <a:hlinkClick r:id="rId27" tooltip="Євген Пеленський"/>
              </a:rPr>
              <a:t>Пеленський</a:t>
            </a:r>
            <a:r>
              <a:rPr lang="uk-UA" sz="1050" dirty="0"/>
              <a:t>, Богдан </a:t>
            </a:r>
            <a:r>
              <a:rPr lang="uk-UA" sz="1050" dirty="0" err="1"/>
              <a:t>Чехут</a:t>
            </a:r>
            <a:r>
              <a:rPr lang="uk-UA" sz="1050" dirty="0"/>
              <a:t>, Осип Грицак, Роман </a:t>
            </a:r>
            <a:r>
              <a:rPr lang="uk-UA" sz="1050" dirty="0" err="1"/>
              <a:t>Ерденбергер</a:t>
            </a:r>
            <a:r>
              <a:rPr lang="uk-UA" sz="1050" dirty="0"/>
              <a:t>, Михайло </a:t>
            </a:r>
            <a:r>
              <a:rPr lang="uk-UA" sz="1050" dirty="0" err="1"/>
              <a:t>Поточняк</a:t>
            </a:r>
            <a:r>
              <a:rPr lang="uk-UA" sz="1050" dirty="0"/>
              <a:t>. Стоять: </a:t>
            </a:r>
            <a:r>
              <a:rPr lang="uk-UA" sz="1050" dirty="0">
                <a:hlinkClick r:id="rId28" tooltip="Осип Тюшка (ще не написана)"/>
              </a:rPr>
              <a:t>Осип </a:t>
            </a:r>
            <a:r>
              <a:rPr lang="uk-UA" sz="1050" dirty="0" err="1">
                <a:hlinkClick r:id="rId28" tooltip="Осип Тюшка (ще не написана)"/>
              </a:rPr>
              <a:t>Тюшка</a:t>
            </a:r>
            <a:r>
              <a:rPr lang="uk-UA" sz="1050" dirty="0"/>
              <a:t>, </a:t>
            </a:r>
            <a:r>
              <a:rPr lang="uk-UA" sz="1050" dirty="0" err="1"/>
              <a:t>нн</a:t>
            </a:r>
            <a:r>
              <a:rPr lang="uk-UA" sz="1050" dirty="0"/>
              <a:t>, Осип </a:t>
            </a:r>
            <a:r>
              <a:rPr lang="uk-UA" sz="1050" dirty="0" err="1"/>
              <a:t>Каратницький</a:t>
            </a:r>
            <a:r>
              <a:rPr lang="uk-UA" sz="1050" dirty="0"/>
              <a:t>, Степан Бандера, Юліан Гошовський, </a:t>
            </a:r>
            <a:r>
              <a:rPr lang="uk-UA" sz="1050" dirty="0">
                <a:hlinkClick r:id="rId29" tooltip="Ярослав Рак"/>
              </a:rPr>
              <a:t>Ярослав Рак</a:t>
            </a:r>
            <a:r>
              <a:rPr lang="uk-UA" sz="1050" dirty="0"/>
              <a:t>,</a:t>
            </a:r>
            <a:r>
              <a:rPr lang="uk-UA" sz="1050" dirty="0">
                <a:hlinkClick r:id="rId30" tooltip="Ярослав Падох"/>
              </a:rPr>
              <a:t>Ярослав </a:t>
            </a:r>
            <a:r>
              <a:rPr lang="uk-UA" sz="1050" dirty="0" err="1">
                <a:hlinkClick r:id="rId30" tooltip="Ярослав Падох"/>
              </a:rPr>
              <a:t>Падох</a:t>
            </a:r>
            <a:r>
              <a:rPr lang="uk-UA" sz="1050" dirty="0"/>
              <a:t>, Роман </a:t>
            </a:r>
            <a:r>
              <a:rPr lang="uk-UA" sz="1050" dirty="0" err="1"/>
              <a:t>Щуровський</a:t>
            </a:r>
            <a:endParaRPr lang="uk-UA" sz="1050" dirty="0"/>
          </a:p>
        </p:txBody>
      </p:sp>
    </p:spTree>
    <p:extLst>
      <p:ext uri="{BB962C8B-B14F-4D97-AF65-F5344CB8AC3E}">
        <p14:creationId xmlns:p14="http://schemas.microsoft.com/office/powerpoint/2010/main" val="2221468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628800"/>
            <a:ext cx="8229600" cy="1143000"/>
          </a:xfrm>
        </p:spPr>
        <p:txBody>
          <a:bodyPr>
            <a:normAutofit fontScale="90000"/>
          </a:bodyPr>
          <a:lstStyle/>
          <a:p>
            <a:r>
              <a:rPr lang="uk-UA" dirty="0"/>
              <a:t>В ув'язненні. Вихід із в'язниці (1936–1939)</a:t>
            </a:r>
            <a:br>
              <a:rPr lang="uk-UA" dirty="0"/>
            </a:br>
            <a:endParaRPr lang="uk-UA" dirty="0"/>
          </a:p>
        </p:txBody>
      </p:sp>
      <p:sp>
        <p:nvSpPr>
          <p:cNvPr id="3" name="Объект 2"/>
          <p:cNvSpPr>
            <a:spLocks noGrp="1"/>
          </p:cNvSpPr>
          <p:nvPr>
            <p:ph idx="1"/>
          </p:nvPr>
        </p:nvSpPr>
        <p:spPr>
          <a:xfrm>
            <a:off x="755576" y="2060848"/>
            <a:ext cx="7543800" cy="3886200"/>
          </a:xfrm>
        </p:spPr>
        <p:txBody>
          <a:bodyPr>
            <a:normAutofit fontScale="70000" lnSpcReduction="20000"/>
          </a:bodyPr>
          <a:lstStyle/>
          <a:p>
            <a:r>
              <a:rPr lang="uk-UA" dirty="0"/>
              <a:t>У червні </a:t>
            </a:r>
            <a:r>
              <a:rPr lang="uk-UA" dirty="0">
                <a:hlinkClick r:id="rId2" tooltip="1934"/>
              </a:rPr>
              <a:t>1934</a:t>
            </a:r>
            <a:r>
              <a:rPr lang="uk-UA" dirty="0"/>
              <a:t> року був ув'язнений польською поліцією і перебував під слідством у в'язницях </a:t>
            </a:r>
            <a:r>
              <a:rPr lang="uk-UA" dirty="0">
                <a:hlinkClick r:id="rId3" tooltip="Львів"/>
              </a:rPr>
              <a:t>Львова</a:t>
            </a:r>
            <a:r>
              <a:rPr lang="uk-UA" dirty="0"/>
              <a:t>,</a:t>
            </a:r>
            <a:r>
              <a:rPr lang="uk-UA" dirty="0" err="1"/>
              <a:t> </a:t>
            </a:r>
            <a:r>
              <a:rPr lang="uk-UA" dirty="0" err="1">
                <a:hlinkClick r:id="rId4" tooltip="Краків"/>
              </a:rPr>
              <a:t>Кракова</a:t>
            </a:r>
            <a:r>
              <a:rPr lang="uk-UA" dirty="0" err="1"/>
              <a:t> й</a:t>
            </a:r>
            <a:r>
              <a:rPr lang="uk-UA" dirty="0" err="1">
                <a:hlinkClick r:id="rId5" tooltip="Варшава"/>
              </a:rPr>
              <a:t>В</a:t>
            </a:r>
            <a:r>
              <a:rPr lang="uk-UA" dirty="0">
                <a:hlinkClick r:id="rId5" tooltip="Варшава"/>
              </a:rPr>
              <a:t>аршави</a:t>
            </a:r>
            <a:r>
              <a:rPr lang="uk-UA" dirty="0"/>
              <a:t> до кінця </a:t>
            </a:r>
            <a:r>
              <a:rPr lang="uk-UA" dirty="0">
                <a:hlinkClick r:id="rId6" tooltip="1935"/>
              </a:rPr>
              <a:t>1935</a:t>
            </a:r>
            <a:r>
              <a:rPr lang="uk-UA" dirty="0"/>
              <a:t> року. З </a:t>
            </a:r>
            <a:r>
              <a:rPr lang="uk-UA" dirty="0">
                <a:hlinkClick r:id="rId7" tooltip="18 листопада"/>
              </a:rPr>
              <a:t>18 </a:t>
            </a:r>
            <a:r>
              <a:rPr lang="uk-UA" dirty="0" err="1">
                <a:hlinkClick r:id="rId7" tooltip="18 листопада"/>
              </a:rPr>
              <a:t>листопада</a:t>
            </a:r>
            <a:r>
              <a:rPr lang="uk-UA" dirty="0" err="1"/>
              <a:t> </a:t>
            </a:r>
            <a:r>
              <a:rPr lang="uk-UA" dirty="0">
                <a:hlinkClick r:id="rId6" tooltip="1935"/>
              </a:rPr>
              <a:t>1935</a:t>
            </a:r>
            <a:r>
              <a:rPr lang="uk-UA" dirty="0"/>
              <a:t> до </a:t>
            </a:r>
            <a:r>
              <a:rPr lang="uk-UA" dirty="0">
                <a:hlinkClick r:id="rId8" tooltip="13 січня"/>
              </a:rPr>
              <a:t>13 січня</a:t>
            </a:r>
            <a:r>
              <a:rPr lang="uk-UA" dirty="0"/>
              <a:t> </a:t>
            </a:r>
            <a:r>
              <a:rPr lang="uk-UA" dirty="0">
                <a:hlinkClick r:id="rId9" tooltip="1936"/>
              </a:rPr>
              <a:t>1936</a:t>
            </a:r>
            <a:r>
              <a:rPr lang="uk-UA" dirty="0"/>
              <a:t> проходив </a:t>
            </a:r>
            <a:r>
              <a:rPr lang="uk-UA" dirty="0">
                <a:hlinkClick r:id="rId10" tooltip="Варшавський процес"/>
              </a:rPr>
              <a:t>Варшавський процес</a:t>
            </a:r>
            <a:r>
              <a:rPr lang="uk-UA" dirty="0"/>
              <a:t>, на якому Бандера, разом з 11 іншими обвинуваченими, був суджений за приналежність </a:t>
            </a:r>
            <a:r>
              <a:rPr lang="uk-UA" dirty="0" err="1"/>
              <a:t>до </a:t>
            </a:r>
            <a:r>
              <a:rPr lang="uk-UA" dirty="0" err="1">
                <a:hlinkClick r:id="rId11" tooltip="ОУН"/>
              </a:rPr>
              <a:t>ОУН</a:t>
            </a:r>
            <a:r>
              <a:rPr lang="uk-UA" dirty="0"/>
              <a:t> та за організацію вбивства міністра внутрішніх </a:t>
            </a:r>
            <a:r>
              <a:rPr lang="uk-UA" dirty="0" err="1"/>
              <a:t>справ </a:t>
            </a:r>
            <a:r>
              <a:rPr lang="uk-UA" dirty="0" err="1">
                <a:hlinkClick r:id="rId12" tooltip="Польща"/>
              </a:rPr>
              <a:t>Польщі</a:t>
            </a:r>
            <a:r>
              <a:rPr lang="uk-UA" dirty="0" err="1"/>
              <a:t> </a:t>
            </a:r>
            <a:r>
              <a:rPr lang="uk-UA" dirty="0" err="1">
                <a:hlinkClick r:id="rId13" tooltip="Перацький Броніслав"/>
              </a:rPr>
              <a:t>Брон</a:t>
            </a:r>
            <a:r>
              <a:rPr lang="uk-UA" dirty="0">
                <a:hlinkClick r:id="rId13" tooltip="Перацький Броніслав"/>
              </a:rPr>
              <a:t>іслава Перацького</a:t>
            </a:r>
            <a:r>
              <a:rPr lang="uk-UA" dirty="0"/>
              <a:t>. Бандеру засудили до смертної кари, яку замінено на довічне ув'язнення. Після того він сидів у </a:t>
            </a:r>
            <a:r>
              <a:rPr lang="uk-UA" dirty="0">
                <a:hlinkClick r:id="rId14" tooltip="Костьол Святого Хреста"/>
              </a:rPr>
              <a:t>в'язницях «</a:t>
            </a:r>
            <a:r>
              <a:rPr lang="en-US" dirty="0" err="1">
                <a:hlinkClick r:id="rId14" tooltip="Костьол Святого Хреста"/>
              </a:rPr>
              <a:t>Święty</a:t>
            </a:r>
            <a:r>
              <a:rPr lang="en-US" dirty="0">
                <a:hlinkClick r:id="rId14" tooltip="Костьол Святого Хреста"/>
              </a:rPr>
              <a:t> </a:t>
            </a:r>
            <a:r>
              <a:rPr lang="en-US" dirty="0" err="1">
                <a:hlinkClick r:id="rId14" tooltip="Костьол Святого Хреста"/>
              </a:rPr>
              <a:t>Krzyż</a:t>
            </a:r>
            <a:r>
              <a:rPr lang="en-US" dirty="0">
                <a:hlinkClick r:id="rId14" tooltip="Костьол Святого Хреста"/>
              </a:rPr>
              <a:t>»</a:t>
            </a:r>
            <a:r>
              <a:rPr lang="en-US" dirty="0"/>
              <a:t> («</a:t>
            </a:r>
            <a:r>
              <a:rPr lang="uk-UA" dirty="0"/>
              <a:t>Святий Хрест») </a:t>
            </a:r>
            <a:r>
              <a:rPr lang="uk-UA" dirty="0" err="1"/>
              <a:t>коло </a:t>
            </a:r>
            <a:r>
              <a:rPr lang="uk-UA" dirty="0" err="1">
                <a:hlinkClick r:id="rId15" tooltip="Кєльце"/>
              </a:rPr>
              <a:t>Кельц</a:t>
            </a:r>
            <a:r>
              <a:rPr lang="uk-UA" dirty="0"/>
              <a:t>, у </a:t>
            </a:r>
            <a:r>
              <a:rPr lang="uk-UA" dirty="0" err="1"/>
              <a:t>Вронках</a:t>
            </a:r>
            <a:r>
              <a:rPr lang="uk-UA" dirty="0"/>
              <a:t> </a:t>
            </a:r>
            <a:r>
              <a:rPr lang="uk-UA" dirty="0" err="1"/>
              <a:t>коло </a:t>
            </a:r>
            <a:r>
              <a:rPr lang="uk-UA" dirty="0" err="1">
                <a:hlinkClick r:id="rId16" tooltip="Познань"/>
              </a:rPr>
              <a:t>Позн</a:t>
            </a:r>
            <a:r>
              <a:rPr lang="uk-UA" dirty="0">
                <a:hlinkClick r:id="rId16" tooltip="Познань"/>
              </a:rPr>
              <a:t>аня</a:t>
            </a:r>
            <a:r>
              <a:rPr lang="uk-UA" dirty="0"/>
              <a:t> і в </a:t>
            </a:r>
            <a:r>
              <a:rPr lang="uk-UA" dirty="0">
                <a:hlinkClick r:id="rId17" tooltip="Берестейська в'язниця"/>
              </a:rPr>
              <a:t>Бересті</a:t>
            </a:r>
            <a:r>
              <a:rPr lang="uk-UA" dirty="0"/>
              <a:t> до вересня</a:t>
            </a:r>
            <a:r>
              <a:rPr lang="uk-UA" dirty="0">
                <a:hlinkClick r:id="rId18" tooltip="1939"/>
              </a:rPr>
              <a:t>1939</a:t>
            </a:r>
            <a:r>
              <a:rPr lang="uk-UA" dirty="0"/>
              <a:t> року. </a:t>
            </a:r>
            <a:r>
              <a:rPr lang="uk-UA" dirty="0">
                <a:hlinkClick r:id="rId19" tooltip="13 вересня"/>
              </a:rPr>
              <a:t>13 вересня</a:t>
            </a:r>
            <a:r>
              <a:rPr lang="uk-UA" dirty="0"/>
              <a:t>, коли положення польських військ на тому відтинку стало критичним, </a:t>
            </a:r>
            <a:r>
              <a:rPr lang="uk-UA" dirty="0" err="1"/>
              <a:t>в'язнична </a:t>
            </a:r>
            <a:r>
              <a:rPr lang="uk-UA" dirty="0" err="1">
                <a:hlinkClick r:id="rId20" tooltip="Адміністрація"/>
              </a:rPr>
              <a:t>адмін</a:t>
            </a:r>
            <a:r>
              <a:rPr lang="uk-UA" dirty="0">
                <a:hlinkClick r:id="rId20" tooltip="Адміністрація"/>
              </a:rPr>
              <a:t>істрація</a:t>
            </a:r>
            <a:r>
              <a:rPr lang="uk-UA" dirty="0"/>
              <a:t> і сторожа поспішно евакуювалися, в'язні вийшли на волю.</a:t>
            </a:r>
          </a:p>
          <a:p>
            <a:r>
              <a:rPr lang="uk-UA" dirty="0"/>
              <a:t>У першій половині січня </a:t>
            </a:r>
            <a:r>
              <a:rPr lang="uk-UA" dirty="0">
                <a:hlinkClick r:id="rId21" tooltip="1940"/>
              </a:rPr>
              <a:t>1940</a:t>
            </a:r>
            <a:r>
              <a:rPr lang="uk-UA" dirty="0"/>
              <a:t> року Бандера прибув до </a:t>
            </a:r>
            <a:r>
              <a:rPr lang="uk-UA" dirty="0">
                <a:hlinkClick r:id="rId22" tooltip="Італія"/>
              </a:rPr>
              <a:t>Італії</a:t>
            </a:r>
            <a:r>
              <a:rPr lang="uk-UA" dirty="0"/>
              <a:t>. Був у </a:t>
            </a:r>
            <a:r>
              <a:rPr lang="uk-UA" dirty="0">
                <a:hlinkClick r:id="rId23" tooltip="Рим"/>
              </a:rPr>
              <a:t>Римі</a:t>
            </a:r>
            <a:r>
              <a:rPr lang="uk-UA" dirty="0"/>
              <a:t>, де </a:t>
            </a:r>
            <a:r>
              <a:rPr lang="uk-UA" dirty="0" err="1"/>
              <a:t>станицею </a:t>
            </a:r>
            <a:r>
              <a:rPr lang="uk-UA" dirty="0" err="1">
                <a:hlinkClick r:id="rId11" tooltip="ОУН"/>
              </a:rPr>
              <a:t>ОУ</a:t>
            </a:r>
            <a:r>
              <a:rPr lang="uk-UA" dirty="0">
                <a:hlinkClick r:id="rId11" tooltip="ОУН"/>
              </a:rPr>
              <a:t>Н</a:t>
            </a:r>
            <a:r>
              <a:rPr lang="uk-UA" dirty="0"/>
              <a:t> керував професор </a:t>
            </a:r>
            <a:r>
              <a:rPr lang="uk-UA" dirty="0">
                <a:hlinkClick r:id="rId24" tooltip="Онацький Євген Дометійович"/>
              </a:rPr>
              <a:t>Євген Онацький</a:t>
            </a:r>
            <a:r>
              <a:rPr lang="uk-UA" dirty="0"/>
              <a:t>. Там він зустрівся з своїм </a:t>
            </a:r>
            <a:r>
              <a:rPr lang="uk-UA" dirty="0" err="1"/>
              <a:t>братом</a:t>
            </a:r>
            <a:r>
              <a:rPr lang="uk-UA" dirty="0" err="1">
                <a:hlinkClick r:id="rId25" tooltip="Бандера Олександр Андрійович"/>
              </a:rPr>
              <a:t>Олександром</a:t>
            </a:r>
            <a:r>
              <a:rPr lang="uk-UA" dirty="0"/>
              <a:t>, який жив у </a:t>
            </a:r>
            <a:r>
              <a:rPr lang="uk-UA" dirty="0">
                <a:hlinkClick r:id="rId23" tooltip="Рим"/>
              </a:rPr>
              <a:t>Римі</a:t>
            </a:r>
            <a:r>
              <a:rPr lang="uk-UA" dirty="0"/>
              <a:t> від </a:t>
            </a:r>
            <a:r>
              <a:rPr lang="uk-UA" dirty="0">
                <a:hlinkClick r:id="rId26" tooltip="1933"/>
              </a:rPr>
              <a:t>1933</a:t>
            </a:r>
            <a:r>
              <a:rPr lang="uk-UA" dirty="0"/>
              <a:t>–</a:t>
            </a:r>
            <a:r>
              <a:rPr lang="uk-UA" dirty="0">
                <a:hlinkClick r:id="rId2" tooltip="1934"/>
              </a:rPr>
              <a:t>1934</a:t>
            </a:r>
            <a:r>
              <a:rPr lang="uk-UA" dirty="0"/>
              <a:t>, студіював і захистив докторат з політично-економічних наук, одружився і працював у нашій місцевій станиці.</a:t>
            </a:r>
          </a:p>
          <a:p>
            <a:endParaRPr lang="uk-UA" dirty="0"/>
          </a:p>
        </p:txBody>
      </p:sp>
    </p:spTree>
    <p:extLst>
      <p:ext uri="{BB962C8B-B14F-4D97-AF65-F5344CB8AC3E}">
        <p14:creationId xmlns:p14="http://schemas.microsoft.com/office/powerpoint/2010/main" val="128381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60648"/>
            <a:ext cx="6781800" cy="1600200"/>
          </a:xfrm>
        </p:spPr>
        <p:txBody>
          <a:bodyPr>
            <a:normAutofit fontScale="90000"/>
          </a:bodyPr>
          <a:lstStyle/>
          <a:p>
            <a:r>
              <a:rPr lang="uk-UA" dirty="0"/>
              <a:t>Друга світова війна</a:t>
            </a:r>
            <a:br>
              <a:rPr lang="uk-UA" dirty="0"/>
            </a:br>
            <a:endParaRPr lang="uk-UA" dirty="0"/>
          </a:p>
        </p:txBody>
      </p:sp>
      <p:sp>
        <p:nvSpPr>
          <p:cNvPr id="3" name="Объект 2"/>
          <p:cNvSpPr>
            <a:spLocks noGrp="1"/>
          </p:cNvSpPr>
          <p:nvPr>
            <p:ph idx="1"/>
          </p:nvPr>
        </p:nvSpPr>
        <p:spPr>
          <a:xfrm>
            <a:off x="354360" y="1052736"/>
            <a:ext cx="8291264" cy="3744416"/>
          </a:xfrm>
        </p:spPr>
        <p:txBody>
          <a:bodyPr>
            <a:normAutofit fontScale="25000" lnSpcReduction="20000"/>
          </a:bodyPr>
          <a:lstStyle/>
          <a:p>
            <a:r>
              <a:rPr lang="uk-UA" sz="5600" dirty="0"/>
              <a:t>Одразу після виходу на волю, у вересні 1939 року, він очолює революційний провід ОУН та одразу ж веде переговори з військовим керівництвом гітлерівської Німеччини про спільну боротьбу проти російсько-більшовицьких окупантів, які, на той момент, згідно таємного </a:t>
            </a:r>
            <a:r>
              <a:rPr lang="uk-UA" sz="5600" dirty="0">
                <a:hlinkClick r:id="rId2"/>
              </a:rPr>
              <a:t>Пакту </a:t>
            </a:r>
            <a:r>
              <a:rPr lang="uk-UA" sz="5600" dirty="0" err="1">
                <a:hlinkClick r:id="rId2"/>
              </a:rPr>
              <a:t>Молотова-Ріббентропа</a:t>
            </a:r>
            <a:r>
              <a:rPr lang="uk-UA" sz="5600" dirty="0"/>
              <a:t>, окупували західноукраїнські землі. Основною ціллю Бандери при співпраці з німцями було створення незалежної української держави.</a:t>
            </a:r>
          </a:p>
          <a:p>
            <a:r>
              <a:rPr lang="uk-UA" sz="5600" dirty="0"/>
              <a:t>Використавши протиріччя всередині гітлерівської адміністрації створюється північний український легіон "</a:t>
            </a:r>
            <a:r>
              <a:rPr lang="uk-UA" sz="5600" dirty="0" err="1"/>
              <a:t>Нахтігаль</a:t>
            </a:r>
            <a:r>
              <a:rPr lang="uk-UA" sz="5600" dirty="0"/>
              <a:t>", командир Роман Шухевич, та південний "Роланд". Ці військові утворення, за задумом ОУН, повинні були стати основою української армії після проголошення незалежності. З початку війни вони офіційно не входили до складу німецької армії, мали відмінну форму, носили тризуб та йшли в бій під синьо-жовтим прапором.</a:t>
            </a:r>
          </a:p>
          <a:p>
            <a:r>
              <a:rPr lang="uk-UA" sz="5600" dirty="0"/>
              <a:t>22 червня 1941 року гітлерівська Німеччина, порушивши </a:t>
            </a:r>
            <a:r>
              <a:rPr lang="uk-UA" sz="5600" dirty="0">
                <a:hlinkClick r:id="rId2"/>
              </a:rPr>
              <a:t>умови Пакту </a:t>
            </a:r>
            <a:r>
              <a:rPr lang="uk-UA" sz="5600" dirty="0" err="1">
                <a:hlinkClick r:id="rId2"/>
              </a:rPr>
              <a:t>Молотова–Ріббентропа</a:t>
            </a:r>
            <a:r>
              <a:rPr lang="uk-UA" sz="5600" dirty="0"/>
              <a:t>, нападає на Радянський Союз. А вже 30 червня 1941 року, легіон "</a:t>
            </a:r>
            <a:r>
              <a:rPr lang="uk-UA" sz="5600" dirty="0" err="1"/>
              <a:t>Нахтігаль</a:t>
            </a:r>
            <a:r>
              <a:rPr lang="uk-UA" sz="5600" dirty="0"/>
              <a:t>", на чолі з Романом Шухевичем, входить до Львова, захоплює стратегічні об'єкти міста, і в той же день відбувається проголошення Акту відновлення Української державності. Голові Національних Зборів Ярославу Стецьку було доручено організувати українські владні структури</a:t>
            </a:r>
            <a:r>
              <a:rPr lang="uk-UA" sz="5600" dirty="0" smtClean="0"/>
              <a:t>.</a:t>
            </a:r>
          </a:p>
          <a:p>
            <a:r>
              <a:rPr lang="uk-UA" sz="5600" dirty="0"/>
              <a:t>22 червня 1941 року гітлерівська Німеччина, порушивши </a:t>
            </a:r>
            <a:r>
              <a:rPr lang="uk-UA" sz="5600" dirty="0">
                <a:hlinkClick r:id="rId2"/>
              </a:rPr>
              <a:t>умови Пакту </a:t>
            </a:r>
            <a:r>
              <a:rPr lang="uk-UA" sz="5600" dirty="0" err="1">
                <a:hlinkClick r:id="rId2"/>
              </a:rPr>
              <a:t>Молотова–Ріббентропа</a:t>
            </a:r>
            <a:r>
              <a:rPr lang="uk-UA" sz="5600" dirty="0"/>
              <a:t>, нападає на Радянський Союз. А вже 30 червня 1941 року, легіон "</a:t>
            </a:r>
            <a:r>
              <a:rPr lang="uk-UA" sz="5600" dirty="0" err="1"/>
              <a:t>Нахтігаль</a:t>
            </a:r>
            <a:r>
              <a:rPr lang="uk-UA" sz="5600" dirty="0"/>
              <a:t>", на чолі з Романом Шухевичем, входить до Львова, захоплює стратегічні об'єкти міста, і в той же день відбувається проголошення Акту відновлення Української державності. Голові Національних Зборів Ярославу Стецьку було доручено організувати українські владні структури.</a:t>
            </a:r>
          </a:p>
          <a:p>
            <a:endParaRPr lang="uk-UA" dirty="0"/>
          </a:p>
        </p:txBody>
      </p:sp>
      <p:pic>
        <p:nvPicPr>
          <p:cNvPr id="4098" name="Picture 2" descr="C:\Users\Роман\Desktop\oun_up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4898771"/>
            <a:ext cx="2286000" cy="14859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779912" y="5318555"/>
            <a:ext cx="4572000" cy="646331"/>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ru-RU" b="1" i="1" dirty="0"/>
              <a:t>«З москалями нема </a:t>
            </a:r>
            <a:r>
              <a:rPr lang="ru-RU" b="1" i="1" dirty="0" err="1"/>
              <a:t>спільної</a:t>
            </a:r>
            <a:r>
              <a:rPr lang="ru-RU" b="1" i="1" dirty="0"/>
              <a:t> </a:t>
            </a:r>
            <a:r>
              <a:rPr lang="ru-RU" b="1" i="1" dirty="0" err="1"/>
              <a:t>мови</a:t>
            </a:r>
            <a:r>
              <a:rPr lang="ru-RU" b="1" i="1" dirty="0"/>
              <a:t>»</a:t>
            </a:r>
          </a:p>
          <a:p>
            <a:r>
              <a:rPr lang="ru-RU" b="1" i="1" dirty="0"/>
              <a:t>— Степан </a:t>
            </a:r>
            <a:r>
              <a:rPr lang="ru-RU" b="1" i="1" dirty="0" err="1"/>
              <a:t>Бандера</a:t>
            </a:r>
            <a:endParaRPr lang="ru-RU" b="1" i="1" dirty="0"/>
          </a:p>
        </p:txBody>
      </p:sp>
    </p:spTree>
    <p:extLst>
      <p:ext uri="{BB962C8B-B14F-4D97-AF65-F5344CB8AC3E}">
        <p14:creationId xmlns:p14="http://schemas.microsoft.com/office/powerpoint/2010/main" val="101599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20688"/>
            <a:ext cx="8219256" cy="5505475"/>
          </a:xfrm>
        </p:spPr>
        <p:txBody>
          <a:bodyPr>
            <a:normAutofit fontScale="77500" lnSpcReduction="20000"/>
          </a:bodyPr>
          <a:lstStyle/>
          <a:p>
            <a:r>
              <a:rPr lang="uk-UA" dirty="0"/>
              <a:t>На такі дії українських незалежників німецька влада відповіла, спочатку, ультиматумом негайно скасувати Акт, а коли вони відмовилися виконати умови гітлерівців, проти них був застосований масовий терор. Сотні учасників так званої "Бандерівської диверсії" були арештовані та кинуті у тюрми. Така сама доля спіткала і Степана Бандеру, його заарештували у Кракові. Двох його братів Василя та Олексу було на смерть замордовано у польському концтаборі </a:t>
            </a:r>
            <a:r>
              <a:rPr lang="en-US" dirty="0"/>
              <a:t>Auschwitz. </a:t>
            </a:r>
            <a:r>
              <a:rPr lang="uk-UA" dirty="0"/>
              <a:t>Обидва українські легіони "</a:t>
            </a:r>
            <a:r>
              <a:rPr lang="uk-UA" dirty="0" err="1"/>
              <a:t>Нахтігаль</a:t>
            </a:r>
            <a:r>
              <a:rPr lang="uk-UA" dirty="0"/>
              <a:t>" та "Роланд", після відмови підкорятися німцям, були розформовані та роззброєні. Але, незважаючи на це, саме вояки цих підрозділів пізніше стануть ядром УПА (Української Повстанської Армії).</a:t>
            </a:r>
          </a:p>
          <a:p>
            <a:r>
              <a:rPr lang="uk-UA" dirty="0"/>
              <a:t>Через несприятливий хід війни, німці, в грудні 1944 року випускають Степана з під варти та починають переговори про спільні дії проти більшовиків. Основними вимогами Бандери залишалися визнання Німеччиною Акту відновлення Української державності, та можливість створення незалежної української армії. Але дані цілі не були реалізовані, оскільки радянські війська невдовзі захопили Західну Україну, а 7 травня 1945 року гітлерівська Німеччина підписала Акт про капітуляцію.</a:t>
            </a:r>
          </a:p>
          <a:p>
            <a:r>
              <a:rPr lang="uk-UA" dirty="0"/>
              <a:t>Подальша боротьба за незалежність розгорнулася на теренах Західної та Великої України вже проти радянської окупаційної влади, та активно продовжувалася до 1955 року . Керував антирадянським спротивом Бандера з-за кордону.</a:t>
            </a:r>
          </a:p>
          <a:p>
            <a:endParaRPr lang="uk-UA" dirty="0"/>
          </a:p>
        </p:txBody>
      </p:sp>
    </p:spTree>
    <p:extLst>
      <p:ext uri="{BB962C8B-B14F-4D97-AF65-F5344CB8AC3E}">
        <p14:creationId xmlns:p14="http://schemas.microsoft.com/office/powerpoint/2010/main" val="37426956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47</TotalTime>
  <Words>567</Words>
  <Application>Microsoft Office PowerPoint</Application>
  <PresentationFormat>Экран (4:3)</PresentationFormat>
  <Paragraphs>65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NewsPrint</vt:lpstr>
      <vt:lpstr>Степан Бандера</vt:lpstr>
      <vt:lpstr>Презентация PowerPoint</vt:lpstr>
      <vt:lpstr>Родина</vt:lpstr>
      <vt:lpstr>Дитячі роки </vt:lpstr>
      <vt:lpstr>Юність </vt:lpstr>
      <vt:lpstr>Презентация PowerPoint</vt:lpstr>
      <vt:lpstr>В ув'язненні. Вихід із в'язниці (1936–1939) </vt:lpstr>
      <vt:lpstr>Друга світова війна </vt:lpstr>
      <vt:lpstr>Презентация PowerPoint</vt:lpstr>
      <vt:lpstr>Останні роки </vt:lpstr>
      <vt:lpstr>Презентация PowerPoint</vt:lpstr>
      <vt:lpstr>Презентация PowerPoint</vt:lpstr>
      <vt:lpstr>Висновок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Роман</dc:creator>
  <cp:lastModifiedBy>Роман</cp:lastModifiedBy>
  <cp:revision>6</cp:revision>
  <dcterms:created xsi:type="dcterms:W3CDTF">2014-03-15T19:06:21Z</dcterms:created>
  <dcterms:modified xsi:type="dcterms:W3CDTF">2014-03-15T20:05:12Z</dcterms:modified>
</cp:coreProperties>
</file>