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5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660"/>
  </p:normalViewPr>
  <p:slideViewPr>
    <p:cSldViewPr>
      <p:cViewPr varScale="1">
        <p:scale>
          <a:sx n="72" d="100"/>
          <a:sy n="72" d="100"/>
        </p:scale>
        <p:origin x="-8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73CDDB36-F918-4C59-96D4-475E19D2DC2E}" type="datetimeFigureOut">
              <a:rPr lang="en-US"/>
              <a:pPr>
                <a:defRPr/>
              </a:pPr>
              <a:t>12/20/2013</a:t>
            </a:fld>
            <a:endParaRPr lang="en-US"/>
          </a:p>
        </p:txBody>
      </p:sp>
      <p:sp>
        <p:nvSpPr>
          <p:cNvPr id="7" name="Нижний колонтитул 19"/>
          <p:cNvSpPr>
            <a:spLocks noGrp="1"/>
          </p:cNvSpPr>
          <p:nvPr>
            <p:ph type="ftr" sz="quarter" idx="11"/>
          </p:nvPr>
        </p:nvSpPr>
        <p:spPr/>
        <p:txBody>
          <a:bodyPr/>
          <a:lstStyle>
            <a:lvl1pPr>
              <a:defRPr/>
            </a:lvl1pPr>
            <a:extLst/>
          </a:lstStyle>
          <a:p>
            <a:pPr>
              <a:defRPr/>
            </a:pPr>
            <a:endParaRPr lang="en-US"/>
          </a:p>
        </p:txBody>
      </p:sp>
      <p:sp>
        <p:nvSpPr>
          <p:cNvPr id="8" name="Номер слайда 9"/>
          <p:cNvSpPr>
            <a:spLocks noGrp="1"/>
          </p:cNvSpPr>
          <p:nvPr>
            <p:ph type="sldNum" sz="quarter" idx="12"/>
          </p:nvPr>
        </p:nvSpPr>
        <p:spPr/>
        <p:txBody>
          <a:bodyPr/>
          <a:lstStyle>
            <a:lvl1pPr>
              <a:defRPr/>
            </a:lvl1pPr>
            <a:extLst/>
          </a:lstStyle>
          <a:p>
            <a:pPr>
              <a:defRPr/>
            </a:pPr>
            <a:fld id="{504CFC6D-781D-460B-B5CF-886AE84781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F6E4AFC-3D61-4A1E-995C-F3753653DBE8}" type="datetimeFigureOut">
              <a:rPr lang="en-US"/>
              <a:pPr>
                <a:defRPr/>
              </a:pPr>
              <a:t>12/20/2013</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00791EE5-4A6E-46B8-B774-D11C8FC124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70B75DA-4966-4D21-8208-A9F5F3D72D2C}" type="datetimeFigureOut">
              <a:rPr lang="en-US"/>
              <a:pPr>
                <a:defRPr/>
              </a:pPr>
              <a:t>12/20/2013</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F78CE52E-A948-49D2-8F2D-F7384072D9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397CF20-7A7A-4275-A77C-0BFF3BD8C04D}" type="datetimeFigureOut">
              <a:rPr lang="en-US"/>
              <a:pPr>
                <a:defRPr/>
              </a:pPr>
              <a:t>12/20/2013</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19B24FE6-EFA4-4735-843A-56A7807DE0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660DC48C-EFCC-447E-969B-AF160BD6EDD0}" type="datetimeFigureOut">
              <a:rPr lang="en-US"/>
              <a:pPr>
                <a:defRPr/>
              </a:pPr>
              <a:t>12/20/2013</a:t>
            </a:fld>
            <a:endParaRPr lang="en-US"/>
          </a:p>
        </p:txBody>
      </p:sp>
      <p:sp>
        <p:nvSpPr>
          <p:cNvPr id="9" name="Нижний колонтитул 4"/>
          <p:cNvSpPr>
            <a:spLocks noGrp="1"/>
          </p:cNvSpPr>
          <p:nvPr>
            <p:ph type="ftr" sz="quarter" idx="11"/>
          </p:nvPr>
        </p:nvSpPr>
        <p:spPr/>
        <p:txBody>
          <a:bodyPr/>
          <a:lstStyle>
            <a:lvl1pPr>
              <a:defRPr/>
            </a:lvl1pPr>
            <a:extLst/>
          </a:lstStyle>
          <a:p>
            <a:pPr>
              <a:defRPr/>
            </a:pPr>
            <a:endParaRPr lang="en-US"/>
          </a:p>
        </p:txBody>
      </p:sp>
      <p:sp>
        <p:nvSpPr>
          <p:cNvPr id="10" name="Номер слайда 5"/>
          <p:cNvSpPr>
            <a:spLocks noGrp="1"/>
          </p:cNvSpPr>
          <p:nvPr>
            <p:ph type="sldNum" sz="quarter" idx="12"/>
          </p:nvPr>
        </p:nvSpPr>
        <p:spPr/>
        <p:txBody>
          <a:bodyPr/>
          <a:lstStyle>
            <a:lvl1pPr>
              <a:defRPr/>
            </a:lvl1pPr>
            <a:extLst/>
          </a:lstStyle>
          <a:p>
            <a:pPr>
              <a:defRPr/>
            </a:pPr>
            <a:fld id="{9D4ABD83-C50E-4DD6-A676-07C79AD6C7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B9115111-6A70-48CE-8A3C-77CA7B723337}" type="datetimeFigureOut">
              <a:rPr lang="en-US"/>
              <a:pPr>
                <a:defRPr/>
              </a:pPr>
              <a:t>12/20/2013</a:t>
            </a:fld>
            <a:endParaRPr lang="en-US"/>
          </a:p>
        </p:txBody>
      </p:sp>
      <p:sp>
        <p:nvSpPr>
          <p:cNvPr id="6" name="Нижний колонтитул 9"/>
          <p:cNvSpPr>
            <a:spLocks noGrp="1"/>
          </p:cNvSpPr>
          <p:nvPr>
            <p:ph type="ftr" sz="quarter" idx="11"/>
          </p:nvPr>
        </p:nvSpPr>
        <p:spPr/>
        <p:txBody>
          <a:bodyPr/>
          <a:lstStyle>
            <a:lvl1pPr>
              <a:defRPr/>
            </a:lvl1pPr>
          </a:lstStyle>
          <a:p>
            <a:pPr>
              <a:defRPr/>
            </a:pPr>
            <a:endParaRPr lang="en-US"/>
          </a:p>
        </p:txBody>
      </p:sp>
      <p:sp>
        <p:nvSpPr>
          <p:cNvPr id="7" name="Номер слайда 21"/>
          <p:cNvSpPr>
            <a:spLocks noGrp="1"/>
          </p:cNvSpPr>
          <p:nvPr>
            <p:ph type="sldNum" sz="quarter" idx="12"/>
          </p:nvPr>
        </p:nvSpPr>
        <p:spPr/>
        <p:txBody>
          <a:bodyPr/>
          <a:lstStyle>
            <a:lvl1pPr>
              <a:defRPr/>
            </a:lvl1pPr>
          </a:lstStyle>
          <a:p>
            <a:pPr>
              <a:defRPr/>
            </a:pPr>
            <a:fld id="{2FA845F5-345B-4F4E-B776-7204A90735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3"/>
          <p:cNvSpPr>
            <a:spLocks noGrp="1"/>
          </p:cNvSpPr>
          <p:nvPr>
            <p:ph type="dt" sz="half" idx="10"/>
          </p:nvPr>
        </p:nvSpPr>
        <p:spPr/>
        <p:txBody>
          <a:bodyPr/>
          <a:lstStyle>
            <a:lvl1pPr>
              <a:defRPr/>
            </a:lvl1pPr>
          </a:lstStyle>
          <a:p>
            <a:pPr>
              <a:defRPr/>
            </a:pPr>
            <a:fld id="{87339350-476D-4984-9151-861853A87B4D}" type="datetimeFigureOut">
              <a:rPr lang="en-US"/>
              <a:pPr>
                <a:defRPr/>
              </a:pPr>
              <a:t>12/20/2013</a:t>
            </a:fld>
            <a:endParaRPr lang="en-US"/>
          </a:p>
        </p:txBody>
      </p:sp>
      <p:sp>
        <p:nvSpPr>
          <p:cNvPr id="8" name="Нижний колонтитул 9"/>
          <p:cNvSpPr>
            <a:spLocks noGrp="1"/>
          </p:cNvSpPr>
          <p:nvPr>
            <p:ph type="ftr" sz="quarter" idx="11"/>
          </p:nvPr>
        </p:nvSpPr>
        <p:spPr/>
        <p:txBody>
          <a:bodyPr/>
          <a:lstStyle>
            <a:lvl1pPr>
              <a:defRPr/>
            </a:lvl1pPr>
          </a:lstStyle>
          <a:p>
            <a:pPr>
              <a:defRPr/>
            </a:pPr>
            <a:endParaRPr lang="en-US"/>
          </a:p>
        </p:txBody>
      </p:sp>
      <p:sp>
        <p:nvSpPr>
          <p:cNvPr id="9" name="Номер слайда 21"/>
          <p:cNvSpPr>
            <a:spLocks noGrp="1"/>
          </p:cNvSpPr>
          <p:nvPr>
            <p:ph type="sldNum" sz="quarter" idx="12"/>
          </p:nvPr>
        </p:nvSpPr>
        <p:spPr/>
        <p:txBody>
          <a:bodyPr/>
          <a:lstStyle>
            <a:lvl1pPr>
              <a:defRPr/>
            </a:lvl1pPr>
          </a:lstStyle>
          <a:p>
            <a:pPr>
              <a:defRPr/>
            </a:pPr>
            <a:fld id="{E85FBE88-4B51-48D0-A226-CCE945FCFF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2E3C28EB-DF0C-4714-B808-887769A02FB4}" type="datetimeFigureOut">
              <a:rPr lang="en-US"/>
              <a:pPr>
                <a:defRPr/>
              </a:pPr>
              <a:t>12/20/2013</a:t>
            </a:fld>
            <a:endParaRPr lang="en-US"/>
          </a:p>
        </p:txBody>
      </p:sp>
      <p:sp>
        <p:nvSpPr>
          <p:cNvPr id="4" name="Нижний колонтитул 9"/>
          <p:cNvSpPr>
            <a:spLocks noGrp="1"/>
          </p:cNvSpPr>
          <p:nvPr>
            <p:ph type="ftr" sz="quarter" idx="11"/>
          </p:nvPr>
        </p:nvSpPr>
        <p:spPr/>
        <p:txBody>
          <a:bodyPr/>
          <a:lstStyle>
            <a:lvl1pPr>
              <a:defRPr/>
            </a:lvl1pPr>
          </a:lstStyle>
          <a:p>
            <a:pPr>
              <a:defRPr/>
            </a:pPr>
            <a:endParaRPr lang="en-US"/>
          </a:p>
        </p:txBody>
      </p:sp>
      <p:sp>
        <p:nvSpPr>
          <p:cNvPr id="5" name="Номер слайда 21"/>
          <p:cNvSpPr>
            <a:spLocks noGrp="1"/>
          </p:cNvSpPr>
          <p:nvPr>
            <p:ph type="sldNum" sz="quarter" idx="12"/>
          </p:nvPr>
        </p:nvSpPr>
        <p:spPr/>
        <p:txBody>
          <a:bodyPr/>
          <a:lstStyle>
            <a:lvl1pPr>
              <a:defRPr/>
            </a:lvl1pPr>
          </a:lstStyle>
          <a:p>
            <a:pPr>
              <a:defRPr/>
            </a:pPr>
            <a:fld id="{FC99CCC4-0A16-466E-BEE6-A620C7B0DB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9C07E0A3-D140-4B16-99A1-CC60D7732D6A}" type="datetimeFigureOut">
              <a:rPr lang="en-US"/>
              <a:pPr>
                <a:defRPr/>
              </a:pPr>
              <a:t>12/20/2013</a:t>
            </a:fld>
            <a:endParaRPr lang="en-US"/>
          </a:p>
        </p:txBody>
      </p:sp>
      <p:sp>
        <p:nvSpPr>
          <p:cNvPr id="5" name="Нижний колонтитул 2"/>
          <p:cNvSpPr>
            <a:spLocks noGrp="1"/>
          </p:cNvSpPr>
          <p:nvPr>
            <p:ph type="ftr" sz="quarter" idx="11"/>
          </p:nvPr>
        </p:nvSpPr>
        <p:spPr/>
        <p:txBody>
          <a:bodyPr/>
          <a:lstStyle>
            <a:lvl1pPr>
              <a:defRPr/>
            </a:lvl1pPr>
            <a:extLst/>
          </a:lstStyle>
          <a:p>
            <a:pPr>
              <a:defRPr/>
            </a:pPr>
            <a:endParaRPr lang="en-US"/>
          </a:p>
        </p:txBody>
      </p:sp>
      <p:sp>
        <p:nvSpPr>
          <p:cNvPr id="6" name="Номер слайда 3"/>
          <p:cNvSpPr>
            <a:spLocks noGrp="1"/>
          </p:cNvSpPr>
          <p:nvPr>
            <p:ph type="sldNum" sz="quarter" idx="12"/>
          </p:nvPr>
        </p:nvSpPr>
        <p:spPr/>
        <p:txBody>
          <a:bodyPr/>
          <a:lstStyle>
            <a:lvl1pPr>
              <a:defRPr/>
            </a:lvl1pPr>
            <a:extLst/>
          </a:lstStyle>
          <a:p>
            <a:pPr>
              <a:defRPr/>
            </a:pPr>
            <a:fld id="{115C04E8-1D34-4520-B8A2-7E9AEC2E19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23037031-A1D7-40FA-8469-19DD52F56EB1}" type="datetimeFigureOut">
              <a:rPr lang="en-US"/>
              <a:pPr>
                <a:defRPr/>
              </a:pPr>
              <a:t>12/20/2013</a:t>
            </a:fld>
            <a:endParaRPr lang="en-US"/>
          </a:p>
        </p:txBody>
      </p:sp>
      <p:sp>
        <p:nvSpPr>
          <p:cNvPr id="6" name="Нижний колонтитул 9"/>
          <p:cNvSpPr>
            <a:spLocks noGrp="1"/>
          </p:cNvSpPr>
          <p:nvPr>
            <p:ph type="ftr" sz="quarter" idx="11"/>
          </p:nvPr>
        </p:nvSpPr>
        <p:spPr/>
        <p:txBody>
          <a:bodyPr/>
          <a:lstStyle>
            <a:lvl1pPr>
              <a:defRPr/>
            </a:lvl1pPr>
          </a:lstStyle>
          <a:p>
            <a:pPr>
              <a:defRPr/>
            </a:pPr>
            <a:endParaRPr lang="en-US"/>
          </a:p>
        </p:txBody>
      </p:sp>
      <p:sp>
        <p:nvSpPr>
          <p:cNvPr id="7" name="Номер слайда 21"/>
          <p:cNvSpPr>
            <a:spLocks noGrp="1"/>
          </p:cNvSpPr>
          <p:nvPr>
            <p:ph type="sldNum" sz="quarter" idx="12"/>
          </p:nvPr>
        </p:nvSpPr>
        <p:spPr/>
        <p:txBody>
          <a:bodyPr/>
          <a:lstStyle>
            <a:lvl1pPr>
              <a:defRPr/>
            </a:lvl1pPr>
          </a:lstStyle>
          <a:p>
            <a:pPr>
              <a:defRPr/>
            </a:pPr>
            <a:fld id="{0E0120A9-B285-41CC-A53E-0BDF211CED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5D340714-977D-416A-BF16-1A8E293421DD}" type="datetimeFigureOut">
              <a:rPr lang="en-US"/>
              <a:pPr>
                <a:defRPr/>
              </a:pPr>
              <a:t>12/20/2013</a:t>
            </a:fld>
            <a:endParaRPr lang="en-US"/>
          </a:p>
        </p:txBody>
      </p:sp>
      <p:sp>
        <p:nvSpPr>
          <p:cNvPr id="9" name="Нижний колонтитул 5"/>
          <p:cNvSpPr>
            <a:spLocks noGrp="1"/>
          </p:cNvSpPr>
          <p:nvPr>
            <p:ph type="ftr" sz="quarter" idx="11"/>
          </p:nvPr>
        </p:nvSpPr>
        <p:spPr/>
        <p:txBody>
          <a:bodyPr/>
          <a:lstStyle>
            <a:lvl1pPr>
              <a:defRPr/>
            </a:lvl1pPr>
            <a:extLst/>
          </a:lstStyle>
          <a:p>
            <a:pPr>
              <a:defRPr/>
            </a:pPr>
            <a:endParaRPr lang="en-US"/>
          </a:p>
        </p:txBody>
      </p:sp>
      <p:sp>
        <p:nvSpPr>
          <p:cNvPr id="10" name="Номер слайда 6"/>
          <p:cNvSpPr>
            <a:spLocks noGrp="1"/>
          </p:cNvSpPr>
          <p:nvPr>
            <p:ph type="sldNum" sz="quarter" idx="12"/>
          </p:nvPr>
        </p:nvSpPr>
        <p:spPr/>
        <p:txBody>
          <a:bodyPr/>
          <a:lstStyle>
            <a:lvl1pPr>
              <a:defRPr/>
            </a:lvl1pPr>
            <a:extLst/>
          </a:lstStyle>
          <a:p>
            <a:pPr>
              <a:defRPr/>
            </a:pPr>
            <a:fld id="{A59822DA-8BB1-4796-953F-521E8EF0A0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F59B98C0-58E0-42AA-8B49-C6278EB5612C}" type="datetimeFigureOut">
              <a:rPr lang="en-US"/>
              <a:pPr>
                <a:defRPr/>
              </a:pPr>
              <a:t>12/20/2013</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419C150B-DA84-4A14-819C-E9EEAD4586B1}" type="slidenum">
              <a:rPr lang="en-US"/>
              <a:pPr>
                <a:defRPr/>
              </a:pPr>
              <a:t>‹#›</a:t>
            </a:fld>
            <a:endParaRPr lang="en-US"/>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9" r:id="rId3"/>
    <p:sldLayoutId id="2147483766" r:id="rId4"/>
    <p:sldLayoutId id="2147483765" r:id="rId5"/>
    <p:sldLayoutId id="2147483764" r:id="rId6"/>
    <p:sldLayoutId id="2147483770" r:id="rId7"/>
    <p:sldLayoutId id="2147483763" r:id="rId8"/>
    <p:sldLayoutId id="2147483771" r:id="rId9"/>
    <p:sldLayoutId id="2147483762" r:id="rId10"/>
    <p:sldLayoutId id="2147483761" r:id="rId11"/>
  </p:sldLayoutIdLst>
  <p:transition spd="med">
    <p:cover dir="u"/>
  </p:transition>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Maria_Branwell" TargetMode="External"/><Relationship Id="rId13" Type="http://schemas.openxmlformats.org/officeDocument/2006/relationships/hyperlink" Target="http://en.wikipedia.org/wiki/Perpetual_curate" TargetMode="External"/><Relationship Id="rId3" Type="http://schemas.openxmlformats.org/officeDocument/2006/relationships/image" Target="../media/image6.jpeg"/><Relationship Id="rId7" Type="http://schemas.openxmlformats.org/officeDocument/2006/relationships/hyperlink" Target="http://en.wikipedia.org/wiki/West_Riding_of_Yorkshire" TargetMode="External"/><Relationship Id="rId12" Type="http://schemas.openxmlformats.org/officeDocument/2006/relationships/hyperlink" Target="http://en.wikipedia.org/wiki/Haworth"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en.wikipedia.org/wiki/Thornton,_West_Yorkshire" TargetMode="External"/><Relationship Id="rId11" Type="http://schemas.openxmlformats.org/officeDocument/2006/relationships/hyperlink" Target="http://en.wikipedia.org/wiki/Bront%C3%AB" TargetMode="External"/><Relationship Id="rId5" Type="http://schemas.openxmlformats.org/officeDocument/2006/relationships/image" Target="../media/image2.jpeg"/><Relationship Id="rId10" Type="http://schemas.openxmlformats.org/officeDocument/2006/relationships/hyperlink" Target="http://en.wikipedia.org/wiki/Anglican" TargetMode="External"/><Relationship Id="rId4" Type="http://schemas.openxmlformats.org/officeDocument/2006/relationships/image" Target="../media/image3.jpeg"/><Relationship Id="rId9" Type="http://schemas.openxmlformats.org/officeDocument/2006/relationships/hyperlink" Target="http://en.wikipedia.org/wiki/Patrick_Bront%C3%AB" TargetMode="External"/><Relationship Id="rId1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owan_Bridge" TargetMode="External"/><Relationship Id="rId3" Type="http://schemas.openxmlformats.org/officeDocument/2006/relationships/image" Target="../media/image12.png"/><Relationship Id="rId7" Type="http://schemas.openxmlformats.org/officeDocument/2006/relationships/hyperlink" Target="http://en.wikipedia.org/wiki/Branwell_Bront%C3%AB"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en.wikipedia.org/wiki/Anne_Bront%C3%AB" TargetMode="External"/><Relationship Id="rId5" Type="http://schemas.openxmlformats.org/officeDocument/2006/relationships/hyperlink" Target="http://en.wikipedia.org/wiki/Emily_Bront%C3%AB"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Manners" TargetMode="External"/><Relationship Id="rId13" Type="http://schemas.openxmlformats.org/officeDocument/2006/relationships/hyperlink" Target="http://en.wikipedia.org/wiki/British_Regency" TargetMode="External"/><Relationship Id="rId3" Type="http://schemas.openxmlformats.org/officeDocument/2006/relationships/image" Target="../media/image16.jpeg"/><Relationship Id="rId7" Type="http://schemas.openxmlformats.org/officeDocument/2006/relationships/hyperlink" Target="http://en.wikipedia.org/wiki/Elizabeth_Bennet" TargetMode="External"/><Relationship Id="rId12" Type="http://schemas.openxmlformats.org/officeDocument/2006/relationships/hyperlink" Target="http://en.wikipedia.org/wiki/Landed_gentry"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en.wikipedia.org/wiki/Jane_Austen" TargetMode="External"/><Relationship Id="rId11" Type="http://schemas.openxmlformats.org/officeDocument/2006/relationships/hyperlink" Target="http://en.wikipedia.org/wiki/Marriage" TargetMode="External"/><Relationship Id="rId5" Type="http://schemas.openxmlformats.org/officeDocument/2006/relationships/hyperlink" Target="http://en.wikipedia.org/wiki/Novel_of_manners" TargetMode="External"/><Relationship Id="rId10" Type="http://schemas.openxmlformats.org/officeDocument/2006/relationships/hyperlink" Target="http://en.wikipedia.org/wiki/Education" TargetMode="External"/><Relationship Id="rId4" Type="http://schemas.openxmlformats.org/officeDocument/2006/relationships/image" Target="../media/image2.jpeg"/><Relationship Id="rId9" Type="http://schemas.openxmlformats.org/officeDocument/2006/relationships/hyperlink" Target="http://en.wikipedia.org/wiki/Mora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6" descr="brown_wallpaper_small.jpg"/>
          <p:cNvPicPr>
            <a:picLocks noChangeAspect="1"/>
          </p:cNvPicPr>
          <p:nvPr/>
        </p:nvPicPr>
        <p:blipFill>
          <a:blip r:embed="rId2"/>
          <a:srcRect/>
          <a:stretch>
            <a:fillRect/>
          </a:stretch>
        </p:blipFill>
        <p:spPr bwMode="auto">
          <a:xfrm>
            <a:off x="990600" y="0"/>
            <a:ext cx="8153400" cy="6858000"/>
          </a:xfrm>
          <a:prstGeom prst="rect">
            <a:avLst/>
          </a:prstGeom>
          <a:noFill/>
          <a:ln w="9525">
            <a:noFill/>
            <a:miter lim="800000"/>
            <a:headEnd/>
            <a:tailEnd/>
          </a:ln>
        </p:spPr>
      </p:pic>
      <p:sp>
        <p:nvSpPr>
          <p:cNvPr id="5" name="Скругленный прямоугольник 4"/>
          <p:cNvSpPr/>
          <p:nvPr/>
        </p:nvSpPr>
        <p:spPr>
          <a:xfrm>
            <a:off x="1676400" y="304800"/>
            <a:ext cx="6858000" cy="914400"/>
          </a:xfrm>
          <a:prstGeom prst="roundRect">
            <a:avLst/>
          </a:prstGeom>
          <a:blipFill>
            <a:blip r:embed="rId3"/>
            <a:tile tx="0" ty="0" sx="100000" sy="100000" flip="none" algn="tl"/>
          </a:blipFill>
          <a:ln w="762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ln w="18000">
                  <a:solidFill>
                    <a:schemeClr val="accent2">
                      <a:lumMod val="20000"/>
                      <a:lumOff val="80000"/>
                    </a:schemeClr>
                  </a:solidFill>
                  <a:prstDash val="solid"/>
                  <a:miter lim="800000"/>
                </a:ln>
                <a:solidFill>
                  <a:srgbClr val="7A5700"/>
                </a:solidFill>
                <a:effectLst>
                  <a:outerShdw blurRad="25500" dist="23000" dir="7020000" algn="tl">
                    <a:srgbClr val="000000">
                      <a:alpha val="50000"/>
                    </a:srgbClr>
                  </a:outerShdw>
                </a:effectLst>
                <a:latin typeface="Monotype Corsiva" pitchFamily="66" charset="0"/>
              </a:rPr>
              <a:t>Charlotte Bronte</a:t>
            </a:r>
            <a:endParaRPr lang="ru-RU" sz="7200" b="1" dirty="0">
              <a:ln w="18000">
                <a:solidFill>
                  <a:schemeClr val="accent2">
                    <a:lumMod val="20000"/>
                    <a:lumOff val="80000"/>
                  </a:schemeClr>
                </a:solidFill>
                <a:prstDash val="solid"/>
                <a:miter lim="800000"/>
              </a:ln>
              <a:solidFill>
                <a:srgbClr val="7A5700"/>
              </a:solidFill>
              <a:effectLst>
                <a:outerShdw blurRad="25500" dist="23000" dir="7020000" algn="tl">
                  <a:srgbClr val="000000">
                    <a:alpha val="50000"/>
                  </a:srgbClr>
                </a:outerShdw>
              </a:effectLst>
              <a:latin typeface="Monotype Corsiva" pitchFamily="66" charset="0"/>
            </a:endParaRPr>
          </a:p>
        </p:txBody>
      </p:sp>
      <p:pic>
        <p:nvPicPr>
          <p:cNvPr id="6" name="Рисунок 5" descr="index.jpeg"/>
          <p:cNvPicPr>
            <a:picLocks noChangeAspect="1"/>
          </p:cNvPicPr>
          <p:nvPr/>
        </p:nvPicPr>
        <p:blipFill>
          <a:blip r:embed="rId4"/>
          <a:stretch>
            <a:fillRect/>
          </a:stretch>
        </p:blipFill>
        <p:spPr>
          <a:xfrm>
            <a:off x="3657600" y="2057400"/>
            <a:ext cx="2819400" cy="398296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14338" name="Содержимое 6" descr="Maria_Branwell.JPG"/>
          <p:cNvPicPr>
            <a:picLocks noGrp="1" noChangeAspect="1"/>
          </p:cNvPicPr>
          <p:nvPr>
            <p:ph idx="1"/>
          </p:nvPr>
        </p:nvPicPr>
        <p:blipFill>
          <a:blip r:embed="rId2"/>
          <a:srcRect/>
          <a:stretch>
            <a:fillRect/>
          </a:stretch>
        </p:blipFill>
        <p:spPr>
          <a:xfrm>
            <a:off x="3438525" y="1447800"/>
            <a:ext cx="3492500" cy="4800600"/>
          </a:xfrm>
        </p:spPr>
      </p:pic>
      <p:pic>
        <p:nvPicPr>
          <p:cNvPr id="14339" name="Рисунок 3" descr="flower-composing-215279_640.jpg"/>
          <p:cNvPicPr>
            <a:picLocks noChangeAspect="1"/>
          </p:cNvPicPr>
          <p:nvPr/>
        </p:nvPicPr>
        <p:blipFill>
          <a:blip r:embed="rId3"/>
          <a:srcRect/>
          <a:stretch>
            <a:fillRect/>
          </a:stretch>
        </p:blipFill>
        <p:spPr bwMode="auto">
          <a:xfrm>
            <a:off x="990600" y="0"/>
            <a:ext cx="8153400" cy="6858000"/>
          </a:xfrm>
          <a:prstGeom prst="rect">
            <a:avLst/>
          </a:prstGeom>
          <a:noFill/>
          <a:ln w="9525">
            <a:noFill/>
            <a:miter lim="800000"/>
            <a:headEnd/>
            <a:tailEnd/>
          </a:ln>
        </p:spPr>
      </p:pic>
      <p:pic>
        <p:nvPicPr>
          <p:cNvPr id="14340" name="Рисунок 4" descr="brown_wallpaper_small.jpg"/>
          <p:cNvPicPr>
            <a:picLocks noChangeAspect="1"/>
          </p:cNvPicPr>
          <p:nvPr/>
        </p:nvPicPr>
        <p:blipFill>
          <a:blip r:embed="rId4"/>
          <a:srcRect/>
          <a:stretch>
            <a:fillRect/>
          </a:stretch>
        </p:blipFill>
        <p:spPr bwMode="auto">
          <a:xfrm>
            <a:off x="990600" y="0"/>
            <a:ext cx="8153400" cy="6858000"/>
          </a:xfrm>
          <a:prstGeom prst="rect">
            <a:avLst/>
          </a:prstGeom>
          <a:noFill/>
          <a:ln w="9525">
            <a:noFill/>
            <a:miter lim="800000"/>
            <a:headEnd/>
            <a:tailEnd/>
          </a:ln>
        </p:spPr>
      </p:pic>
      <p:sp>
        <p:nvSpPr>
          <p:cNvPr id="6" name="TextBox 5"/>
          <p:cNvSpPr txBox="1"/>
          <p:nvPr/>
        </p:nvSpPr>
        <p:spPr>
          <a:xfrm>
            <a:off x="1828800" y="3886200"/>
            <a:ext cx="6629400" cy="2678113"/>
          </a:xfrm>
          <a:prstGeom prst="rect">
            <a:avLst/>
          </a:prstGeom>
          <a:blipFill>
            <a:blip r:embed="rId5"/>
            <a:tile tx="0" ty="0" sx="100000" sy="100000" flip="none" algn="tl"/>
          </a:blipFill>
          <a:ln w="57150">
            <a:solidFill>
              <a:schemeClr val="tx1"/>
            </a:solidFill>
          </a:ln>
        </p:spPr>
        <p:txBody>
          <a:bodyPr>
            <a:spAutoFit/>
          </a:bodyPr>
          <a:lstStyle/>
          <a:p>
            <a:pPr algn="ctr" fontAlgn="auto">
              <a:spcBef>
                <a:spcPts val="0"/>
              </a:spcBef>
              <a:spcAft>
                <a:spcPts val="0"/>
              </a:spcAft>
              <a:defRPr/>
            </a:pPr>
            <a:r>
              <a:rPr lang="en-US" sz="2400" dirty="0">
                <a:solidFill>
                  <a:schemeClr val="accent2">
                    <a:lumMod val="60000"/>
                    <a:lumOff val="40000"/>
                  </a:schemeClr>
                </a:solidFill>
                <a:latin typeface="+mn-lt"/>
              </a:rPr>
              <a:t>Charlotte was born in </a:t>
            </a:r>
            <a:r>
              <a:rPr lang="en-US" sz="2400" dirty="0">
                <a:solidFill>
                  <a:schemeClr val="accent2">
                    <a:lumMod val="60000"/>
                    <a:lumOff val="40000"/>
                  </a:schemeClr>
                </a:solidFill>
                <a:latin typeface="+mn-lt"/>
                <a:hlinkClick r:id="rId6" tooltip="Thornton, West Yorkshire"/>
              </a:rPr>
              <a:t>Thornton</a:t>
            </a:r>
            <a:r>
              <a:rPr lang="en-US" sz="2400" dirty="0">
                <a:solidFill>
                  <a:schemeClr val="accent2">
                    <a:lumMod val="60000"/>
                    <a:lumOff val="40000"/>
                  </a:schemeClr>
                </a:solidFill>
                <a:latin typeface="+mn-lt"/>
              </a:rPr>
              <a:t>, </a:t>
            </a:r>
            <a:r>
              <a:rPr lang="en-US" sz="2400" dirty="0">
                <a:solidFill>
                  <a:schemeClr val="accent2">
                    <a:lumMod val="60000"/>
                    <a:lumOff val="40000"/>
                  </a:schemeClr>
                </a:solidFill>
                <a:latin typeface="+mn-lt"/>
                <a:hlinkClick r:id="rId7" tooltip="West Riding of Yorkshire"/>
              </a:rPr>
              <a:t>Yorkshire</a:t>
            </a:r>
            <a:r>
              <a:rPr lang="en-US" sz="2400" dirty="0">
                <a:solidFill>
                  <a:schemeClr val="accent2">
                    <a:lumMod val="60000"/>
                    <a:lumOff val="40000"/>
                  </a:schemeClr>
                </a:solidFill>
                <a:latin typeface="+mn-lt"/>
              </a:rPr>
              <a:t> in 1816, the third of six children, to </a:t>
            </a:r>
            <a:r>
              <a:rPr lang="en-US" sz="2400" dirty="0">
                <a:solidFill>
                  <a:schemeClr val="accent2">
                    <a:lumMod val="60000"/>
                    <a:lumOff val="40000"/>
                  </a:schemeClr>
                </a:solidFill>
                <a:latin typeface="+mn-lt"/>
                <a:hlinkClick r:id="rId8" tooltip="Maria Branwell"/>
              </a:rPr>
              <a:t>Maria</a:t>
            </a:r>
            <a:r>
              <a:rPr lang="en-US" sz="2400" dirty="0">
                <a:solidFill>
                  <a:schemeClr val="accent2">
                    <a:lumMod val="60000"/>
                    <a:lumOff val="40000"/>
                  </a:schemeClr>
                </a:solidFill>
                <a:latin typeface="+mn-lt"/>
              </a:rPr>
              <a:t> (née </a:t>
            </a:r>
            <a:r>
              <a:rPr lang="en-US" sz="2400" dirty="0" err="1">
                <a:solidFill>
                  <a:schemeClr val="accent2">
                    <a:lumMod val="60000"/>
                    <a:lumOff val="40000"/>
                  </a:schemeClr>
                </a:solidFill>
                <a:latin typeface="+mn-lt"/>
              </a:rPr>
              <a:t>Branwell</a:t>
            </a:r>
            <a:r>
              <a:rPr lang="en-US" sz="2400" dirty="0">
                <a:solidFill>
                  <a:schemeClr val="accent2">
                    <a:lumMod val="60000"/>
                    <a:lumOff val="40000"/>
                  </a:schemeClr>
                </a:solidFill>
                <a:latin typeface="+mn-lt"/>
              </a:rPr>
              <a:t>) and </a:t>
            </a:r>
            <a:r>
              <a:rPr lang="en-US" sz="2400" dirty="0">
                <a:solidFill>
                  <a:schemeClr val="accent2">
                    <a:lumMod val="60000"/>
                    <a:lumOff val="40000"/>
                  </a:schemeClr>
                </a:solidFill>
                <a:latin typeface="+mn-lt"/>
                <a:hlinkClick r:id="rId9" tooltip="Patrick Brontë"/>
              </a:rPr>
              <a:t>Patrick </a:t>
            </a:r>
            <a:r>
              <a:rPr lang="en-US" sz="2400" dirty="0" err="1">
                <a:solidFill>
                  <a:schemeClr val="accent2">
                    <a:lumMod val="60000"/>
                    <a:lumOff val="40000"/>
                  </a:schemeClr>
                </a:solidFill>
                <a:latin typeface="+mn-lt"/>
                <a:hlinkClick r:id="rId9" tooltip="Patrick Brontë"/>
              </a:rPr>
              <a:t>Brontë</a:t>
            </a:r>
            <a:r>
              <a:rPr lang="en-US" sz="2400" dirty="0">
                <a:solidFill>
                  <a:schemeClr val="accent2">
                    <a:lumMod val="60000"/>
                    <a:lumOff val="40000"/>
                  </a:schemeClr>
                </a:solidFill>
                <a:latin typeface="+mn-lt"/>
              </a:rPr>
              <a:t> , an Irish </a:t>
            </a:r>
            <a:r>
              <a:rPr lang="en-US" sz="2400" dirty="0">
                <a:solidFill>
                  <a:schemeClr val="accent2">
                    <a:lumMod val="60000"/>
                    <a:lumOff val="40000"/>
                  </a:schemeClr>
                </a:solidFill>
                <a:latin typeface="+mn-lt"/>
                <a:hlinkClick r:id="rId10" tooltip="Anglican"/>
              </a:rPr>
              <a:t>Anglican</a:t>
            </a:r>
            <a:r>
              <a:rPr lang="en-US" sz="2400" dirty="0">
                <a:solidFill>
                  <a:schemeClr val="accent2">
                    <a:lumMod val="60000"/>
                    <a:lumOff val="40000"/>
                  </a:schemeClr>
                </a:solidFill>
                <a:latin typeface="+mn-lt"/>
              </a:rPr>
              <a:t> clergyman. In 1820 her </a:t>
            </a:r>
            <a:r>
              <a:rPr lang="en-US" sz="2400" dirty="0">
                <a:solidFill>
                  <a:schemeClr val="accent2">
                    <a:lumMod val="60000"/>
                    <a:lumOff val="40000"/>
                  </a:schemeClr>
                </a:solidFill>
                <a:latin typeface="+mn-lt"/>
                <a:hlinkClick r:id="rId11" tooltip="Brontë"/>
              </a:rPr>
              <a:t>family</a:t>
            </a:r>
            <a:r>
              <a:rPr lang="en-US" sz="2400" dirty="0">
                <a:solidFill>
                  <a:schemeClr val="accent2">
                    <a:lumMod val="60000"/>
                    <a:lumOff val="40000"/>
                  </a:schemeClr>
                </a:solidFill>
                <a:latin typeface="+mn-lt"/>
              </a:rPr>
              <a:t> moved a few miles to the village of </a:t>
            </a:r>
            <a:r>
              <a:rPr lang="en-US" sz="2400" dirty="0">
                <a:solidFill>
                  <a:schemeClr val="accent2">
                    <a:lumMod val="60000"/>
                    <a:lumOff val="40000"/>
                  </a:schemeClr>
                </a:solidFill>
                <a:latin typeface="+mn-lt"/>
                <a:hlinkClick r:id="rId12" tooltip="Haworth"/>
              </a:rPr>
              <a:t>Haworth</a:t>
            </a:r>
            <a:r>
              <a:rPr lang="en-US" sz="2400" dirty="0">
                <a:solidFill>
                  <a:schemeClr val="accent2">
                    <a:lumMod val="60000"/>
                    <a:lumOff val="40000"/>
                  </a:schemeClr>
                </a:solidFill>
                <a:latin typeface="+mn-lt"/>
              </a:rPr>
              <a:t>, where her father had been appointed </a:t>
            </a:r>
            <a:r>
              <a:rPr lang="en-US" sz="2400" dirty="0">
                <a:solidFill>
                  <a:schemeClr val="accent2">
                    <a:lumMod val="60000"/>
                    <a:lumOff val="40000"/>
                  </a:schemeClr>
                </a:solidFill>
                <a:latin typeface="+mn-lt"/>
                <a:hlinkClick r:id="rId13" tooltip="Perpetual curate"/>
              </a:rPr>
              <a:t>Perpetual curate</a:t>
            </a:r>
            <a:r>
              <a:rPr lang="en-US" sz="2400" dirty="0">
                <a:solidFill>
                  <a:schemeClr val="accent2">
                    <a:lumMod val="60000"/>
                    <a:lumOff val="40000"/>
                  </a:schemeClr>
                </a:solidFill>
                <a:latin typeface="+mn-lt"/>
              </a:rPr>
              <a:t> of St Michael and All Angels Church. </a:t>
            </a:r>
            <a:endParaRPr lang="ru-RU" dirty="0">
              <a:latin typeface="+mn-lt"/>
            </a:endParaRPr>
          </a:p>
        </p:txBody>
      </p:sp>
      <p:pic>
        <p:nvPicPr>
          <p:cNvPr id="8" name="Рисунок 7" descr="220px-Patrickbronte.jpg"/>
          <p:cNvPicPr>
            <a:picLocks noChangeAspect="1"/>
          </p:cNvPicPr>
          <p:nvPr/>
        </p:nvPicPr>
        <p:blipFill>
          <a:blip r:embed="rId14"/>
          <a:stretch>
            <a:fillRect/>
          </a:stretch>
        </p:blipFill>
        <p:spPr>
          <a:xfrm>
            <a:off x="5410200" y="228600"/>
            <a:ext cx="22860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Рисунок 8" descr="Maria_Branwell.JPG"/>
          <p:cNvPicPr>
            <a:picLocks noChangeAspect="1"/>
          </p:cNvPicPr>
          <p:nvPr/>
        </p:nvPicPr>
        <p:blipFill>
          <a:blip r:embed="rId2"/>
          <a:stretch>
            <a:fillRect/>
          </a:stretch>
        </p:blipFill>
        <p:spPr>
          <a:xfrm>
            <a:off x="2362200" y="228600"/>
            <a:ext cx="2328025"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15362" name="Содержимое 5" descr="Charlotte_Brontë_by_Patrick_Branwell_Brontë_restored.jpg"/>
          <p:cNvPicPr>
            <a:picLocks noGrp="1" noChangeAspect="1"/>
          </p:cNvPicPr>
          <p:nvPr>
            <p:ph idx="1"/>
          </p:nvPr>
        </p:nvPicPr>
        <p:blipFill>
          <a:blip r:embed="rId2"/>
          <a:srcRect/>
          <a:stretch>
            <a:fillRect/>
          </a:stretch>
        </p:blipFill>
        <p:spPr>
          <a:xfrm>
            <a:off x="3821113" y="1447800"/>
            <a:ext cx="1274762" cy="2243138"/>
          </a:xfrm>
        </p:spPr>
      </p:pic>
      <p:pic>
        <p:nvPicPr>
          <p:cNvPr id="15363" name="Рисунок 3" descr="flower-composing-215279_640.jpg"/>
          <p:cNvPicPr>
            <a:picLocks noChangeAspect="1"/>
          </p:cNvPicPr>
          <p:nvPr/>
        </p:nvPicPr>
        <p:blipFill>
          <a:blip r:embed="rId3"/>
          <a:srcRect/>
          <a:stretch>
            <a:fillRect/>
          </a:stretch>
        </p:blipFill>
        <p:spPr bwMode="auto">
          <a:xfrm>
            <a:off x="990600" y="0"/>
            <a:ext cx="8153400" cy="6858000"/>
          </a:xfrm>
          <a:prstGeom prst="rect">
            <a:avLst/>
          </a:prstGeom>
          <a:noFill/>
          <a:ln w="9525">
            <a:noFill/>
            <a:miter lim="800000"/>
            <a:headEnd/>
            <a:tailEnd/>
          </a:ln>
        </p:spPr>
      </p:pic>
      <p:pic>
        <p:nvPicPr>
          <p:cNvPr id="15364" name="Рисунок 4" descr="brown_wallpaper_small.jpg"/>
          <p:cNvPicPr>
            <a:picLocks noChangeAspect="1"/>
          </p:cNvPicPr>
          <p:nvPr/>
        </p:nvPicPr>
        <p:blipFill>
          <a:blip r:embed="rId4"/>
          <a:srcRect/>
          <a:stretch>
            <a:fillRect/>
          </a:stretch>
        </p:blipFill>
        <p:spPr bwMode="auto">
          <a:xfrm>
            <a:off x="990600" y="0"/>
            <a:ext cx="8153400" cy="6858000"/>
          </a:xfrm>
          <a:prstGeom prst="rect">
            <a:avLst/>
          </a:prstGeom>
          <a:noFill/>
          <a:ln w="9525">
            <a:noFill/>
            <a:miter lim="800000"/>
            <a:headEnd/>
            <a:tailEnd/>
          </a:ln>
        </p:spPr>
      </p:pic>
      <p:pic>
        <p:nvPicPr>
          <p:cNvPr id="7" name="Рисунок 6" descr="1496-emili_bronte.jpg"/>
          <p:cNvPicPr>
            <a:picLocks noChangeAspect="1"/>
          </p:cNvPicPr>
          <p:nvPr/>
        </p:nvPicPr>
        <p:blipFill>
          <a:blip r:embed="rId5"/>
          <a:stretch>
            <a:fillRect/>
          </a:stretch>
        </p:blipFill>
        <p:spPr>
          <a:xfrm>
            <a:off x="1219200" y="228600"/>
            <a:ext cx="25146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Anne_Brontë_by_Patrick_Branwell_Brontë_restored.jpg"/>
          <p:cNvPicPr>
            <a:picLocks noChangeAspect="1"/>
          </p:cNvPicPr>
          <p:nvPr/>
        </p:nvPicPr>
        <p:blipFill>
          <a:blip r:embed="rId6" cstate="print"/>
          <a:stretch>
            <a:fillRect/>
          </a:stretch>
        </p:blipFill>
        <p:spPr>
          <a:xfrm>
            <a:off x="6400800" y="228600"/>
            <a:ext cx="25146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Рисунок 8" descr="Charlotte_Brontë_by_Patrick_Branwell_Brontë_restored.jpg"/>
          <p:cNvPicPr>
            <a:picLocks noChangeAspect="1"/>
          </p:cNvPicPr>
          <p:nvPr/>
        </p:nvPicPr>
        <p:blipFill>
          <a:blip r:embed="rId7" cstate="print"/>
          <a:stretch>
            <a:fillRect/>
          </a:stretch>
        </p:blipFill>
        <p:spPr>
          <a:xfrm>
            <a:off x="3886200" y="1905000"/>
            <a:ext cx="2362200" cy="41562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524000" y="3657600"/>
            <a:ext cx="1981200" cy="369888"/>
          </a:xfrm>
          <a:prstGeom prst="rect">
            <a:avLst/>
          </a:prstGeom>
          <a:blipFill>
            <a:blip r:embed="rId8"/>
            <a:tile tx="0" ty="0" sx="100000" sy="100000" flip="none" algn="tl"/>
          </a:blipFill>
          <a:ln w="38100">
            <a:solidFill>
              <a:schemeClr val="tx1"/>
            </a:solidFill>
          </a:ln>
        </p:spPr>
        <p:txBody>
          <a:bodyPr>
            <a:spAutoFit/>
          </a:bodyPr>
          <a:lstStyle/>
          <a:p>
            <a:pPr algn="ctr" fontAlgn="auto">
              <a:spcBef>
                <a:spcPts val="0"/>
              </a:spcBef>
              <a:spcAft>
                <a:spcPts val="0"/>
              </a:spcAft>
              <a:defRPr/>
            </a:pPr>
            <a:r>
              <a:rPr lang="en-US" dirty="0">
                <a:solidFill>
                  <a:schemeClr val="accent2">
                    <a:lumMod val="40000"/>
                    <a:lumOff val="60000"/>
                  </a:schemeClr>
                </a:solidFill>
                <a:latin typeface="+mn-lt"/>
              </a:rPr>
              <a:t>Emily Bronte</a:t>
            </a:r>
            <a:endParaRPr lang="ru-RU" dirty="0">
              <a:solidFill>
                <a:schemeClr val="accent2">
                  <a:lumMod val="40000"/>
                  <a:lumOff val="60000"/>
                </a:schemeClr>
              </a:solidFill>
              <a:latin typeface="+mn-lt"/>
            </a:endParaRPr>
          </a:p>
        </p:txBody>
      </p:sp>
      <p:sp>
        <p:nvSpPr>
          <p:cNvPr id="11" name="TextBox 10"/>
          <p:cNvSpPr txBox="1"/>
          <p:nvPr/>
        </p:nvSpPr>
        <p:spPr>
          <a:xfrm>
            <a:off x="6705600" y="3657600"/>
            <a:ext cx="1981200" cy="369888"/>
          </a:xfrm>
          <a:prstGeom prst="rect">
            <a:avLst/>
          </a:prstGeom>
          <a:blipFill>
            <a:blip r:embed="rId8"/>
            <a:tile tx="0" ty="0" sx="100000" sy="100000" flip="none" algn="tl"/>
          </a:blipFill>
          <a:ln w="38100">
            <a:solidFill>
              <a:schemeClr val="tx1"/>
            </a:solidFill>
          </a:ln>
        </p:spPr>
        <p:txBody>
          <a:bodyPr>
            <a:spAutoFit/>
          </a:bodyPr>
          <a:lstStyle/>
          <a:p>
            <a:pPr algn="ctr" fontAlgn="auto">
              <a:spcBef>
                <a:spcPts val="0"/>
              </a:spcBef>
              <a:spcAft>
                <a:spcPts val="0"/>
              </a:spcAft>
              <a:defRPr/>
            </a:pPr>
            <a:r>
              <a:rPr lang="en-US" dirty="0">
                <a:solidFill>
                  <a:schemeClr val="accent2">
                    <a:lumMod val="40000"/>
                    <a:lumOff val="60000"/>
                  </a:schemeClr>
                </a:solidFill>
                <a:latin typeface="+mn-lt"/>
              </a:rPr>
              <a:t>Ann Bronte</a:t>
            </a:r>
            <a:endParaRPr lang="ru-RU" dirty="0">
              <a:solidFill>
                <a:schemeClr val="accent2">
                  <a:lumMod val="40000"/>
                  <a:lumOff val="60000"/>
                </a:schemeClr>
              </a:solidFill>
              <a:latin typeface="+mn-lt"/>
            </a:endParaRPr>
          </a:p>
        </p:txBody>
      </p:sp>
      <p:sp>
        <p:nvSpPr>
          <p:cNvPr id="12" name="TextBox 11"/>
          <p:cNvSpPr txBox="1"/>
          <p:nvPr/>
        </p:nvSpPr>
        <p:spPr>
          <a:xfrm>
            <a:off x="4114800" y="6248400"/>
            <a:ext cx="1981200" cy="369888"/>
          </a:xfrm>
          <a:prstGeom prst="rect">
            <a:avLst/>
          </a:prstGeom>
          <a:blipFill>
            <a:blip r:embed="rId8"/>
            <a:tile tx="0" ty="0" sx="100000" sy="100000" flip="none" algn="tl"/>
          </a:blipFill>
          <a:ln w="38100">
            <a:solidFill>
              <a:schemeClr val="tx1"/>
            </a:solidFill>
          </a:ln>
        </p:spPr>
        <p:txBody>
          <a:bodyPr>
            <a:spAutoFit/>
          </a:bodyPr>
          <a:lstStyle/>
          <a:p>
            <a:pPr algn="ctr" fontAlgn="auto">
              <a:spcBef>
                <a:spcPts val="0"/>
              </a:spcBef>
              <a:spcAft>
                <a:spcPts val="0"/>
              </a:spcAft>
              <a:defRPr/>
            </a:pPr>
            <a:r>
              <a:rPr lang="en-US" dirty="0">
                <a:solidFill>
                  <a:schemeClr val="accent2">
                    <a:lumMod val="40000"/>
                    <a:lumOff val="60000"/>
                  </a:schemeClr>
                </a:solidFill>
                <a:latin typeface="+mn-lt"/>
              </a:rPr>
              <a:t>Charlotte Bronte</a:t>
            </a:r>
            <a:endParaRPr lang="ru-RU" dirty="0">
              <a:solidFill>
                <a:schemeClr val="accent2">
                  <a:lumMod val="40000"/>
                  <a:lumOff val="60000"/>
                </a:schemeClr>
              </a:solidFill>
              <a:latin typeface="+mn-lt"/>
            </a:endParaRPr>
          </a:p>
        </p:txBody>
      </p:sp>
    </p:spTree>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4" descr="brown_wallpaper_small.jpg"/>
          <p:cNvPicPr>
            <a:picLocks noChangeAspect="1"/>
          </p:cNvPicPr>
          <p:nvPr/>
        </p:nvPicPr>
        <p:blipFill>
          <a:blip r:embed="rId2"/>
          <a:srcRect/>
          <a:stretch>
            <a:fillRect/>
          </a:stretch>
        </p:blipFill>
        <p:spPr bwMode="auto">
          <a:xfrm>
            <a:off x="990600" y="0"/>
            <a:ext cx="8153400" cy="6858000"/>
          </a:xfrm>
          <a:prstGeom prst="rect">
            <a:avLst/>
          </a:prstGeom>
          <a:noFill/>
          <a:ln w="9525">
            <a:noFill/>
            <a:miter lim="800000"/>
            <a:headEnd/>
            <a:tailEnd/>
          </a:ln>
        </p:spPr>
      </p:pic>
      <p:pic>
        <p:nvPicPr>
          <p:cNvPr id="7" name="Содержимое 6" descr="Painting_of_Brontë_sisters.png"/>
          <p:cNvPicPr>
            <a:picLocks noGrp="1" noChangeAspect="1"/>
          </p:cNvPicPr>
          <p:nvPr>
            <p:ph idx="1"/>
          </p:nvPr>
        </p:nvPicPr>
        <p:blipFill>
          <a:blip r:embed="rId3"/>
          <a:stretch>
            <a:fillRect/>
          </a:stretch>
        </p:blipFill>
        <p:spPr>
          <a:xfrm>
            <a:off x="1219200" y="1066800"/>
            <a:ext cx="3345142" cy="48006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6" name="TextBox 5"/>
          <p:cNvSpPr txBox="1"/>
          <p:nvPr/>
        </p:nvSpPr>
        <p:spPr>
          <a:xfrm>
            <a:off x="4724400" y="381000"/>
            <a:ext cx="4191000" cy="6124575"/>
          </a:xfrm>
          <a:prstGeom prst="rect">
            <a:avLst/>
          </a:prstGeom>
          <a:blipFill>
            <a:blip r:embed="rId4"/>
            <a:tile tx="0" ty="0" sx="100000" sy="100000" flip="none" algn="tl"/>
          </a:blipFill>
        </p:spPr>
        <p:txBody>
          <a:bodyPr>
            <a:spAutoFit/>
          </a:bodyPr>
          <a:lstStyle/>
          <a:p>
            <a:pPr fontAlgn="auto">
              <a:spcBef>
                <a:spcPts val="0"/>
              </a:spcBef>
              <a:spcAft>
                <a:spcPts val="0"/>
              </a:spcAft>
              <a:defRPr/>
            </a:pPr>
            <a:r>
              <a:rPr lang="en-US" sz="2800" dirty="0">
                <a:solidFill>
                  <a:schemeClr val="accent2">
                    <a:lumMod val="40000"/>
                    <a:lumOff val="60000"/>
                  </a:schemeClr>
                </a:solidFill>
                <a:latin typeface="+mn-lt"/>
              </a:rPr>
              <a:t>Their mother died of cancer on 15 September 1821, leaving five daughters, Maria, Elizabeth, Charlotte, </a:t>
            </a:r>
            <a:r>
              <a:rPr lang="en-US" sz="2800" dirty="0">
                <a:solidFill>
                  <a:schemeClr val="accent2">
                    <a:lumMod val="40000"/>
                    <a:lumOff val="60000"/>
                  </a:schemeClr>
                </a:solidFill>
                <a:latin typeface="+mn-lt"/>
                <a:hlinkClick r:id="rId5" tooltip="Emily Brontë"/>
              </a:rPr>
              <a:t>Emily</a:t>
            </a:r>
            <a:r>
              <a:rPr lang="en-US" sz="2800" dirty="0">
                <a:solidFill>
                  <a:schemeClr val="accent2">
                    <a:lumMod val="40000"/>
                    <a:lumOff val="60000"/>
                  </a:schemeClr>
                </a:solidFill>
                <a:latin typeface="+mn-lt"/>
              </a:rPr>
              <a:t>, </a:t>
            </a:r>
            <a:r>
              <a:rPr lang="en-US" sz="2800" dirty="0">
                <a:solidFill>
                  <a:schemeClr val="accent2">
                    <a:lumMod val="40000"/>
                    <a:lumOff val="60000"/>
                  </a:schemeClr>
                </a:solidFill>
                <a:latin typeface="+mn-lt"/>
                <a:hlinkClick r:id="rId6" tooltip="Anne Brontë"/>
              </a:rPr>
              <a:t>Anne</a:t>
            </a:r>
            <a:r>
              <a:rPr lang="en-US" sz="2800" dirty="0">
                <a:solidFill>
                  <a:schemeClr val="accent2">
                    <a:lumMod val="40000"/>
                    <a:lumOff val="60000"/>
                  </a:schemeClr>
                </a:solidFill>
                <a:latin typeface="+mn-lt"/>
              </a:rPr>
              <a:t> and a son </a:t>
            </a:r>
            <a:r>
              <a:rPr lang="en-US" sz="2800" dirty="0" err="1">
                <a:solidFill>
                  <a:schemeClr val="accent2">
                    <a:lumMod val="40000"/>
                    <a:lumOff val="60000"/>
                  </a:schemeClr>
                </a:solidFill>
                <a:latin typeface="+mn-lt"/>
                <a:hlinkClick r:id="rId7" tooltip="Branwell Brontë"/>
              </a:rPr>
              <a:t>Branwell</a:t>
            </a:r>
            <a:r>
              <a:rPr lang="en-US" sz="2800" dirty="0">
                <a:solidFill>
                  <a:schemeClr val="accent2">
                    <a:lumMod val="40000"/>
                    <a:lumOff val="60000"/>
                  </a:schemeClr>
                </a:solidFill>
                <a:latin typeface="+mn-lt"/>
              </a:rPr>
              <a:t> to be taken care of by her sister, Elizabeth </a:t>
            </a:r>
            <a:r>
              <a:rPr lang="en-US" sz="2800" dirty="0" err="1">
                <a:solidFill>
                  <a:schemeClr val="accent2">
                    <a:lumMod val="40000"/>
                    <a:lumOff val="60000"/>
                  </a:schemeClr>
                </a:solidFill>
                <a:latin typeface="+mn-lt"/>
              </a:rPr>
              <a:t>Branwell</a:t>
            </a:r>
            <a:r>
              <a:rPr lang="en-US" sz="2800" dirty="0">
                <a:solidFill>
                  <a:schemeClr val="accent2">
                    <a:lumMod val="40000"/>
                    <a:lumOff val="60000"/>
                  </a:schemeClr>
                </a:solidFill>
                <a:latin typeface="+mn-lt"/>
              </a:rPr>
              <a:t>.</a:t>
            </a:r>
          </a:p>
          <a:p>
            <a:pPr fontAlgn="auto">
              <a:spcBef>
                <a:spcPts val="0"/>
              </a:spcBef>
              <a:spcAft>
                <a:spcPts val="0"/>
              </a:spcAft>
              <a:defRPr/>
            </a:pPr>
            <a:r>
              <a:rPr lang="en-US" sz="2800" dirty="0">
                <a:solidFill>
                  <a:schemeClr val="accent2">
                    <a:lumMod val="40000"/>
                    <a:lumOff val="60000"/>
                  </a:schemeClr>
                </a:solidFill>
                <a:latin typeface="+mn-lt"/>
              </a:rPr>
              <a:t>In August 1824, Patrick </a:t>
            </a:r>
            <a:r>
              <a:rPr lang="en-US" sz="2800" dirty="0" err="1">
                <a:solidFill>
                  <a:schemeClr val="accent2">
                    <a:lumMod val="40000"/>
                    <a:lumOff val="60000"/>
                  </a:schemeClr>
                </a:solidFill>
                <a:latin typeface="+mn-lt"/>
              </a:rPr>
              <a:t>Brontë</a:t>
            </a:r>
            <a:r>
              <a:rPr lang="en-US" sz="2800" dirty="0">
                <a:solidFill>
                  <a:schemeClr val="accent2">
                    <a:lumMod val="40000"/>
                    <a:lumOff val="60000"/>
                  </a:schemeClr>
                </a:solidFill>
                <a:latin typeface="+mn-lt"/>
              </a:rPr>
              <a:t> sent Charlotte, Emily, Maria and Elizabeth to the Clergy Daughters' School at </a:t>
            </a:r>
            <a:r>
              <a:rPr lang="en-US" sz="2800" dirty="0">
                <a:solidFill>
                  <a:schemeClr val="accent2">
                    <a:lumMod val="40000"/>
                    <a:lumOff val="60000"/>
                  </a:schemeClr>
                </a:solidFill>
                <a:latin typeface="+mn-lt"/>
                <a:hlinkClick r:id="rId8" tooltip="Cowan Bridge"/>
              </a:rPr>
              <a:t>Cowan Bridge</a:t>
            </a:r>
            <a:r>
              <a:rPr lang="en-US" sz="2800" dirty="0">
                <a:solidFill>
                  <a:schemeClr val="accent2">
                    <a:lumMod val="40000"/>
                    <a:lumOff val="60000"/>
                  </a:schemeClr>
                </a:solidFill>
                <a:latin typeface="+mn-lt"/>
              </a:rPr>
              <a:t> in Lancashire.</a:t>
            </a:r>
            <a:endParaRPr lang="en-US" sz="2800" dirty="0">
              <a:solidFill>
                <a:schemeClr val="accent2">
                  <a:lumMod val="40000"/>
                  <a:lumOff val="60000"/>
                </a:schemeClr>
              </a:solidFill>
              <a:latin typeface="+mn-lt"/>
            </a:endParaRPr>
          </a:p>
        </p:txBody>
      </p:sp>
    </p:spTree>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4" descr="brown_wallpaper_small.jpg"/>
          <p:cNvPicPr>
            <a:picLocks noChangeAspect="1"/>
          </p:cNvPicPr>
          <p:nvPr/>
        </p:nvPicPr>
        <p:blipFill>
          <a:blip r:embed="rId2"/>
          <a:srcRect/>
          <a:stretch>
            <a:fillRect/>
          </a:stretch>
        </p:blipFill>
        <p:spPr bwMode="auto">
          <a:xfrm>
            <a:off x="990600" y="0"/>
            <a:ext cx="8153400" cy="6858000"/>
          </a:xfrm>
          <a:prstGeom prst="rect">
            <a:avLst/>
          </a:prstGeom>
          <a:noFill/>
          <a:ln w="9525">
            <a:noFill/>
            <a:miter lim="800000"/>
            <a:headEnd/>
            <a:tailEnd/>
          </a:ln>
        </p:spPr>
      </p:pic>
      <p:pic>
        <p:nvPicPr>
          <p:cNvPr id="10" name="Содержимое 9" descr="arts-graphics-2008_1183264a.jpg"/>
          <p:cNvPicPr>
            <a:picLocks noGrp="1" noChangeAspect="1"/>
          </p:cNvPicPr>
          <p:nvPr>
            <p:ph idx="1"/>
          </p:nvPr>
        </p:nvPicPr>
        <p:blipFill>
          <a:blip r:embed="rId3"/>
          <a:stretch>
            <a:fillRect/>
          </a:stretch>
        </p:blipFill>
        <p:spPr>
          <a:xfrm>
            <a:off x="3581400" y="304800"/>
            <a:ext cx="2857500" cy="28575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914400" y="3441700"/>
            <a:ext cx="8229600" cy="3416300"/>
          </a:xfrm>
          <a:prstGeom prst="rect">
            <a:avLst/>
          </a:prstGeom>
          <a:blipFill>
            <a:blip r:embed="rId4"/>
            <a:tile tx="0" ty="0" sx="100000" sy="100000" flip="none" algn="tl"/>
          </a:blipFill>
        </p:spPr>
        <p:txBody>
          <a:bodyPr>
            <a:spAutoFit/>
          </a:bodyPr>
          <a:lstStyle/>
          <a:p>
            <a:pPr algn="ctr" fontAlgn="auto">
              <a:spcBef>
                <a:spcPts val="0"/>
              </a:spcBef>
              <a:spcAft>
                <a:spcPts val="0"/>
              </a:spcAft>
              <a:defRPr/>
            </a:pPr>
            <a:r>
              <a:rPr lang="en-US" sz="3600" dirty="0">
                <a:solidFill>
                  <a:schemeClr val="accent2">
                    <a:lumMod val="40000"/>
                    <a:lumOff val="60000"/>
                  </a:schemeClr>
                </a:solidFill>
                <a:latin typeface="+mn-lt"/>
              </a:rPr>
              <a:t>In 1824 the 4 oldest girls were sent to boarding school. Maria and Elizabeth died of tuberculosis and Charlotte and Emily were removed. For next six years they pursued their education at home. Charlotte returned to school in 1831. </a:t>
            </a:r>
            <a:endParaRPr lang="ru-RU" sz="3600" dirty="0">
              <a:solidFill>
                <a:schemeClr val="accent2">
                  <a:lumMod val="40000"/>
                  <a:lumOff val="60000"/>
                </a:schemeClr>
              </a:solidFill>
              <a:latin typeface="+mn-lt"/>
            </a:endParaRPr>
          </a:p>
        </p:txBody>
      </p:sp>
      <p:cxnSp>
        <p:nvCxnSpPr>
          <p:cNvPr id="8" name="Прямая соединительная линия 7"/>
          <p:cNvCxnSpPr>
            <a:stCxn id="5" idx="1"/>
            <a:endCxn id="5" idx="3"/>
          </p:cNvCxnSpPr>
          <p:nvPr/>
        </p:nvCxnSpPr>
        <p:spPr>
          <a:xfrm rot="10800000" flipH="1">
            <a:off x="990600" y="3429000"/>
            <a:ext cx="8153400" cy="1588"/>
          </a:xfrm>
          <a:prstGeom prst="line">
            <a:avLst/>
          </a:prstGeom>
          <a:ln/>
        </p:spPr>
        <p:style>
          <a:lnRef idx="1">
            <a:schemeClr val="dk1"/>
          </a:lnRef>
          <a:fillRef idx="0">
            <a:schemeClr val="dk1"/>
          </a:fillRef>
          <a:effectRef idx="0">
            <a:schemeClr val="dk1"/>
          </a:effectRef>
          <a:fontRef idx="minor">
            <a:schemeClr val="tx1"/>
          </a:fontRef>
        </p:style>
      </p:cxnSp>
    </p:spTree>
  </p:cSld>
  <p:clrMapOvr>
    <a:masterClrMapping/>
  </p:clrMapOvr>
  <p:transition spd="med">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4" descr="brown_wallpaper_small.jpg"/>
          <p:cNvPicPr>
            <a:picLocks noChangeAspect="1"/>
          </p:cNvPicPr>
          <p:nvPr/>
        </p:nvPicPr>
        <p:blipFill>
          <a:blip r:embed="rId2"/>
          <a:srcRect/>
          <a:stretch>
            <a:fillRect/>
          </a:stretch>
        </p:blipFill>
        <p:spPr bwMode="auto">
          <a:xfrm>
            <a:off x="990600" y="0"/>
            <a:ext cx="8153400" cy="6858000"/>
          </a:xfrm>
          <a:prstGeom prst="rect">
            <a:avLst/>
          </a:prstGeom>
          <a:noFill/>
          <a:ln w="9525">
            <a:noFill/>
            <a:miter lim="800000"/>
            <a:headEnd/>
            <a:tailEnd/>
          </a:ln>
        </p:spPr>
      </p:pic>
      <p:sp>
        <p:nvSpPr>
          <p:cNvPr id="8" name="TextBox 7"/>
          <p:cNvSpPr txBox="1"/>
          <p:nvPr/>
        </p:nvSpPr>
        <p:spPr>
          <a:xfrm>
            <a:off x="5410200" y="1752600"/>
            <a:ext cx="3352800" cy="3170238"/>
          </a:xfrm>
          <a:prstGeom prst="rect">
            <a:avLst/>
          </a:prstGeom>
          <a:blipFill>
            <a:blip r:embed="rId3"/>
            <a:tile tx="0" ty="0" sx="100000" sy="100000" flip="none" algn="tl"/>
          </a:blipFill>
        </p:spPr>
        <p:txBody>
          <a:bodyPr>
            <a:spAutoFit/>
          </a:bodyPr>
          <a:lstStyle/>
          <a:p>
            <a:pPr algn="ctr" fontAlgn="auto">
              <a:spcBef>
                <a:spcPts val="0"/>
              </a:spcBef>
              <a:spcAft>
                <a:spcPts val="0"/>
              </a:spcAft>
              <a:defRPr/>
            </a:pPr>
            <a:r>
              <a:rPr lang="en-US" sz="4000" dirty="0">
                <a:solidFill>
                  <a:schemeClr val="accent2">
                    <a:lumMod val="40000"/>
                    <a:lumOff val="60000"/>
                  </a:schemeClr>
                </a:solidFill>
                <a:latin typeface="+mn-lt"/>
              </a:rPr>
              <a:t>In 1839 she spent some months as governess in private families</a:t>
            </a:r>
            <a:endParaRPr lang="ru-RU" sz="4000" dirty="0">
              <a:solidFill>
                <a:schemeClr val="accent2">
                  <a:lumMod val="40000"/>
                  <a:lumOff val="60000"/>
                </a:schemeClr>
              </a:solidFill>
              <a:latin typeface="+mn-lt"/>
            </a:endParaRPr>
          </a:p>
        </p:txBody>
      </p:sp>
      <p:pic>
        <p:nvPicPr>
          <p:cNvPr id="10" name="Рисунок 9" descr="CharlotteBronte.jpg"/>
          <p:cNvPicPr>
            <a:picLocks noChangeAspect="1"/>
          </p:cNvPicPr>
          <p:nvPr/>
        </p:nvPicPr>
        <p:blipFill>
          <a:blip r:embed="rId4"/>
          <a:stretch>
            <a:fillRect/>
          </a:stretch>
        </p:blipFill>
        <p:spPr>
          <a:xfrm>
            <a:off x="1524000" y="1219200"/>
            <a:ext cx="3425825" cy="4724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4" descr="brown_wallpaper_small.jpg"/>
          <p:cNvPicPr>
            <a:picLocks noChangeAspect="1"/>
          </p:cNvPicPr>
          <p:nvPr/>
        </p:nvPicPr>
        <p:blipFill>
          <a:blip r:embed="rId2"/>
          <a:srcRect/>
          <a:stretch>
            <a:fillRect/>
          </a:stretch>
        </p:blipFill>
        <p:spPr bwMode="auto">
          <a:xfrm>
            <a:off x="990600" y="0"/>
            <a:ext cx="8153400" cy="6858000"/>
          </a:xfrm>
          <a:prstGeom prst="rect">
            <a:avLst/>
          </a:prstGeom>
          <a:noFill/>
          <a:ln w="9525">
            <a:noFill/>
            <a:miter lim="800000"/>
            <a:headEnd/>
            <a:tailEnd/>
          </a:ln>
        </p:spPr>
      </p:pic>
      <p:sp>
        <p:nvSpPr>
          <p:cNvPr id="6" name="TextBox 5"/>
          <p:cNvSpPr txBox="1"/>
          <p:nvPr/>
        </p:nvSpPr>
        <p:spPr>
          <a:xfrm>
            <a:off x="1143000" y="4191000"/>
            <a:ext cx="7848600" cy="1938338"/>
          </a:xfrm>
          <a:prstGeom prst="rect">
            <a:avLst/>
          </a:prstGeom>
          <a:blipFill>
            <a:blip r:embed="rId3"/>
            <a:tile tx="0" ty="0" sx="100000" sy="100000" flip="none" algn="tl"/>
          </a:blipFill>
        </p:spPr>
        <p:txBody>
          <a:bodyPr>
            <a:spAutoFit/>
          </a:bodyPr>
          <a:lstStyle/>
          <a:p>
            <a:pPr algn="ctr" fontAlgn="auto">
              <a:spcBef>
                <a:spcPts val="0"/>
              </a:spcBef>
              <a:spcAft>
                <a:spcPts val="0"/>
              </a:spcAft>
              <a:defRPr/>
            </a:pPr>
            <a:r>
              <a:rPr lang="en-US" sz="4000" dirty="0">
                <a:solidFill>
                  <a:schemeClr val="accent2">
                    <a:lumMod val="40000"/>
                    <a:lumOff val="60000"/>
                  </a:schemeClr>
                </a:solidFill>
                <a:latin typeface="+mn-lt"/>
              </a:rPr>
              <a:t>Her sister Emily died in 1849 leaving Charlotte alone with her father. Charlotte died in childbirth in 1855.</a:t>
            </a:r>
            <a:endParaRPr lang="ru-RU" sz="4000" dirty="0">
              <a:solidFill>
                <a:schemeClr val="accent2">
                  <a:lumMod val="40000"/>
                  <a:lumOff val="60000"/>
                </a:schemeClr>
              </a:solidFill>
              <a:latin typeface="+mn-lt"/>
            </a:endParaRPr>
          </a:p>
        </p:txBody>
      </p:sp>
      <p:pic>
        <p:nvPicPr>
          <p:cNvPr id="9" name="Содержимое 8" descr="Portrait-of-Charlotte-Bro-010.jpg"/>
          <p:cNvPicPr>
            <a:picLocks noGrp="1" noChangeAspect="1"/>
          </p:cNvPicPr>
          <p:nvPr>
            <p:ph idx="1"/>
          </p:nvPr>
        </p:nvPicPr>
        <p:blipFill>
          <a:blip r:embed="rId4"/>
          <a:stretch>
            <a:fillRect/>
          </a:stretch>
        </p:blipFill>
        <p:spPr>
          <a:xfrm>
            <a:off x="2819400" y="914400"/>
            <a:ext cx="4381500" cy="2628900"/>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4" descr="brown_wallpaper_small.jpg"/>
          <p:cNvPicPr>
            <a:picLocks noChangeAspect="1"/>
          </p:cNvPicPr>
          <p:nvPr/>
        </p:nvPicPr>
        <p:blipFill>
          <a:blip r:embed="rId2"/>
          <a:srcRect/>
          <a:stretch>
            <a:fillRect/>
          </a:stretch>
        </p:blipFill>
        <p:spPr bwMode="auto">
          <a:xfrm>
            <a:off x="990600" y="0"/>
            <a:ext cx="8153400" cy="6858000"/>
          </a:xfrm>
          <a:prstGeom prst="rect">
            <a:avLst/>
          </a:prstGeom>
          <a:noFill/>
          <a:ln w="9525">
            <a:noFill/>
            <a:miter lim="800000"/>
            <a:headEnd/>
            <a:tailEnd/>
          </a:ln>
        </p:spPr>
      </p:pic>
      <p:pic>
        <p:nvPicPr>
          <p:cNvPr id="20482" name="Содержимое 6" descr="pride-and-prejudice-1946.jpg"/>
          <p:cNvPicPr>
            <a:picLocks noGrp="1" noChangeAspect="1"/>
          </p:cNvPicPr>
          <p:nvPr>
            <p:ph idx="1"/>
          </p:nvPr>
        </p:nvPicPr>
        <p:blipFill>
          <a:blip r:embed="rId3"/>
          <a:srcRect/>
          <a:stretch>
            <a:fillRect/>
          </a:stretch>
        </p:blipFill>
        <p:spPr>
          <a:xfrm>
            <a:off x="1219200" y="990600"/>
            <a:ext cx="2819400" cy="4800600"/>
          </a:xfrm>
        </p:spPr>
      </p:pic>
      <p:sp>
        <p:nvSpPr>
          <p:cNvPr id="6" name="TextBox 5"/>
          <p:cNvSpPr txBox="1"/>
          <p:nvPr/>
        </p:nvSpPr>
        <p:spPr>
          <a:xfrm>
            <a:off x="4191000" y="381000"/>
            <a:ext cx="4724400" cy="6002338"/>
          </a:xfrm>
          <a:prstGeom prst="rect">
            <a:avLst/>
          </a:prstGeom>
          <a:blipFill>
            <a:blip r:embed="rId4"/>
            <a:tile tx="0" ty="0" sx="100000" sy="100000" flip="none" algn="tl"/>
          </a:blipFill>
        </p:spPr>
        <p:txBody>
          <a:bodyPr>
            <a:spAutoFit/>
          </a:bodyPr>
          <a:lstStyle/>
          <a:p>
            <a:pPr algn="ctr" fontAlgn="auto">
              <a:spcBef>
                <a:spcPts val="0"/>
              </a:spcBef>
              <a:spcAft>
                <a:spcPts val="0"/>
              </a:spcAft>
              <a:defRPr/>
            </a:pPr>
            <a:r>
              <a:rPr lang="en-US" sz="3200" b="1" i="1" dirty="0">
                <a:solidFill>
                  <a:schemeClr val="accent2">
                    <a:lumMod val="40000"/>
                    <a:lumOff val="60000"/>
                  </a:schemeClr>
                </a:solidFill>
                <a:latin typeface="+mn-lt"/>
              </a:rPr>
              <a:t>Pride and Prejudice</a:t>
            </a:r>
            <a:r>
              <a:rPr lang="en-US" sz="3200" dirty="0">
                <a:solidFill>
                  <a:schemeClr val="accent2">
                    <a:lumMod val="40000"/>
                    <a:lumOff val="60000"/>
                  </a:schemeClr>
                </a:solidFill>
                <a:latin typeface="+mn-lt"/>
              </a:rPr>
              <a:t> is a </a:t>
            </a:r>
            <a:r>
              <a:rPr lang="en-US" sz="3200" dirty="0">
                <a:solidFill>
                  <a:schemeClr val="accent2">
                    <a:lumMod val="40000"/>
                    <a:lumOff val="60000"/>
                  </a:schemeClr>
                </a:solidFill>
                <a:latin typeface="+mn-lt"/>
                <a:hlinkClick r:id="rId5" tooltip="Novel of manners"/>
              </a:rPr>
              <a:t>novel of manners</a:t>
            </a:r>
            <a:r>
              <a:rPr lang="en-US" sz="3200" dirty="0">
                <a:solidFill>
                  <a:schemeClr val="accent2">
                    <a:lumMod val="40000"/>
                    <a:lumOff val="60000"/>
                  </a:schemeClr>
                </a:solidFill>
                <a:latin typeface="+mn-lt"/>
              </a:rPr>
              <a:t> by </a:t>
            </a:r>
            <a:r>
              <a:rPr lang="en-US" sz="3200" dirty="0">
                <a:solidFill>
                  <a:schemeClr val="accent2">
                    <a:lumMod val="40000"/>
                    <a:lumOff val="60000"/>
                  </a:schemeClr>
                </a:solidFill>
                <a:latin typeface="+mn-lt"/>
                <a:hlinkClick r:id="rId6" tooltip="Jane Austen"/>
              </a:rPr>
              <a:t>Jane Austen</a:t>
            </a:r>
            <a:r>
              <a:rPr lang="en-US" sz="3200" dirty="0">
                <a:solidFill>
                  <a:schemeClr val="accent2">
                    <a:lumMod val="40000"/>
                    <a:lumOff val="60000"/>
                  </a:schemeClr>
                </a:solidFill>
                <a:latin typeface="+mn-lt"/>
              </a:rPr>
              <a:t>, first published in 1813. The story follows the main character </a:t>
            </a:r>
            <a:r>
              <a:rPr lang="en-US" sz="3200" dirty="0">
                <a:solidFill>
                  <a:schemeClr val="accent2">
                    <a:lumMod val="40000"/>
                    <a:lumOff val="60000"/>
                  </a:schemeClr>
                </a:solidFill>
                <a:latin typeface="+mn-lt"/>
                <a:hlinkClick r:id="rId7" tooltip="Elizabeth Bennet"/>
              </a:rPr>
              <a:t>Elizabeth </a:t>
            </a:r>
            <a:r>
              <a:rPr lang="en-US" sz="3200" dirty="0" err="1">
                <a:solidFill>
                  <a:schemeClr val="accent2">
                    <a:lumMod val="40000"/>
                    <a:lumOff val="60000"/>
                  </a:schemeClr>
                </a:solidFill>
                <a:latin typeface="+mn-lt"/>
                <a:hlinkClick r:id="rId7" tooltip="Elizabeth Bennet"/>
              </a:rPr>
              <a:t>Bennet</a:t>
            </a:r>
            <a:r>
              <a:rPr lang="en-US" sz="3200" dirty="0">
                <a:solidFill>
                  <a:schemeClr val="accent2">
                    <a:lumMod val="40000"/>
                    <a:lumOff val="60000"/>
                  </a:schemeClr>
                </a:solidFill>
                <a:latin typeface="+mn-lt"/>
              </a:rPr>
              <a:t> as she deals with issues of </a:t>
            </a:r>
            <a:r>
              <a:rPr lang="en-US" sz="3200" dirty="0">
                <a:solidFill>
                  <a:schemeClr val="accent2">
                    <a:lumMod val="40000"/>
                    <a:lumOff val="60000"/>
                  </a:schemeClr>
                </a:solidFill>
                <a:latin typeface="+mn-lt"/>
                <a:hlinkClick r:id="rId8" tooltip="Manners"/>
              </a:rPr>
              <a:t>manners</a:t>
            </a:r>
            <a:r>
              <a:rPr lang="en-US" sz="3200" dirty="0">
                <a:solidFill>
                  <a:schemeClr val="accent2">
                    <a:lumMod val="40000"/>
                    <a:lumOff val="60000"/>
                  </a:schemeClr>
                </a:solidFill>
                <a:latin typeface="+mn-lt"/>
              </a:rPr>
              <a:t>, upbringing, </a:t>
            </a:r>
            <a:r>
              <a:rPr lang="en-US" sz="3200" dirty="0">
                <a:solidFill>
                  <a:schemeClr val="accent2">
                    <a:lumMod val="40000"/>
                    <a:lumOff val="60000"/>
                  </a:schemeClr>
                </a:solidFill>
                <a:latin typeface="+mn-lt"/>
                <a:hlinkClick r:id="rId9" tooltip="Morality"/>
              </a:rPr>
              <a:t>morality</a:t>
            </a:r>
            <a:r>
              <a:rPr lang="en-US" sz="3200" dirty="0">
                <a:solidFill>
                  <a:schemeClr val="accent2">
                    <a:lumMod val="40000"/>
                    <a:lumOff val="60000"/>
                  </a:schemeClr>
                </a:solidFill>
                <a:latin typeface="+mn-lt"/>
              </a:rPr>
              <a:t>, </a:t>
            </a:r>
            <a:r>
              <a:rPr lang="en-US" sz="3200" dirty="0">
                <a:solidFill>
                  <a:schemeClr val="accent2">
                    <a:lumMod val="40000"/>
                    <a:lumOff val="60000"/>
                  </a:schemeClr>
                </a:solidFill>
                <a:latin typeface="+mn-lt"/>
                <a:hlinkClick r:id="rId10" tooltip="Education"/>
              </a:rPr>
              <a:t>education</a:t>
            </a:r>
            <a:r>
              <a:rPr lang="en-US" sz="3200" dirty="0">
                <a:solidFill>
                  <a:schemeClr val="accent2">
                    <a:lumMod val="40000"/>
                    <a:lumOff val="60000"/>
                  </a:schemeClr>
                </a:solidFill>
                <a:latin typeface="+mn-lt"/>
              </a:rPr>
              <a:t>, and </a:t>
            </a:r>
            <a:r>
              <a:rPr lang="en-US" sz="3200" dirty="0">
                <a:solidFill>
                  <a:schemeClr val="accent2">
                    <a:lumMod val="40000"/>
                    <a:lumOff val="60000"/>
                  </a:schemeClr>
                </a:solidFill>
                <a:latin typeface="+mn-lt"/>
                <a:hlinkClick r:id="rId11" tooltip="Marriage"/>
              </a:rPr>
              <a:t>marriage</a:t>
            </a:r>
            <a:r>
              <a:rPr lang="en-US" sz="3200" dirty="0">
                <a:solidFill>
                  <a:schemeClr val="accent2">
                    <a:lumMod val="40000"/>
                    <a:lumOff val="60000"/>
                  </a:schemeClr>
                </a:solidFill>
                <a:latin typeface="+mn-lt"/>
              </a:rPr>
              <a:t> in the society of the </a:t>
            </a:r>
            <a:r>
              <a:rPr lang="en-US" sz="3200" dirty="0">
                <a:solidFill>
                  <a:schemeClr val="accent2">
                    <a:lumMod val="40000"/>
                    <a:lumOff val="60000"/>
                  </a:schemeClr>
                </a:solidFill>
                <a:latin typeface="+mn-lt"/>
                <a:hlinkClick r:id="rId12" tooltip="Landed gentry"/>
              </a:rPr>
              <a:t>landed gentry</a:t>
            </a:r>
            <a:r>
              <a:rPr lang="en-US" sz="3200" dirty="0">
                <a:solidFill>
                  <a:schemeClr val="accent2">
                    <a:lumMod val="40000"/>
                    <a:lumOff val="60000"/>
                  </a:schemeClr>
                </a:solidFill>
                <a:latin typeface="+mn-lt"/>
              </a:rPr>
              <a:t> of </a:t>
            </a:r>
            <a:r>
              <a:rPr lang="en-US" sz="3200" dirty="0">
                <a:solidFill>
                  <a:schemeClr val="accent2">
                    <a:lumMod val="40000"/>
                    <a:lumOff val="60000"/>
                  </a:schemeClr>
                </a:solidFill>
                <a:latin typeface="+mn-lt"/>
                <a:hlinkClick r:id="rId13" tooltip="British Regency"/>
              </a:rPr>
              <a:t>early 19th-century England</a:t>
            </a:r>
            <a:r>
              <a:rPr lang="en-US" sz="3200" dirty="0">
                <a:solidFill>
                  <a:schemeClr val="accent2">
                    <a:lumMod val="40000"/>
                    <a:lumOff val="60000"/>
                  </a:schemeClr>
                </a:solidFill>
                <a:latin typeface="+mn-lt"/>
              </a:rPr>
              <a:t>.</a:t>
            </a:r>
            <a:endParaRPr lang="ru-RU" sz="3200" dirty="0">
              <a:solidFill>
                <a:schemeClr val="accent2">
                  <a:lumMod val="40000"/>
                  <a:lumOff val="60000"/>
                </a:schemeClr>
              </a:solidFill>
              <a:latin typeface="+mn-lt"/>
            </a:endParaRPr>
          </a:p>
        </p:txBody>
      </p:sp>
    </p:spTree>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21506" name="Содержимое 3" descr="3895508-ancient-city-seamless-pattern.jpg"/>
          <p:cNvPicPr>
            <a:picLocks noGrp="1" noChangeAspect="1"/>
          </p:cNvPicPr>
          <p:nvPr>
            <p:ph idx="1"/>
          </p:nvPr>
        </p:nvPicPr>
        <p:blipFill>
          <a:blip r:embed="rId2"/>
          <a:srcRect/>
          <a:stretch>
            <a:fillRect/>
          </a:stretch>
        </p:blipFill>
        <p:spPr>
          <a:xfrm>
            <a:off x="990600" y="0"/>
            <a:ext cx="4406900" cy="4406900"/>
          </a:xfrm>
        </p:spPr>
      </p:pic>
      <p:pic>
        <p:nvPicPr>
          <p:cNvPr id="21507" name="Содержимое 3" descr="3895508-ancient-city-seamless-pattern.jpg"/>
          <p:cNvPicPr>
            <a:picLocks noChangeAspect="1"/>
          </p:cNvPicPr>
          <p:nvPr/>
        </p:nvPicPr>
        <p:blipFill>
          <a:blip r:embed="rId2"/>
          <a:srcRect/>
          <a:stretch>
            <a:fillRect/>
          </a:stretch>
        </p:blipFill>
        <p:spPr bwMode="auto">
          <a:xfrm>
            <a:off x="4737100" y="0"/>
            <a:ext cx="4406900" cy="4406900"/>
          </a:xfrm>
          <a:prstGeom prst="rect">
            <a:avLst/>
          </a:prstGeom>
          <a:noFill/>
          <a:ln w="9525">
            <a:noFill/>
            <a:miter lim="800000"/>
            <a:headEnd/>
            <a:tailEnd/>
          </a:ln>
        </p:spPr>
      </p:pic>
      <p:pic>
        <p:nvPicPr>
          <p:cNvPr id="21508" name="Содержимое 3" descr="3895508-ancient-city-seamless-pattern.jpg"/>
          <p:cNvPicPr>
            <a:picLocks noChangeAspect="1"/>
          </p:cNvPicPr>
          <p:nvPr/>
        </p:nvPicPr>
        <p:blipFill>
          <a:blip r:embed="rId2"/>
          <a:srcRect/>
          <a:stretch>
            <a:fillRect/>
          </a:stretch>
        </p:blipFill>
        <p:spPr bwMode="auto">
          <a:xfrm>
            <a:off x="990600" y="2451100"/>
            <a:ext cx="4406900" cy="4406900"/>
          </a:xfrm>
          <a:prstGeom prst="rect">
            <a:avLst/>
          </a:prstGeom>
          <a:noFill/>
          <a:ln w="9525">
            <a:noFill/>
            <a:miter lim="800000"/>
            <a:headEnd/>
            <a:tailEnd/>
          </a:ln>
        </p:spPr>
      </p:pic>
      <p:pic>
        <p:nvPicPr>
          <p:cNvPr id="21509" name="Содержимое 3" descr="3895508-ancient-city-seamless-pattern.jpg"/>
          <p:cNvPicPr>
            <a:picLocks noChangeAspect="1"/>
          </p:cNvPicPr>
          <p:nvPr/>
        </p:nvPicPr>
        <p:blipFill>
          <a:blip r:embed="rId2"/>
          <a:srcRect/>
          <a:stretch>
            <a:fillRect/>
          </a:stretch>
        </p:blipFill>
        <p:spPr bwMode="auto">
          <a:xfrm>
            <a:off x="4737100" y="2451100"/>
            <a:ext cx="4406900" cy="4406900"/>
          </a:xfrm>
          <a:prstGeom prst="rect">
            <a:avLst/>
          </a:prstGeom>
          <a:noFill/>
          <a:ln w="9525">
            <a:noFill/>
            <a:miter lim="800000"/>
            <a:headEnd/>
            <a:tailEnd/>
          </a:ln>
        </p:spPr>
      </p:pic>
      <p:pic>
        <p:nvPicPr>
          <p:cNvPr id="8" name="Рисунок 7" descr="Charlotte-Bronte.jpeg"/>
          <p:cNvPicPr>
            <a:picLocks noChangeAspect="1"/>
          </p:cNvPicPr>
          <p:nvPr/>
        </p:nvPicPr>
        <p:blipFill>
          <a:blip r:embed="rId3"/>
          <a:stretch>
            <a:fillRect/>
          </a:stretch>
        </p:blipFill>
        <p:spPr>
          <a:xfrm>
            <a:off x="2133600" y="457200"/>
            <a:ext cx="5962650" cy="3971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990600" y="4495800"/>
            <a:ext cx="8153400" cy="1569660"/>
          </a:xfrm>
          <a:prstGeom prst="rect">
            <a:avLst/>
          </a:prstGeom>
          <a:noFill/>
        </p:spPr>
        <p:txBody>
          <a:bodyPr>
            <a:spAutoFit/>
          </a:bodyPr>
          <a:lstStyle/>
          <a:p>
            <a:pPr algn="ctr" fontAlgn="auto">
              <a:spcBef>
                <a:spcPts val="0"/>
              </a:spcBef>
              <a:spcAft>
                <a:spcPts val="0"/>
              </a:spcAft>
              <a:defRPr/>
            </a:pPr>
            <a:r>
              <a:rPr lang="en-US" sz="9600" b="1" dirty="0">
                <a:ln w="19050">
                  <a:solidFill>
                    <a:schemeClr val="tx1">
                      <a:lumMod val="95000"/>
                      <a:lumOff val="5000"/>
                    </a:schemeClr>
                  </a:solidFill>
                  <a:prstDash val="solid"/>
                </a:ln>
                <a:solidFill>
                  <a:schemeClr val="accent2">
                    <a:lumMod val="40000"/>
                    <a:lumOff val="60000"/>
                  </a:schemeClr>
                </a:solidFill>
                <a:effectLst>
                  <a:outerShdw blurRad="50000" dist="50800" dir="7500000" algn="tl">
                    <a:srgbClr val="000000">
                      <a:shade val="5000"/>
                      <a:alpha val="35000"/>
                    </a:srgbClr>
                  </a:outerShdw>
                </a:effectLst>
                <a:latin typeface="Monotype Corsiva" pitchFamily="66" charset="0"/>
              </a:rPr>
              <a:t>Charlotte Bronte</a:t>
            </a:r>
            <a:endParaRPr lang="ru-RU" sz="9600" b="1" dirty="0">
              <a:ln w="19050">
                <a:solidFill>
                  <a:schemeClr val="tx1">
                    <a:lumMod val="95000"/>
                    <a:lumOff val="5000"/>
                  </a:schemeClr>
                </a:solidFill>
                <a:prstDash val="solid"/>
              </a:ln>
              <a:solidFill>
                <a:schemeClr val="accent2">
                  <a:lumMod val="40000"/>
                  <a:lumOff val="60000"/>
                </a:schemeClr>
              </a:solidFill>
              <a:effectLst>
                <a:outerShdw blurRad="50000" dist="50800" dir="7500000" algn="tl">
                  <a:srgbClr val="000000">
                    <a:shade val="5000"/>
                    <a:alpha val="35000"/>
                  </a:srgbClr>
                </a:outerShdw>
              </a:effectLst>
              <a:latin typeface="Monotype Corsiva" pitchFamily="66" charset="0"/>
            </a:endParaRPr>
          </a:p>
        </p:txBody>
      </p:sp>
    </p:spTree>
  </p:cSld>
  <p:clrMapOvr>
    <a:masterClrMapping/>
  </p:clrMapOvr>
  <p:transition spd="med">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TotalTime>
  <Words>224</Words>
  <PresentationFormat>Экран (4:3)</PresentationFormat>
  <Paragraphs>10</Paragraphs>
  <Slides>9</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5</vt:i4>
      </vt:variant>
      <vt:variant>
        <vt:lpstr>Заголовки слайдов</vt:lpstr>
      </vt:variant>
      <vt:variant>
        <vt:i4>9</vt:i4>
      </vt:variant>
    </vt:vector>
  </HeadingPairs>
  <TitlesOfParts>
    <vt:vector size="20" baseType="lpstr">
      <vt:lpstr>Gill Sans MT</vt:lpstr>
      <vt:lpstr>Arial</vt:lpstr>
      <vt:lpstr>Wingdings 2</vt:lpstr>
      <vt:lpstr>Verdana</vt:lpstr>
      <vt:lpstr>Calibri</vt:lpstr>
      <vt:lpstr>Corbel</vt:lpstr>
      <vt:lpstr>Солнцестояние</vt:lpstr>
      <vt:lpstr>Солнцестояние</vt:lpstr>
      <vt:lpstr>Солнцестояние</vt:lpstr>
      <vt:lpstr>Солнцестояние</vt: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7</cp:revision>
  <dcterms:modified xsi:type="dcterms:W3CDTF">2013-12-20T12:05:51Z</dcterms:modified>
</cp:coreProperties>
</file>