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5" r:id="rId5"/>
    <p:sldId id="268" r:id="rId6"/>
    <p:sldId id="266" r:id="rId7"/>
    <p:sldId id="260" r:id="rId8"/>
    <p:sldId id="262" r:id="rId9"/>
    <p:sldId id="258" r:id="rId10"/>
    <p:sldId id="264" r:id="rId11"/>
    <p:sldId id="259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13" autoAdjust="0"/>
  </p:normalViewPr>
  <p:slideViewPr>
    <p:cSldViewPr>
      <p:cViewPr varScale="1">
        <p:scale>
          <a:sx n="66" d="100"/>
          <a:sy n="66" d="100"/>
        </p:scale>
        <p:origin x="-96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9000">
              <a:schemeClr val="accent6">
                <a:lumMod val="40000"/>
                <a:lumOff val="6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2" name="Picture 4" descr="Файл:Mychajło Hruszews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298" cy="33575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6143668" cy="1428760"/>
          </a:xfrm>
        </p:spPr>
        <p:txBody>
          <a:bodyPr/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 Грушевський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Файл:Hrushevskyi Mykhailo X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496"/>
            <a:ext cx="2428860" cy="3548506"/>
          </a:xfrm>
          <a:prstGeom prst="rect">
            <a:avLst/>
          </a:prstGeom>
          <a:noFill/>
        </p:spPr>
      </p:pic>
      <p:pic>
        <p:nvPicPr>
          <p:cNvPr id="2054" name="Picture 6" descr="Файл:Myhaylo Hrushevski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143117"/>
            <a:ext cx="2643206" cy="3232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600200"/>
            <a:ext cx="4471990" cy="4525963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Грушевський</a:t>
            </a:r>
            <a:r>
              <a:rPr lang="ru-RU" dirty="0" smtClean="0"/>
              <a:t> М. С.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українці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вони </a:t>
            </a:r>
            <a:r>
              <a:rPr lang="ru-RU" dirty="0" err="1" smtClean="0"/>
              <a:t>хочуть</a:t>
            </a:r>
            <a:r>
              <a:rPr lang="ru-RU" dirty="0" smtClean="0"/>
              <a:t>»</a:t>
            </a:r>
            <a:endParaRPr lang="uk-UA" dirty="0"/>
          </a:p>
        </p:txBody>
      </p:sp>
      <p:pic>
        <p:nvPicPr>
          <p:cNvPr id="20482" name="Picture 2" descr="http://ukr-film.ucoz.ua/New/Knuga/nacionalizm/xto_taki_uk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3643338" cy="541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582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      24 </a:t>
            </a:r>
            <a:r>
              <a:rPr lang="uk-UA" sz="1800" dirty="0" smtClean="0"/>
              <a:t>листопада 1934 року він помер у Кисловодську, де перебував на лікуванні. Поховано вченого на центральній алеї Байкового кладовища у Києві. Нині Михайлу Грушевському споруджено пам’ятники у Києві, Львові, Козятині Вінницької області. Його ім’ям названо багато вулиць, проспектів та площ України.</a:t>
            </a:r>
            <a:endParaRPr lang="uk-UA" sz="1800" dirty="0"/>
          </a:p>
        </p:txBody>
      </p:sp>
      <p:pic>
        <p:nvPicPr>
          <p:cNvPr id="17410" name="Picture 2" descr="http://img.istpravda.com.ua/images/doc/0/0/0052080-hr-gra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5"/>
            <a:ext cx="3143272" cy="4424932"/>
          </a:xfrm>
          <a:prstGeom prst="rect">
            <a:avLst/>
          </a:prstGeom>
          <a:noFill/>
        </p:spPr>
      </p:pic>
      <p:pic>
        <p:nvPicPr>
          <p:cNvPr id="17412" name="Picture 4" descr="http://upload.wikimedia.org/wikipedia/uk/7/7e/%D0%9F%D0%B0%D0%BC'%D1%8F%D1%82%D0%BD%D0%B8%D0%BA_%D0%9C%D0%B8%D1%85%D0%B0%D0%B9%D0%BB%D1%83_%D0%93%D1%80%D1%83%D1%88%D0%B5%D0%B2%D1%81%D1%8C%D0%BA%D0%BE%D0%BC%D1%83_%D0%9A%D0%B8%D1%97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643050"/>
            <a:ext cx="3071834" cy="41434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5929330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Пам'ятник</a:t>
            </a:r>
            <a:r>
              <a:rPr lang="ru-RU" b="1" dirty="0" smtClean="0"/>
              <a:t> </a:t>
            </a:r>
            <a:r>
              <a:rPr lang="ru-RU" b="1" dirty="0" err="1" smtClean="0"/>
              <a:t>Михайлу</a:t>
            </a:r>
            <a:r>
              <a:rPr lang="ru-RU" b="1" dirty="0" smtClean="0"/>
              <a:t> </a:t>
            </a:r>
            <a:r>
              <a:rPr lang="ru-RU" b="1" dirty="0" err="1" smtClean="0"/>
              <a:t>Грушевському</a:t>
            </a:r>
            <a:r>
              <a:rPr lang="ru-RU" b="1" dirty="0" smtClean="0"/>
              <a:t> на </a:t>
            </a:r>
            <a:endParaRPr lang="ru-RU" b="1" dirty="0" smtClean="0"/>
          </a:p>
          <a:p>
            <a:r>
              <a:rPr lang="ru-RU" b="1" dirty="0" smtClean="0"/>
              <a:t>     </a:t>
            </a:r>
            <a:r>
              <a:rPr lang="ru-RU" b="1" dirty="0" err="1" smtClean="0"/>
              <a:t>вулиці</a:t>
            </a:r>
            <a:r>
              <a:rPr lang="ru-RU" b="1" dirty="0" smtClean="0"/>
              <a:t> </a:t>
            </a:r>
            <a:r>
              <a:rPr lang="ru-RU" b="1" dirty="0" err="1" smtClean="0"/>
              <a:t>Володимірській</a:t>
            </a:r>
            <a:r>
              <a:rPr lang="ru-RU" b="1" dirty="0" smtClean="0"/>
              <a:t>, </a:t>
            </a:r>
            <a:r>
              <a:rPr lang="ru-RU" b="1" dirty="0" err="1" smtClean="0"/>
              <a:t>Київ</a:t>
            </a:r>
            <a:endParaRPr lang="uk-UA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6143644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Байкове кладовище </a:t>
            </a:r>
            <a:r>
              <a:rPr lang="uk-UA" b="1" dirty="0" smtClean="0"/>
              <a:t>у Києві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00201"/>
            <a:ext cx="4500562" cy="325756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Зображення Михайла Грушевського на українській грошовій купюрі, номіналом 50 гривень.</a:t>
            </a:r>
            <a:endParaRPr lang="uk-UA" dirty="0"/>
          </a:p>
        </p:txBody>
      </p:sp>
      <p:pic>
        <p:nvPicPr>
          <p:cNvPr id="21506" name="Picture 2" descr="http://sammlers.ru/Banknotes/Ukraine/50-gr-2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4667250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4525963"/>
          </a:xfrm>
        </p:spPr>
        <p:txBody>
          <a:bodyPr/>
          <a:lstStyle/>
          <a:p>
            <a:pPr>
              <a:buNone/>
            </a:pPr>
            <a:r>
              <a:rPr lang="uk-UA" sz="3600" dirty="0" smtClean="0"/>
              <a:t>    Україна </a:t>
            </a:r>
            <a:r>
              <a:rPr lang="uk-UA" sz="3600" dirty="0" smtClean="0"/>
              <a:t>- це особистості, які формують обличчя її історії. Видатний громадський і державний діяч, визнаний лідер національно-демократичної революції, вчений-енциклопедист - таким постає в історії України Михайло Грушевський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err="1" smtClean="0"/>
              <a:t>Грушевський</a:t>
            </a:r>
            <a:r>
              <a:rPr lang="ru-RU" sz="2400" b="1" dirty="0" smtClean="0"/>
              <a:t> Михайло </a:t>
            </a:r>
            <a:r>
              <a:rPr lang="ru-RU" sz="2400" b="1" dirty="0" err="1" smtClean="0"/>
              <a:t>Сергійович</a:t>
            </a:r>
            <a:r>
              <a:rPr lang="ru-RU" sz="2400" dirty="0" smtClean="0"/>
              <a:t> (1866-1934) – </a:t>
            </a:r>
            <a:r>
              <a:rPr lang="ru-RU" sz="2400" dirty="0" err="1" smtClean="0"/>
              <a:t>історик</a:t>
            </a:r>
            <a:r>
              <a:rPr lang="ru-RU" sz="2400" dirty="0" smtClean="0"/>
              <a:t>, </a:t>
            </a:r>
            <a:r>
              <a:rPr lang="ru-RU" sz="2400" dirty="0" err="1" smtClean="0"/>
              <a:t>науковець</a:t>
            </a:r>
            <a:r>
              <a:rPr lang="ru-RU" sz="2400" dirty="0" smtClean="0"/>
              <a:t>, </a:t>
            </a:r>
            <a:r>
              <a:rPr lang="ru-RU" sz="2400" dirty="0" err="1" smtClean="0"/>
              <a:t>літературознавець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соціолог</a:t>
            </a:r>
            <a:r>
              <a:rPr lang="ru-RU" sz="2400" dirty="0" smtClean="0"/>
              <a:t>, </a:t>
            </a:r>
            <a:r>
              <a:rPr lang="ru-RU" sz="2400" dirty="0" err="1" smtClean="0"/>
              <a:t>публіцист</a:t>
            </a:r>
            <a:r>
              <a:rPr lang="ru-RU" sz="2400" dirty="0" smtClean="0"/>
              <a:t>, </a:t>
            </a:r>
            <a:r>
              <a:rPr lang="ru-RU" sz="2400" dirty="0" err="1" smtClean="0"/>
              <a:t>письменник</a:t>
            </a:r>
            <a:r>
              <a:rPr lang="ru-RU" sz="2400" dirty="0" smtClean="0"/>
              <a:t>, </a:t>
            </a:r>
            <a:r>
              <a:rPr lang="ru-RU" sz="2400" dirty="0" err="1" smtClean="0"/>
              <a:t>громадський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політичний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діяч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1026" name="Picture 2" descr="http://ukrcenter.com/!FilesRepository/Photogallery/_NETGAL1/23c28adf-8242-48f8-8e60-f07413a4249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857496"/>
            <a:ext cx="2715960" cy="3643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286124"/>
            <a:ext cx="5715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Михайло </a:t>
            </a:r>
            <a:r>
              <a:rPr lang="ru-RU" sz="2000" b="1" dirty="0" err="1" smtClean="0"/>
              <a:t>Грушевський</a:t>
            </a:r>
            <a:r>
              <a:rPr lang="ru-RU" sz="2000" b="1" dirty="0" smtClean="0"/>
              <a:t> - </a:t>
            </a:r>
            <a:r>
              <a:rPr lang="ru-RU" sz="2000" dirty="0" err="1" smtClean="0"/>
              <a:t>професор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історіі</a:t>
            </a:r>
            <a:r>
              <a:rPr lang="ru-RU" sz="2000" dirty="0" smtClean="0"/>
              <a:t>, </a:t>
            </a:r>
            <a:r>
              <a:rPr lang="ru-RU" sz="2000" dirty="0" err="1" smtClean="0"/>
              <a:t>організатор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науки, </a:t>
            </a:r>
            <a:r>
              <a:rPr lang="ru-RU" sz="2000" dirty="0" err="1" smtClean="0"/>
              <a:t>політичний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діяч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публіцист</a:t>
            </a:r>
            <a:r>
              <a:rPr lang="ru-RU" sz="2000" dirty="0" smtClean="0"/>
              <a:t>, голова </a:t>
            </a:r>
            <a:r>
              <a:rPr lang="ru-RU" sz="2000" dirty="0" err="1" smtClean="0"/>
              <a:t>Центральної</a:t>
            </a:r>
            <a:r>
              <a:rPr lang="ru-RU" sz="2000" dirty="0" smtClean="0"/>
              <a:t> Ради (1917—1918), </a:t>
            </a:r>
            <a:r>
              <a:rPr lang="ru-RU" sz="2000" dirty="0" err="1" smtClean="0"/>
              <a:t>академік</a:t>
            </a:r>
            <a:r>
              <a:rPr lang="ru-RU" sz="2000" dirty="0" smtClean="0"/>
              <a:t>, автор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2000 </a:t>
            </a:r>
            <a:r>
              <a:rPr lang="ru-RU" sz="2000" dirty="0" err="1" smtClean="0"/>
              <a:t>наукових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праць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Михайло </a:t>
            </a:r>
            <a:r>
              <a:rPr lang="ru-RU" sz="2800" i="1" dirty="0" err="1" smtClean="0"/>
              <a:t>Грушевський</a:t>
            </a:r>
            <a:r>
              <a:rPr lang="ru-RU" sz="2800" i="1" dirty="0" smtClean="0"/>
              <a:t> — </a:t>
            </a:r>
            <a:r>
              <a:rPr lang="ru-RU" sz="2800" i="1" dirty="0" err="1" smtClean="0"/>
              <a:t>професор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кафедри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історії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України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Львівського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університету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засновник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власної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історичної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наукової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школи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Львів</a:t>
            </a:r>
            <a:r>
              <a:rPr lang="ru-RU" sz="2800" i="1" dirty="0" smtClean="0"/>
              <a:t>, 1895 р.</a:t>
            </a:r>
            <a:endParaRPr lang="uk-UA" sz="2800" dirty="0"/>
          </a:p>
        </p:txBody>
      </p:sp>
      <p:pic>
        <p:nvPicPr>
          <p:cNvPr id="22530" name="Picture 2" descr="http://bratstvolviv.orthodoxy.ru/a03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214554"/>
            <a:ext cx="2786082" cy="38710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i="1" dirty="0" smtClean="0"/>
              <a:t>Перший президент Української Народної Республіки, професор Львівського Університету - Михайло Грушевський - був активним парафіянином храму святого Георгія </a:t>
            </a:r>
            <a:r>
              <a:rPr lang="uk-UA" sz="2400" i="1" dirty="0" err="1" smtClean="0"/>
              <a:t>Побідоносця</a:t>
            </a:r>
            <a:r>
              <a:rPr lang="uk-UA" sz="2400" i="1" dirty="0" smtClean="0"/>
              <a:t> у Львові, одним з ініціаторів його побудови.</a:t>
            </a:r>
            <a:endParaRPr lang="uk-UA" sz="2400" dirty="0"/>
          </a:p>
        </p:txBody>
      </p:sp>
      <p:pic>
        <p:nvPicPr>
          <p:cNvPr id="24578" name="Picture 2" descr="http://www.ukr.dlab.com.ua/guide/photo_lvov/3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85992"/>
            <a:ext cx="315128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Михайло </a:t>
            </a:r>
            <a:r>
              <a:rPr lang="ru-RU" sz="2800" i="1" dirty="0" err="1" smtClean="0"/>
              <a:t>Грушевський</a:t>
            </a:r>
            <a:r>
              <a:rPr lang="ru-RU" sz="2800" i="1" dirty="0" smtClean="0"/>
              <a:t> — голова </a:t>
            </a:r>
            <a:r>
              <a:rPr lang="ru-RU" sz="2800" i="1" dirty="0" err="1" smtClean="0"/>
              <a:t>Української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Центральної</a:t>
            </a:r>
            <a:r>
              <a:rPr lang="ru-RU" sz="2800" i="1" dirty="0" smtClean="0"/>
              <a:t> Ради </a:t>
            </a:r>
            <a:r>
              <a:rPr lang="ru-RU" sz="2800" i="1" dirty="0" err="1" smtClean="0"/>
              <a:t>серед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делегатів</a:t>
            </a:r>
            <a:r>
              <a:rPr lang="ru-RU" sz="2800" i="1" dirty="0" smtClean="0"/>
              <a:t> 8-ої </a:t>
            </a:r>
            <a:r>
              <a:rPr lang="ru-RU" sz="2800" i="1" dirty="0" err="1" smtClean="0"/>
              <a:t>сесії</a:t>
            </a:r>
            <a:r>
              <a:rPr lang="ru-RU" sz="2800" i="1" dirty="0" smtClean="0"/>
              <a:t>, де </a:t>
            </a:r>
            <a:r>
              <a:rPr lang="ru-RU" sz="2800" i="1" dirty="0" err="1" smtClean="0"/>
              <a:t>було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прийнято</a:t>
            </a:r>
            <a:r>
              <a:rPr lang="ru-RU" sz="2800" i="1" dirty="0" smtClean="0"/>
              <a:t> ряд </a:t>
            </a:r>
            <a:r>
              <a:rPr lang="ru-RU" sz="2800" i="1" dirty="0" err="1" smtClean="0"/>
              <a:t>важливих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законодавчих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актів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Київ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грудень</a:t>
            </a:r>
            <a:r>
              <a:rPr lang="ru-RU" sz="2800" i="1" dirty="0" smtClean="0"/>
              <a:t> </a:t>
            </a:r>
            <a:r>
              <a:rPr lang="ru-RU" sz="2800" i="1" dirty="0" smtClean="0"/>
              <a:t> </a:t>
            </a:r>
            <a:r>
              <a:rPr lang="uk-UA" sz="2800" i="1" dirty="0" smtClean="0"/>
              <a:t>1917 р.</a:t>
            </a:r>
            <a:endParaRPr lang="uk-UA" sz="2800" dirty="0"/>
          </a:p>
        </p:txBody>
      </p:sp>
      <p:pic>
        <p:nvPicPr>
          <p:cNvPr id="23554" name="Picture 2" descr="http://bratstvolviv.orthodoxy.ru/a04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714620"/>
            <a:ext cx="5072098" cy="32861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Фундатори Української академії мистецтва.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357430"/>
            <a:ext cx="3929058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   Георгій </a:t>
            </a:r>
            <a:r>
              <a:rPr lang="uk-UA" sz="1800" dirty="0" smtClean="0"/>
              <a:t>Нарбут, Василь Кричевський, Михайло </a:t>
            </a:r>
            <a:r>
              <a:rPr lang="uk-UA" sz="1800" dirty="0" smtClean="0"/>
              <a:t>Бойчук, Абрам </a:t>
            </a:r>
            <a:r>
              <a:rPr lang="uk-UA" sz="1800" dirty="0" err="1" smtClean="0"/>
              <a:t>Маневич</a:t>
            </a:r>
            <a:r>
              <a:rPr lang="uk-UA" sz="1800" dirty="0" smtClean="0"/>
              <a:t>, Олександр Мурашко, Федір Кричевський, Михайло Грушевський, Іван </a:t>
            </a:r>
            <a:r>
              <a:rPr lang="uk-UA" sz="1800" dirty="0" err="1" smtClean="0"/>
              <a:t>Стешенко</a:t>
            </a:r>
            <a:r>
              <a:rPr lang="uk-UA" sz="1800" dirty="0" smtClean="0"/>
              <a:t>, Микола </a:t>
            </a:r>
            <a:r>
              <a:rPr lang="uk-UA" sz="1800" dirty="0" err="1" smtClean="0"/>
              <a:t>Бурачек</a:t>
            </a:r>
            <a:r>
              <a:rPr lang="uk-UA" sz="1800" dirty="0" smtClean="0"/>
              <a:t>. </a:t>
            </a: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 </a:t>
            </a:r>
            <a:r>
              <a:rPr lang="uk-UA" sz="1800" dirty="0" smtClean="0"/>
              <a:t>              1917 </a:t>
            </a:r>
            <a:r>
              <a:rPr lang="uk-UA" sz="1800" dirty="0" smtClean="0"/>
              <a:t>рік</a:t>
            </a:r>
            <a:endParaRPr lang="uk-UA" sz="1800" dirty="0"/>
          </a:p>
        </p:txBody>
      </p:sp>
      <p:pic>
        <p:nvPicPr>
          <p:cNvPr id="16386" name="Picture 2" descr="http://www.interesniy.kiev.ua/imglib/obrazovanie/academy_mys_arh/P31727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8687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err="1" smtClean="0"/>
              <a:t>Надзвичайно</a:t>
            </a:r>
            <a:r>
              <a:rPr lang="ru-RU" sz="2800" dirty="0" smtClean="0"/>
              <a:t> </a:t>
            </a:r>
            <a:r>
              <a:rPr lang="ru-RU" sz="2800" dirty="0" err="1" smtClean="0"/>
              <a:t>плідною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становлення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Грушевського</a:t>
            </a:r>
            <a:r>
              <a:rPr lang="ru-RU" sz="2800" dirty="0" smtClean="0"/>
              <a:t> як ученого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робота у </a:t>
            </a:r>
            <a:r>
              <a:rPr lang="ru-RU" sz="2800" dirty="0" err="1" smtClean="0"/>
              <a:t>Науковому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товаристві</a:t>
            </a:r>
            <a:r>
              <a:rPr lang="ru-RU" sz="2800" dirty="0" smtClean="0"/>
              <a:t> </a:t>
            </a:r>
            <a:r>
              <a:rPr lang="ru-RU" sz="2800" dirty="0" err="1" smtClean="0"/>
              <a:t>імені</a:t>
            </a:r>
            <a:r>
              <a:rPr lang="ru-RU" sz="2800" dirty="0" smtClean="0"/>
              <a:t> </a:t>
            </a:r>
            <a:r>
              <a:rPr lang="ru-RU" sz="2800" dirty="0" err="1" smtClean="0"/>
              <a:t>Шевченка</a:t>
            </a:r>
            <a:r>
              <a:rPr lang="ru-RU" sz="2800" dirty="0" smtClean="0"/>
              <a:t>. За час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головування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Науковому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товаристві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видано </a:t>
            </a:r>
            <a:r>
              <a:rPr lang="ru-RU" sz="2800" dirty="0" err="1" smtClean="0"/>
              <a:t>понад</a:t>
            </a:r>
            <a:r>
              <a:rPr lang="ru-RU" sz="2800" dirty="0" smtClean="0"/>
              <a:t> 400 </a:t>
            </a:r>
            <a:r>
              <a:rPr lang="ru-RU" sz="2800" dirty="0" err="1" smtClean="0"/>
              <a:t>наукових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публікацій</a:t>
            </a:r>
            <a:r>
              <a:rPr lang="ru-RU" sz="2800" dirty="0" smtClean="0"/>
              <a:t>. 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них </a:t>
            </a:r>
            <a:r>
              <a:rPr lang="ru-RU" sz="2800" dirty="0" err="1" smtClean="0"/>
              <a:t>вирізнялася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багатотомна</a:t>
            </a:r>
            <a:r>
              <a:rPr lang="ru-RU" sz="2800" dirty="0" smtClean="0"/>
              <a:t> "</a:t>
            </a:r>
            <a:r>
              <a:rPr lang="ru-RU" sz="2800" dirty="0" err="1" smtClean="0"/>
              <a:t>Історія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України-Руси</a:t>
            </a:r>
            <a:r>
              <a:rPr lang="ru-RU" sz="2800" dirty="0" smtClean="0"/>
              <a:t>". </a:t>
            </a:r>
            <a:r>
              <a:rPr lang="ru-RU" sz="2800" dirty="0" err="1" smtClean="0"/>
              <a:t>Згодом</a:t>
            </a:r>
            <a:r>
              <a:rPr lang="ru-RU" sz="2800" dirty="0" smtClean="0"/>
              <a:t> </a:t>
            </a:r>
            <a:r>
              <a:rPr lang="ru-RU" sz="2800" dirty="0" err="1" smtClean="0"/>
              <a:t>цю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працю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назвуть</a:t>
            </a:r>
            <a:r>
              <a:rPr lang="ru-RU" sz="2800" dirty="0" smtClean="0"/>
              <a:t> метрикою </a:t>
            </a:r>
            <a:r>
              <a:rPr lang="ru-RU" sz="2800" dirty="0" err="1" smtClean="0"/>
              <a:t>українського</a:t>
            </a:r>
            <a:r>
              <a:rPr lang="ru-RU" sz="2800" dirty="0" smtClean="0"/>
              <a:t> народу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uk-UA" sz="2800" dirty="0" smtClean="0"/>
              <a:t>Грушевський </a:t>
            </a:r>
            <a:r>
              <a:rPr lang="uk-UA" sz="2800" dirty="0" smtClean="0"/>
              <a:t>очолив кафедру історії українського народу, низку комісій і секцій Академії наук, відновив видання журналу "Україна". У березні 1929 року його обрали академіком Академії наук СРСР.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428736"/>
            <a:ext cx="5072098" cy="4525963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/>
              <a:t>Книга </a:t>
            </a:r>
            <a:r>
              <a:rPr lang="ru-RU" sz="2400" b="1" i="1" dirty="0" err="1" smtClean="0"/>
              <a:t>Михайла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Грушевського</a:t>
            </a:r>
            <a:r>
              <a:rPr lang="ru-RU" sz="2400" b="1" i="1" dirty="0" smtClean="0"/>
              <a:t> </a:t>
            </a:r>
          </a:p>
          <a:p>
            <a:pPr>
              <a:buNone/>
            </a:pPr>
            <a:r>
              <a:rPr lang="ru-RU" sz="2400" b="1" i="1" dirty="0" smtClean="0"/>
              <a:t>“</a:t>
            </a:r>
            <a:r>
              <a:rPr lang="ru-RU" sz="2400" b="1" i="1" dirty="0" err="1" smtClean="0"/>
              <a:t>Ілюстрована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Історія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України</a:t>
            </a:r>
            <a:r>
              <a:rPr lang="ru-RU" sz="2400" b="1" i="1" dirty="0" smtClean="0"/>
              <a:t>”</a:t>
            </a:r>
            <a:endParaRPr lang="ru-RU" sz="2400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15362" name="Picture 2" descr="Михайло Грушевський &quot;Ілюстрована Історія України&quot; (вісімнадцята тисяча), Київ-1917. Обкладинк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3416293" cy="48375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5364" name="Picture 4" descr="Ілюстрована Історія України. Михайло Грушевський. 19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214686"/>
            <a:ext cx="2143140" cy="29429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5366" name="Picture 6" descr="Ілюстрована Історія України. Михайло Грушевський. 19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571876"/>
            <a:ext cx="2928958" cy="24288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310</Words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Михайло Грушевський</vt:lpstr>
      <vt:lpstr>Слайд 2</vt:lpstr>
      <vt:lpstr>Слайд 3</vt:lpstr>
      <vt:lpstr>Слайд 4</vt:lpstr>
      <vt:lpstr>Слайд 5</vt:lpstr>
      <vt:lpstr>Слайд 6</vt:lpstr>
      <vt:lpstr>Фундатори Української академії мистецтва.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 Грушевський</dc:title>
  <dc:creator>Inna</dc:creator>
  <cp:lastModifiedBy>User</cp:lastModifiedBy>
  <cp:revision>8</cp:revision>
  <dcterms:created xsi:type="dcterms:W3CDTF">2012-04-24T18:58:29Z</dcterms:created>
  <dcterms:modified xsi:type="dcterms:W3CDTF">2012-04-24T19:54:51Z</dcterms:modified>
</cp:coreProperties>
</file>