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70" r:id="rId9"/>
    <p:sldId id="271" r:id="rId10"/>
    <p:sldId id="272" r:id="rId11"/>
    <p:sldId id="273" r:id="rId12"/>
    <p:sldId id="274" r:id="rId13"/>
    <p:sldId id="280" r:id="rId14"/>
    <p:sldId id="281" r:id="rId15"/>
    <p:sldId id="282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60"/>
  </p:normalViewPr>
  <p:slideViewPr>
    <p:cSldViewPr>
      <p:cViewPr varScale="1">
        <p:scale>
          <a:sx n="110" d="100"/>
          <a:sy n="110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4174232" cy="18996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Нестор Махно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перший серед рівних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00042"/>
            <a:ext cx="3786214" cy="58514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/>
              <a:t>З початку </a:t>
            </a:r>
            <a:r>
              <a:rPr lang="ru-RU" sz="2200" dirty="0" err="1" smtClean="0"/>
              <a:t>січня</a:t>
            </a:r>
            <a:r>
              <a:rPr lang="ru-RU" sz="2200" dirty="0" smtClean="0"/>
              <a:t> 1919 р. Махно </a:t>
            </a:r>
            <a:r>
              <a:rPr lang="ru-RU" sz="2200" dirty="0" err="1" smtClean="0"/>
              <a:t>розпочав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боротьбу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проти</a:t>
            </a:r>
            <a:r>
              <a:rPr lang="ru-RU" sz="2200" dirty="0" smtClean="0"/>
              <a:t> </a:t>
            </a:r>
            <a:r>
              <a:rPr lang="ru-RU" sz="2200" dirty="0" err="1" smtClean="0"/>
              <a:t>денікінців</a:t>
            </a:r>
            <a:r>
              <a:rPr lang="ru-RU" sz="2200" dirty="0" smtClean="0"/>
              <a:t>, </a:t>
            </a:r>
            <a:r>
              <a:rPr lang="ru-RU" sz="2200" dirty="0" err="1" smtClean="0"/>
              <a:t>військ</a:t>
            </a:r>
            <a:r>
              <a:rPr lang="ru-RU" sz="2200" dirty="0" smtClean="0"/>
              <a:t> </a:t>
            </a:r>
            <a:r>
              <a:rPr lang="ru-RU" sz="2200" dirty="0" err="1" smtClean="0"/>
              <a:t>Директорії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Антанти</a:t>
            </a:r>
            <a:endParaRPr lang="ru-RU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0281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вересня-жовтня</a:t>
            </a:r>
            <a:r>
              <a:rPr lang="ru-RU" dirty="0" smtClean="0"/>
              <a:t> 1919 р. </a:t>
            </a:r>
            <a:r>
              <a:rPr lang="ru-RU" dirty="0" err="1" smtClean="0"/>
              <a:t>війська</a:t>
            </a:r>
            <a:r>
              <a:rPr lang="ru-RU" dirty="0" smtClean="0"/>
              <a:t> Махно вели </a:t>
            </a:r>
            <a:r>
              <a:rPr lang="ru-RU" dirty="0" err="1" smtClean="0"/>
              <a:t>бої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А.Денікіна</a:t>
            </a:r>
            <a:r>
              <a:rPr lang="ru-RU" dirty="0" smtClean="0"/>
              <a:t>, </a:t>
            </a:r>
            <a:r>
              <a:rPr lang="ru-RU" dirty="0" err="1" smtClean="0"/>
              <a:t>знищуючи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та </a:t>
            </a:r>
            <a:r>
              <a:rPr lang="ru-RU" dirty="0" err="1" smtClean="0"/>
              <a:t>руйнуючи</a:t>
            </a:r>
            <a:r>
              <a:rPr lang="ru-RU" dirty="0" smtClean="0"/>
              <a:t> </a:t>
            </a:r>
            <a:r>
              <a:rPr lang="ru-RU" dirty="0" err="1" smtClean="0"/>
              <a:t>тилові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print"/>
          <a:srcRect t="6114"/>
          <a:stretch>
            <a:fillRect/>
          </a:stretch>
        </p:blipFill>
        <p:spPr>
          <a:xfrm>
            <a:off x="2483768" y="2297458"/>
            <a:ext cx="6303034" cy="42081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Нестор Махно з дочкою. Париж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3392" y="1646238"/>
            <a:ext cx="28972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b="1" dirty="0" err="1" smtClean="0"/>
              <a:t>Псевдо-гоші</a:t>
            </a:r>
            <a:r>
              <a:rPr lang="uk-UA" b="1" dirty="0" smtClean="0"/>
              <a:t> Махна</a:t>
            </a:r>
            <a:endParaRPr lang="ru-RU" b="1" dirty="0"/>
          </a:p>
        </p:txBody>
      </p:sp>
      <p:pic>
        <p:nvPicPr>
          <p:cNvPr id="4" name="Рисунок 3" descr="330px-Mahno_pvevdo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71106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Дибенко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Нестор Махно</a:t>
            </a:r>
            <a:endParaRPr lang="ru-RU" dirty="0"/>
          </a:p>
        </p:txBody>
      </p:sp>
      <p:pic>
        <p:nvPicPr>
          <p:cNvPr id="4" name="Содержимое 3" descr="300px-Павло_Дибенко_Нестор_Мах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917095"/>
            <a:ext cx="2743200" cy="1984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err="1" smtClean="0"/>
              <a:t>Дніпропетровськ,будинок</a:t>
            </a:r>
            <a:r>
              <a:rPr lang="ru-RU" dirty="0" smtClean="0"/>
              <a:t> ,де </a:t>
            </a:r>
            <a:r>
              <a:rPr lang="ru-RU" dirty="0" err="1" smtClean="0"/>
              <a:t>знаходивсяштаб</a:t>
            </a:r>
            <a:r>
              <a:rPr lang="ru-RU" dirty="0" smtClean="0"/>
              <a:t> </a:t>
            </a:r>
            <a:r>
              <a:rPr lang="ru-RU" dirty="0" err="1" smtClean="0"/>
              <a:t>Махна</a:t>
            </a:r>
            <a:r>
              <a:rPr lang="ru-RU" dirty="0" smtClean="0"/>
              <a:t> 1919 р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Содержимое 3" descr="300px-Штаб_Н.Мах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3888432" cy="428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Нестор Махно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видатним</a:t>
            </a:r>
            <a:r>
              <a:rPr lang="ru-RU" sz="1600" dirty="0" smtClean="0"/>
              <a:t> тактиком </a:t>
            </a:r>
            <a:r>
              <a:rPr lang="ru-RU" sz="1600" dirty="0" err="1" smtClean="0"/>
              <a:t>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партизанської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endParaRPr lang="ru-RU" sz="1600" dirty="0"/>
          </a:p>
        </p:txBody>
      </p:sp>
      <p:pic>
        <p:nvPicPr>
          <p:cNvPr id="4" name="Содержимое 3" descr="Tacza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369" y="1772816"/>
            <a:ext cx="7052088" cy="38164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r>
              <a:rPr lang="ru-RU" dirty="0" smtClean="0"/>
              <a:t>25 </a:t>
            </a:r>
            <a:r>
              <a:rPr lang="ru-RU" dirty="0" err="1" smtClean="0"/>
              <a:t>липня</a:t>
            </a:r>
            <a:r>
              <a:rPr lang="ru-RU" dirty="0" smtClean="0"/>
              <a:t> 1934 у </a:t>
            </a:r>
            <a:r>
              <a:rPr lang="ru-RU" dirty="0" err="1" smtClean="0"/>
              <a:t>віці</a:t>
            </a:r>
            <a:r>
              <a:rPr lang="ru-RU" dirty="0" smtClean="0"/>
              <a:t> 46 </a:t>
            </a:r>
            <a:r>
              <a:rPr lang="ru-RU" dirty="0" err="1" smtClean="0"/>
              <a:t>років</a:t>
            </a:r>
            <a:r>
              <a:rPr lang="ru-RU" dirty="0" smtClean="0"/>
              <a:t> помер у </a:t>
            </a:r>
            <a:r>
              <a:rPr lang="ru-RU" dirty="0" err="1" smtClean="0"/>
              <a:t>паризькій</a:t>
            </a:r>
            <a:r>
              <a:rPr lang="ru-RU" dirty="0" smtClean="0"/>
              <a:t> </a:t>
            </a:r>
            <a:r>
              <a:rPr lang="ru-RU" dirty="0" err="1" smtClean="0"/>
              <a:t>лікарні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кісткового</a:t>
            </a:r>
            <a:r>
              <a:rPr lang="ru-RU" dirty="0" smtClean="0"/>
              <a:t> </a:t>
            </a:r>
            <a:r>
              <a:rPr lang="ru-RU" dirty="0" err="1" smtClean="0"/>
              <a:t>туберкульозу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революціонерів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2" cstate="print"/>
          <a:srcRect b="3922"/>
          <a:stretch>
            <a:fillRect/>
          </a:stretch>
        </p:blipFill>
        <p:spPr>
          <a:xfrm>
            <a:off x="1691680" y="2603640"/>
            <a:ext cx="5309212" cy="382575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dirty="0" smtClean="0"/>
              <a:t>На честь Нестора Махно  в Україні поставлено декілька пам'ятників. Нажаль зараз в підручних з історії України про батька Махно є тільки невелика згадка…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3" descr="Mah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92896"/>
            <a:ext cx="3744416" cy="4055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-5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196362" cy="27146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Махно та махновщина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анархістського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написано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оспівують</a:t>
            </a:r>
            <a:r>
              <a:rPr lang="ru-RU" dirty="0" smtClean="0"/>
              <a:t> Батька Махно та </a:t>
            </a:r>
            <a:r>
              <a:rPr lang="ru-RU" dirty="0" err="1" smtClean="0"/>
              <a:t>махновський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R200706261452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7120093" cy="381642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191"/>
          <a:stretch>
            <a:fillRect/>
          </a:stretch>
        </p:blipFill>
        <p:spPr bwMode="auto">
          <a:xfrm>
            <a:off x="4067944" y="836713"/>
            <a:ext cx="4464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76263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Народився  Махно - 7 листопада 1888 </a:t>
            </a:r>
            <a:r>
              <a:rPr lang="uk-UA" sz="2000" dirty="0" smtClean="0"/>
              <a:t>року</a:t>
            </a:r>
          </a:p>
          <a:p>
            <a:pPr>
              <a:buNone/>
            </a:pPr>
            <a:r>
              <a:rPr lang="uk-UA" sz="2000" dirty="0" smtClean="0"/>
              <a:t> у селі Гуляйполе , Катеринославської</a:t>
            </a:r>
          </a:p>
          <a:p>
            <a:pPr>
              <a:buNone/>
            </a:pPr>
            <a:r>
              <a:rPr lang="uk-UA" sz="2000" dirty="0" smtClean="0"/>
              <a:t> </a:t>
            </a:r>
            <a:r>
              <a:rPr lang="uk-UA" sz="2000" dirty="0" smtClean="0"/>
              <a:t>губернії (Запорізької області</a:t>
            </a:r>
            <a:r>
              <a:rPr lang="uk-UA" sz="2000" dirty="0" smtClean="0"/>
              <a:t>)</a:t>
            </a:r>
          </a:p>
          <a:p>
            <a:pPr>
              <a:buNone/>
            </a:pPr>
            <a:r>
              <a:rPr lang="uk-UA" sz="2000" dirty="0" smtClean="0"/>
              <a:t>. </a:t>
            </a:r>
            <a:r>
              <a:rPr lang="uk-UA" sz="2000" dirty="0" smtClean="0"/>
              <a:t>Наступного дня його </a:t>
            </a:r>
            <a:r>
              <a:rPr lang="uk-UA" sz="2000" dirty="0" smtClean="0"/>
              <a:t>охрестили</a:t>
            </a:r>
          </a:p>
          <a:p>
            <a:pPr>
              <a:buNone/>
            </a:pPr>
            <a:r>
              <a:rPr lang="uk-UA" sz="2000" dirty="0" smtClean="0"/>
              <a:t> </a:t>
            </a:r>
            <a:r>
              <a:rPr lang="uk-UA" sz="2000" dirty="0" smtClean="0"/>
              <a:t>у </a:t>
            </a:r>
            <a:r>
              <a:rPr lang="uk-UA" sz="2000" dirty="0" err="1" smtClean="0"/>
              <a:t>Христово</a:t>
            </a:r>
            <a:r>
              <a:rPr lang="uk-UA" sz="2000" dirty="0" smtClean="0"/>
              <a:t> - </a:t>
            </a:r>
            <a:r>
              <a:rPr lang="uk-UA" sz="2000" dirty="0" err="1" smtClean="0"/>
              <a:t>Воздвиженській</a:t>
            </a:r>
            <a:r>
              <a:rPr lang="uk-UA" sz="2000" dirty="0" smtClean="0"/>
              <a:t>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церкві </a:t>
            </a:r>
            <a:r>
              <a:rPr lang="uk-UA" sz="2000" dirty="0" smtClean="0"/>
              <a:t>й дали ім'я Нестор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      Дякую за увагу 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У 1906 став членом </a:t>
            </a:r>
            <a:r>
              <a:rPr lang="ru-RU" sz="2000" b="1" dirty="0" err="1" smtClean="0"/>
              <a:t>анархістської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Спілка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хліборобів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Катеринославщині</a:t>
            </a:r>
            <a:r>
              <a:rPr lang="ru-RU" sz="2000" b="1" dirty="0" smtClean="0"/>
              <a:t>.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51844"/>
            <a:ext cx="5715000" cy="37147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 Будучи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</a:t>
            </a:r>
            <a:r>
              <a:rPr lang="ru-RU" dirty="0" err="1" smtClean="0"/>
              <a:t>тюремних</a:t>
            </a:r>
            <a:r>
              <a:rPr lang="ru-RU" dirty="0" smtClean="0"/>
              <a:t> </a:t>
            </a:r>
            <a:r>
              <a:rPr lang="ru-RU" dirty="0" err="1" smtClean="0"/>
              <a:t>протестів</a:t>
            </a:r>
            <a:r>
              <a:rPr lang="ru-RU" dirty="0" smtClean="0"/>
              <a:t>, 6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потрапляв</a:t>
            </a:r>
            <a:r>
              <a:rPr lang="ru-RU" dirty="0" smtClean="0"/>
              <a:t> у карцер, де </a:t>
            </a:r>
            <a:r>
              <a:rPr lang="ru-RU" dirty="0" err="1" smtClean="0"/>
              <a:t>захворів</a:t>
            </a:r>
            <a:r>
              <a:rPr lang="ru-RU" dirty="0" smtClean="0"/>
              <a:t> на </a:t>
            </a:r>
            <a:r>
              <a:rPr lang="ru-RU" dirty="0" err="1" smtClean="0"/>
              <a:t>туберкульоз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878416" cy="40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Лютневої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революції</a:t>
            </a:r>
            <a:r>
              <a:rPr lang="ru-RU" sz="1800" dirty="0" smtClean="0"/>
              <a:t> 1917  впала </a:t>
            </a:r>
            <a:r>
              <a:rPr lang="ru-RU" sz="1800" dirty="0" err="1" smtClean="0"/>
              <a:t>монархія</a:t>
            </a:r>
            <a:r>
              <a:rPr lang="ru-RU" sz="1800" dirty="0" smtClean="0"/>
              <a:t> у </a:t>
            </a:r>
            <a:r>
              <a:rPr lang="ru-RU" sz="1800" dirty="0" err="1" smtClean="0"/>
              <a:t>Російській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імперії</a:t>
            </a:r>
            <a:r>
              <a:rPr lang="ru-RU" sz="1800" dirty="0" smtClean="0"/>
              <a:t>, а Нестор Махно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свободу.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751" y="1916832"/>
            <a:ext cx="60938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 У </a:t>
            </a:r>
            <a:r>
              <a:rPr lang="ru-RU" dirty="0" err="1" smtClean="0"/>
              <a:t>березні</a:t>
            </a:r>
            <a:r>
              <a:rPr lang="ru-RU" dirty="0" smtClean="0"/>
              <a:t> 1917 р. </a:t>
            </a:r>
            <a:r>
              <a:rPr lang="ru-RU" dirty="0" err="1" smtClean="0"/>
              <a:t>приїхав</a:t>
            </a:r>
            <a:r>
              <a:rPr lang="ru-RU" dirty="0" smtClean="0"/>
              <a:t> на </a:t>
            </a:r>
            <a:r>
              <a:rPr lang="ru-RU" dirty="0" err="1" smtClean="0"/>
              <a:t>Катеринославщину</a:t>
            </a:r>
            <a:r>
              <a:rPr lang="ru-RU" dirty="0" smtClean="0"/>
              <a:t>, де </a:t>
            </a:r>
            <a:r>
              <a:rPr lang="ru-RU" dirty="0" err="1" smtClean="0"/>
              <a:t>розгорнув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як </a:t>
            </a:r>
            <a:r>
              <a:rPr lang="ru-RU" dirty="0" err="1" smtClean="0"/>
              <a:t>політик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667" r="2499"/>
          <a:stretch>
            <a:fillRect/>
          </a:stretch>
        </p:blipFill>
        <p:spPr bwMode="auto">
          <a:xfrm>
            <a:off x="1928794" y="1988840"/>
            <a:ext cx="5572164" cy="465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uk-UA" dirty="0" smtClean="0"/>
              <a:t> У 1918 році зустрівся з В. Леніним у Кремлі, де домовився про співпраця більшовиків з анархістами.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797"/>
          <a:stretch>
            <a:fillRect/>
          </a:stretch>
        </p:blipFill>
        <p:spPr bwMode="auto">
          <a:xfrm>
            <a:off x="5148064" y="1844824"/>
            <a:ext cx="35044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1911—1917 —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ув'язнений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Бутирській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тюрмі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Москві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612"/>
          <a:stretch>
            <a:fillRect/>
          </a:stretch>
        </p:blipFill>
        <p:spPr bwMode="auto">
          <a:xfrm>
            <a:off x="1234074" y="1484784"/>
            <a:ext cx="656880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err="1" smtClean="0"/>
              <a:t>Улітку</a:t>
            </a:r>
            <a:r>
              <a:rPr lang="ru-RU" dirty="0" smtClean="0"/>
              <a:t> 1918 р. Махно </a:t>
            </a:r>
            <a:r>
              <a:rPr lang="ru-RU" dirty="0" err="1" smtClean="0"/>
              <a:t>повернувся</a:t>
            </a:r>
            <a:r>
              <a:rPr lang="ru-RU" dirty="0" smtClean="0"/>
              <a:t> в </a:t>
            </a:r>
            <a:r>
              <a:rPr lang="ru-RU" dirty="0" err="1" smtClean="0"/>
              <a:t>Україну</a:t>
            </a:r>
            <a:r>
              <a:rPr lang="ru-RU" dirty="0" smtClean="0"/>
              <a:t>, де </a:t>
            </a:r>
            <a:r>
              <a:rPr lang="ru-RU" dirty="0" err="1" smtClean="0"/>
              <a:t>організувавши</a:t>
            </a:r>
            <a:r>
              <a:rPr lang="ru-RU" dirty="0" smtClean="0"/>
              <a:t> </a:t>
            </a:r>
            <a:r>
              <a:rPr lang="ru-RU" dirty="0" err="1" smtClean="0"/>
              <a:t>повстанський</a:t>
            </a:r>
            <a:r>
              <a:rPr lang="ru-RU" dirty="0" smtClean="0"/>
              <a:t> </a:t>
            </a:r>
            <a:r>
              <a:rPr lang="ru-RU" dirty="0" err="1" smtClean="0"/>
              <a:t>загін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Гвардія</a:t>
            </a:r>
            <a:r>
              <a:rPr lang="ru-RU" dirty="0" smtClean="0"/>
              <a:t>»,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299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Нестор Махно “ перший серед рівних ”</vt:lpstr>
      <vt:lpstr>Слайд 2</vt:lpstr>
      <vt:lpstr>У 1906 став членом анархістської організації «Спілка бідних хліборобів», що діяла на Катеринославщині.  </vt:lpstr>
      <vt:lpstr>Слайд 4</vt:lpstr>
      <vt:lpstr>Після Лютневої революції 1917  впала монархія у Російській імперії, а Нестор Махно отримав свободу. </vt:lpstr>
      <vt:lpstr>Слайд 6</vt:lpstr>
      <vt:lpstr>Слайд 7</vt:lpstr>
      <vt:lpstr>1911—1917 — був ув'язнений у Бутирській тюрмі в Москві </vt:lpstr>
      <vt:lpstr>Слайд 9</vt:lpstr>
      <vt:lpstr> З початку січня 1919 р. Махно розпочав боротьбу проти денікінців, військ Директорії та Антанти</vt:lpstr>
      <vt:lpstr>Слайд 11</vt:lpstr>
      <vt:lpstr>Нестор Махно з дочкою. Париж </vt:lpstr>
      <vt:lpstr>Слайд 13</vt:lpstr>
      <vt:lpstr>Павло Дибенко і Нестор Махно</vt:lpstr>
      <vt:lpstr>Дніпропетровськ,будинок ,де знаходивсяштаб Махна 1919 р..</vt:lpstr>
      <vt:lpstr> Нестор Махно був видатним тактиком ведення партизанської війни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Нестор Махно “ перший серед рівних ”</dc:title>
  <dc:creator>user</dc:creator>
  <cp:lastModifiedBy>user</cp:lastModifiedBy>
  <cp:revision>6</cp:revision>
  <dcterms:created xsi:type="dcterms:W3CDTF">2014-05-15T00:51:52Z</dcterms:created>
  <dcterms:modified xsi:type="dcterms:W3CDTF">2014-05-15T01:40:04Z</dcterms:modified>
</cp:coreProperties>
</file>