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6CE94F-1DBB-4429-923B-F6B41979365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3DE243-012E-42E6-A043-3ABCB9EF87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5980742"/>
            <a:ext cx="8714936" cy="877258"/>
          </a:xfrm>
        </p:spPr>
        <p:txBody>
          <a:bodyPr/>
          <a:lstStyle/>
          <a:p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Устим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Якимович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Кармелюк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857364"/>
            <a:ext cx="2928958" cy="285752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країнський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національний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герой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керівник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повстанського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руху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 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Поділлі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у 1813–1835 роках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національного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соціального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гніту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Karmely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571900" cy="4556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3748" y="5980742"/>
            <a:ext cx="4480252" cy="877258"/>
          </a:xfrm>
        </p:spPr>
        <p:txBody>
          <a:bodyPr/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Трохи біографії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2643206" cy="607223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Народився 27 лютого  (10 березня) в селі </a:t>
            </a:r>
            <a:r>
              <a:rPr lang="uk-UA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Головчинці</a:t>
            </a: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(нині </a:t>
            </a:r>
            <a:r>
              <a:rPr lang="uk-UA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Кармелюкове</a:t>
            </a: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).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ранній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період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життя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відомо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небагато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крім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того,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він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володів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грамотою та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достатньо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розумівся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російській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польській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мовах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та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їдиші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У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17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років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забрали до двору пана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Пігловського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Хлопець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був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роботящий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але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непокірний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Ustym_Karmaliuk_monu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5" y="380977"/>
            <a:ext cx="4000529" cy="5334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00" y="5909304"/>
            <a:ext cx="7143800" cy="948696"/>
          </a:xfrm>
        </p:spPr>
        <p:txBody>
          <a:bodyPr/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Судовій вирок. </a:t>
            </a:r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1817 рік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6480048" cy="939982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Засудили 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до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страти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замінивши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її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останню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мить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25 ударами батогом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10 роками каторги 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Сибіру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picture-1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679" y="0"/>
            <a:ext cx="1821321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5334353" cy="400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9698" y="5980742"/>
            <a:ext cx="2694302" cy="877258"/>
          </a:xfrm>
        </p:spPr>
        <p:txBody>
          <a:bodyPr/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1817 рік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6643734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Будівля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Літинської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в'язниці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де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утримували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endParaRPr lang="ru-RU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Кармалюка</a:t>
            </a:r>
            <a:endParaRPr lang="ru-RU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Літинська_тюр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609604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picture-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2679" y="0"/>
            <a:ext cx="1821321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6492" y="5980742"/>
            <a:ext cx="5337508" cy="877258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Вшанування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пам'яті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6480048" cy="17526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іменем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названо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вулиці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ряді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міст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зокрема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Вулиця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Кармелюка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вулиця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місті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Івано-Франківськ</a:t>
            </a:r>
            <a:endParaRPr lang="ru-RU" sz="23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Вулиця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Устима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Кармелюка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вулиця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місті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Київ</a:t>
            </a:r>
            <a:endParaRPr lang="ru-RU" sz="23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Також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честь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названі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два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населені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пункти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Село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Кармалюкове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у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Жмеринському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районі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Вінницької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області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Село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Кармалюківка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у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Балтському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районі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Одеської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3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області</a:t>
            </a:r>
            <a:r>
              <a:rPr lang="ru-RU" sz="23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qq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5"/>
            <a:ext cx="9144000" cy="433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43040" y="6195008"/>
            <a:ext cx="10287040" cy="662992"/>
          </a:xfrm>
        </p:spPr>
        <p:txBody>
          <a:bodyPr>
            <a:normAutofit fontScale="90000"/>
          </a:bodyPr>
          <a:lstStyle/>
          <a:p>
            <a:r>
              <a:rPr lang="ru-RU" sz="3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Вулиця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Устима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Кармелюка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</a:t>
            </a:r>
            <a:r>
              <a:rPr lang="ru-RU" sz="3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місті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3600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Київ</a:t>
            </a:r>
            <a: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qqq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980742"/>
            <a:ext cx="6786578" cy="877258"/>
          </a:xfrm>
        </p:spPr>
        <p:txBody>
          <a:bodyPr>
            <a:normAutofit/>
          </a:bodyPr>
          <a:lstStyle/>
          <a:p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Вшанування</a:t>
            </a:r>
            <a:r>
              <a:rPr lang="ru-RU" b="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пам'яті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6480048" cy="1752600"/>
          </a:xfrm>
        </p:spPr>
        <p:txBody>
          <a:bodyPr/>
          <a:lstStyle/>
          <a:p>
            <a:pPr algn="l"/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Йому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присвячено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фільми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(1931) Ф.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Лопатинського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Кармелюк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(1938) Г.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Тасіна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Кармелюк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(1986, т/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4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серії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 Г. </a:t>
            </a:r>
            <a:r>
              <a:rPr lang="ru-RU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Кохана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1334864062_karmel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307900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6052156"/>
            <a:ext cx="6480048" cy="805844"/>
          </a:xfrm>
        </p:spPr>
        <p:txBody>
          <a:bodyPr/>
          <a:lstStyle/>
          <a:p>
            <a:r>
              <a:rPr lang="uk-UA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Украінський</a:t>
            </a:r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Робін </a:t>
            </a:r>
            <a:r>
              <a:rPr lang="uk-UA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Гуд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Кармелюк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385710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rmalu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53994"/>
            <a:ext cx="3590757" cy="494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952" y="6195056"/>
            <a:ext cx="6480048" cy="662944"/>
          </a:xfrm>
        </p:spPr>
        <p:txBody>
          <a:bodyPr>
            <a:normAutofit/>
          </a:bodyPr>
          <a:lstStyle/>
          <a:p>
            <a:r>
              <a:rPr lang="uk-UA" sz="28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Підготував </a:t>
            </a:r>
            <a:r>
              <a:rPr lang="uk-UA" sz="280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Венцеславський</a:t>
            </a:r>
            <a:r>
              <a:rPr lang="uk-UA" sz="28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Данило</a:t>
            </a:r>
            <a:endParaRPr lang="ru-RU" sz="28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6480048" cy="1752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Галузінецкая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комісія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аж до 1839 року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продовжувала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слідство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справі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Кармалюка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Вона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зареєструвала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більше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1000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нападів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поміщиків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притягла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суду 2700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чоловік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Всього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ж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протягом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23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років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діяльності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Кармалюка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боці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воювали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близько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20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тисяч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борців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 свободу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справедливість</a:t>
            </a:r>
            <a:r>
              <a:rPr lang="ru-RU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…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</TotalTime>
  <Words>207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Устим Якимович Кармелюк</vt:lpstr>
      <vt:lpstr>Трохи біографії</vt:lpstr>
      <vt:lpstr>Судовій вирок. 1817 рік</vt:lpstr>
      <vt:lpstr>1817 рік</vt:lpstr>
      <vt:lpstr>Вшанування пам'яті </vt:lpstr>
      <vt:lpstr>Вулиця Устима Кармелюка в місті Київ </vt:lpstr>
      <vt:lpstr>Вшанування пам'яті</vt:lpstr>
      <vt:lpstr>Украінський Робін Гуд</vt:lpstr>
      <vt:lpstr>Підготував Венцеславський Данило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Устим Якимович Кармелюк</dc:title>
  <dc:creator>Данила</dc:creator>
  <cp:lastModifiedBy>Данила</cp:lastModifiedBy>
  <cp:revision>9</cp:revision>
  <dcterms:created xsi:type="dcterms:W3CDTF">2014-01-19T10:55:07Z</dcterms:created>
  <dcterms:modified xsi:type="dcterms:W3CDTF">2014-01-19T12:20:50Z</dcterms:modified>
</cp:coreProperties>
</file>