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72" r:id="rId5"/>
    <p:sldId id="258" r:id="rId6"/>
    <p:sldId id="270" r:id="rId7"/>
    <p:sldId id="266" r:id="rId8"/>
    <p:sldId id="259" r:id="rId9"/>
    <p:sldId id="271" r:id="rId10"/>
    <p:sldId id="267" r:id="rId11"/>
    <p:sldId id="260" r:id="rId12"/>
    <p:sldId id="268" r:id="rId13"/>
    <p:sldId id="261" r:id="rId14"/>
    <p:sldId id="273" r:id="rId15"/>
    <p:sldId id="274" r:id="rId16"/>
    <p:sldId id="275" r:id="rId17"/>
    <p:sldId id="276" r:id="rId18"/>
    <p:sldId id="277" r:id="rId19"/>
    <p:sldId id="269" r:id="rId20"/>
    <p:sldId id="262" r:id="rId21"/>
    <p:sldId id="263" r:id="rId22"/>
    <p:sldId id="264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61274A2-BD6A-4D1B-A994-A20A1F89C75F}" type="datetimeFigureOut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1AA55B3-8D47-493B-BC15-D07120D528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C8876-6E20-4BD1-86E0-AEF87DB27591}" type="datetimeFigureOut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9EAEB-08C0-4812-9BA3-223F61151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E0DCE5-4E13-4321-AC76-870FFC8656CC}" type="datetimeFigureOut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B6BE976-43FA-49D9-8866-1C2311F19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078A0-AA8D-4FBC-BD07-8111D10F2267}" type="datetimeFigureOut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1C1D0-C6D8-4162-87E4-F17DEAA674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3392E51-EED6-4693-96D2-5682FD3B2A51}" type="datetimeFigureOut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AEDBE5-B169-46EE-BD19-EE96AE4BD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AA638-C2DD-4D90-8F12-A48C55A93ABD}" type="datetimeFigureOut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39FDC-A2D6-4563-BF33-247C51EB3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001C7-BAFD-4C7D-BD38-414D42C100CF}" type="datetimeFigureOut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44232-47CD-4F11-A319-46BFA3E31A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42476-6C0E-4C71-99C8-DD0FAB4E73C7}" type="datetimeFigureOut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AF789-677C-4892-874E-FA0232DF8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68956-4B04-4FE6-97AD-860E135581A4}" type="datetimeFigureOut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885B9-42A4-4003-83FD-0B56367B9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E49D0-5FFB-4A70-8EB4-9356B4C66256}" type="datetimeFigureOut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269F3-443C-4094-AE65-2741076DA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AC1A80-D855-4C2A-B0DB-65921BB29FB4}" type="datetimeFigureOut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8FEAA5-6A10-41BB-A1A0-70BD78BF29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96DBC3D-1564-4493-BA3E-E4AF1BCD3A38}" type="datetimeFigureOut">
              <a:rPr lang="ru-RU"/>
              <a:pPr>
                <a:defRPr/>
              </a:pPr>
              <a:t>14.02.2013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CB47D47-8F7B-49ED-8E78-8912BC921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75" r:id="rId11"/>
  </p:sldLayoutIdLst>
  <p:transition spd="med">
    <p:fade thruBlk="1"/>
  </p:transition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N:\ledi_gaga_-_just_dance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7944" y="1340768"/>
            <a:ext cx="3707904" cy="347166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9600" dirty="0" smtClean="0"/>
              <a:t>Lady Gaga</a:t>
            </a:r>
            <a:endParaRPr lang="ru-RU" sz="9600" dirty="0"/>
          </a:p>
        </p:txBody>
      </p:sp>
      <p:pic>
        <p:nvPicPr>
          <p:cNvPr id="3" name="ledi_gaga_-_just_danc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75688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Picture 2" descr="http://cs4311.userapi.com/u7983060/135636698/z_870e46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-60325"/>
            <a:ext cx="5481638" cy="69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100392" cy="152478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How many designers create clothing for the supernatural Lady Gaga! </a:t>
            </a:r>
            <a:endParaRPr lang="ru-RU" dirty="0"/>
          </a:p>
        </p:txBody>
      </p:sp>
      <p:pic>
        <p:nvPicPr>
          <p:cNvPr id="23554" name="Picture 2" descr="http://cs4311.userapi.com/u7983060/135636698/y_0eea0b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655763"/>
            <a:ext cx="3273425" cy="520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http://cs4311.userapi.com/u7983060/135636698/z_3ec41c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636713"/>
            <a:ext cx="3482975" cy="522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Picture 2" descr="http://cs4311.userapi.com/u7983060/135636698/z_70514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0"/>
            <a:ext cx="4883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064896" cy="352839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Since Lady Gaga is always shocking, even when everyone is convinced that there is nothing more striking, we made a "collection" the most unusual outfits Lady Gaga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25602" name="Picture 2" descr="http://cs4311.userapi.com/u7983060/135636698/z_555dd848.jpg"/>
          <p:cNvPicPr>
            <a:picLocks noChangeAspect="1" noChangeArrowheads="1"/>
          </p:cNvPicPr>
          <p:nvPr/>
        </p:nvPicPr>
        <p:blipFill>
          <a:blip r:embed="rId2" cstate="print"/>
          <a:srcRect t="1053" r="24417"/>
          <a:stretch>
            <a:fillRect/>
          </a:stretch>
        </p:blipFill>
        <p:spPr bwMode="auto">
          <a:xfrm>
            <a:off x="611188" y="3789363"/>
            <a:ext cx="3384550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http://cs4311.userapi.com/u7983060/135636698/x_cebb5ff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789363"/>
            <a:ext cx="3068637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://blogs.kinotour.ru/uploads/images/2/8/c/8/2469/c05fb37d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7164288" cy="476700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ww.bugaga.ru/uploads/posts/2011-11/1320856595_gag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1563"/>
            <a:ext cx="9144000" cy="68995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heygaga.ru/uploads/posts/2011-02/1296987873_gaga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43225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www.pravda.ru/image/photo/4/5/0/18045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-16017"/>
            <a:ext cx="3740274" cy="687401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2.bp.blogspot.com/-9mKs3M6EpOY/Tt9g0FpkYwI/AAAAAAAAGaI/JCWfNvYEkxw/s1600/lady-gaga-harpers-bazaar-may-2011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0585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Picture 2" descr="http://cs4311.userapi.com/u7983060/135636698/y_e01d36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0"/>
            <a:ext cx="5087938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8100392" cy="231687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Lady Gaga may be considered the most controversial singer of our time because of the style of her clothes. Rate it most shocking sight costumes.</a:t>
            </a:r>
            <a:endParaRPr lang="ru-RU" dirty="0"/>
          </a:p>
        </p:txBody>
      </p:sp>
      <p:pic>
        <p:nvPicPr>
          <p:cNvPr id="14338" name="Picture 2" descr="http://cs4311.userapi.com/u7983060/135636698/z_f34b8ef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2767013"/>
            <a:ext cx="5945188" cy="409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100392" cy="1668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Lady Gaga costume for the MTV Video Music Awards 2010 again shocked the audience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27650" name="Picture 2" descr="Lady Ga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87538"/>
            <a:ext cx="3279775" cy="49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Lady Gag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887538"/>
            <a:ext cx="3281362" cy="49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0040"/>
            <a:ext cx="8100392" cy="231687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"Meat" dress Lady Gaga threw all by surprise! Shoes and dress look really incredible, because they were made of cloth, accurately simulating the pieces of raw meat. </a:t>
            </a:r>
            <a:endParaRPr lang="ru-RU" dirty="0"/>
          </a:p>
        </p:txBody>
      </p:sp>
      <p:pic>
        <p:nvPicPr>
          <p:cNvPr id="28674" name="Picture 2" descr="http://v1.popcorn-news.ru/k/news/500x700/upload/news_images/6/1/8/111816/a8519e0f5da1e540472251a86b3a270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1525" y="2724150"/>
            <a:ext cx="47625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100392" cy="195683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Another odd choice, but at the Award Ceremony British Awards 2010 - white dress, trench coat, which looked just awkward.</a:t>
            </a:r>
            <a:endParaRPr lang="ru-RU" dirty="0"/>
          </a:p>
        </p:txBody>
      </p:sp>
      <p:pic>
        <p:nvPicPr>
          <p:cNvPr id="29698" name="Picture 2" descr="Lady Gag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349500"/>
            <a:ext cx="3208338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 descr="http://cs4311.userapi.com/u7983060/135636698/z_2fad03c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362200"/>
            <a:ext cx="32226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Picture 2" descr="http://cs4311.userapi.com/u7983060/135636698/x_4aa5bb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0"/>
            <a:ext cx="4894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Picture 2" descr="Шокирующие наряды Леди Гаги Костюмы звезд шоу-бизнеса - это одно из самых ярких творческих проявлений дизайнеров и кутюрье. Это яркие, необычные и кричащие костюмы, которые вряд ли можно надеть в повседневной жизни. Одной из самых главных любительниц оригинальных и экстравагантных костюмов является Леди Гага. Эта эксцентричная и эпатажная особа любит шокировать публику своими необыкновенными сценическими нарядами. Она гордо несет звание «Иконы стиля 2009» и продолжает радовать нас своим креативом. Необычные наряды Леди Гаги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0"/>
            <a:ext cx="29829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Шокирующие наряды Леди Гаги Костюмы звезд шоу-бизнеса - это одно из самых ярких творческих проявлений дизайнеров и кутюрье. Это яркие, необычные и кричащие костюмы, которые вряд ли можно надеть в повседневной жизни. Одной из самых главных любительниц оригинальных и экстравагантных костюмов является Леди Гага. Эта эксцентричная и эпатажная особа любит шокировать публику своими необыкновенными сценическими нарядами. Она гордо несет звание «Иконы стиля 2009» и продолжает радовать нас своим креативом. Необычные наряды Леди Гаги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8"/>
            <a:ext cx="5508625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172400" cy="238888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At the moment, Lady Gaga is the most </a:t>
            </a:r>
            <a:r>
              <a:rPr lang="en-US" dirty="0" smtClean="0"/>
              <a:t>popular of </a:t>
            </a:r>
            <a:r>
              <a:rPr lang="en-US" dirty="0" smtClean="0"/>
              <a:t>celebrities. It is full of unique and extravagant about anything to do with her music career.</a:t>
            </a:r>
            <a:endParaRPr lang="ru-RU" dirty="0"/>
          </a:p>
        </p:txBody>
      </p:sp>
      <p:pic>
        <p:nvPicPr>
          <p:cNvPr id="17410" name="Picture 2" descr="http://cs4311.userapi.com/u7983060/135636698/z_ba134a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2208213"/>
            <a:ext cx="3255962" cy="464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Picture 2" descr="http://cs4311.userapi.com/u7983060/135636698/y_3102e4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0"/>
            <a:ext cx="4356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http://cs4311.userapi.com/u7983060/135636698/z_f9c474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35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2" descr="http://cs4311.userapi.com/u7983060/135636698/y_205f6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100392" cy="3469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Lady Gaga has shocked people with </a:t>
            </a:r>
            <a:r>
              <a:rPr lang="en-US" dirty="0" smtClean="0"/>
              <a:t>her </a:t>
            </a:r>
            <a:r>
              <a:rPr lang="en-US" dirty="0" smtClean="0"/>
              <a:t>fashion choices, but for many it has become a fashion icon, a woman who likes to emphasize their individuality and challenging the society their clothes.</a:t>
            </a:r>
            <a:endParaRPr lang="ru-RU" dirty="0"/>
          </a:p>
        </p:txBody>
      </p:sp>
      <p:pic>
        <p:nvPicPr>
          <p:cNvPr id="20482" name="Picture 2" descr="http://cs4311.userapi.com/u7983060/135636698/x_89feac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3429000"/>
            <a:ext cx="24796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http://cs4311.userapi.com/u7983060/135636698/x_a707bc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3860800"/>
            <a:ext cx="389572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Picture 2" descr="http://cs4311.userapi.com/u7983060/135636698/y_500072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0"/>
            <a:ext cx="5080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60</TotalTime>
  <Words>208</Words>
  <Application>Microsoft Office PowerPoint</Application>
  <PresentationFormat>Экран (4:3)</PresentationFormat>
  <Paragraphs>9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Изящная</vt:lpstr>
      <vt:lpstr>Lady Gaga</vt:lpstr>
      <vt:lpstr>Lady Gaga may be considered the most controversial singer of our time because of the style of her clothes. Rate it most shocking sight costumes.</vt:lpstr>
      <vt:lpstr>Слайд 3</vt:lpstr>
      <vt:lpstr>Слайд 4</vt:lpstr>
      <vt:lpstr>At the moment, Lady Gaga is the most popular of celebrities. It is full of unique and extravagant about anything to do with her music career.</vt:lpstr>
      <vt:lpstr>Слайд 6</vt:lpstr>
      <vt:lpstr>Слайд 7</vt:lpstr>
      <vt:lpstr>Lady Gaga has shocked people with her fashion choices, but for many it has become a fashion icon, a woman who likes to emphasize their individuality and challenging the society their clothes.</vt:lpstr>
      <vt:lpstr>Слайд 9</vt:lpstr>
      <vt:lpstr>Слайд 10</vt:lpstr>
      <vt:lpstr>How many designers create clothing for the supernatural Lady Gaga! </vt:lpstr>
      <vt:lpstr>Слайд 12</vt:lpstr>
      <vt:lpstr>Since Lady Gaga is always shocking, even when everyone is convinced that there is nothing more striking, we made a "collection" the most unusual outfits Lady Gaga.</vt:lpstr>
      <vt:lpstr>Слайд 14</vt:lpstr>
      <vt:lpstr>Слайд 15</vt:lpstr>
      <vt:lpstr>Слайд 16</vt:lpstr>
      <vt:lpstr>Слайд 17</vt:lpstr>
      <vt:lpstr>Слайд 18</vt:lpstr>
      <vt:lpstr>Слайд 19</vt:lpstr>
      <vt:lpstr>Lady Gaga costume for the MTV Video Music Awards 2010 again shocked the audience.</vt:lpstr>
      <vt:lpstr>"Meat" dress Lady Gaga threw all by surprise! Shoes and dress look really incredible, because they were made of cloth, accurately simulating the pieces of raw meat. </vt:lpstr>
      <vt:lpstr>Another odd choice, but at the Award Ceremony British Awards 2010 - white dress, trench coat, which looked just awkward.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Lady Gaga</dc:title>
  <dc:creator>USER</dc:creator>
  <cp:lastModifiedBy>USER</cp:lastModifiedBy>
  <cp:revision>9</cp:revision>
  <dcterms:created xsi:type="dcterms:W3CDTF">2013-02-12T18:51:17Z</dcterms:created>
  <dcterms:modified xsi:type="dcterms:W3CDTF">2013-02-14T20:42:38Z</dcterms:modified>
</cp:coreProperties>
</file>