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4D"/>
    <a:srgbClr val="FB0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ADA74F-6A6E-449E-A2BA-8E31B848D02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EFA167-8BB4-49E0-B9D2-CB4EEA0CC5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Мое\учёба\история\727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7884368" cy="1700808"/>
          </a:xfrm>
        </p:spPr>
        <p:txBody>
          <a:bodyPr>
            <a:noAutofit/>
          </a:bodyPr>
          <a:lstStyle/>
          <a:p>
            <a:pPr algn="r"/>
            <a:r>
              <a:rPr lang="uk-UA" sz="5400" dirty="0" smtClean="0">
                <a:solidFill>
                  <a:srgbClr val="EB154D"/>
                </a:solidFill>
                <a:latin typeface="Segoe Script" pitchFamily="34" charset="0"/>
              </a:rPr>
              <a:t>Морські походи       козаків</a:t>
            </a:r>
            <a:endParaRPr lang="ru-RU" sz="5400" dirty="0">
              <a:solidFill>
                <a:srgbClr val="EB154D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Мое\учёба\история\599px-Ukrainian_cossacks_conquer_Feodo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1155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Мое\учёба\история\5b46d9da43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0000"/>
            <a:ext cx="4133803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332656"/>
            <a:ext cx="454684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У </a:t>
            </a:r>
            <a:r>
              <a:rPr lang="uk-UA" i="1" dirty="0">
                <a:solidFill>
                  <a:srgbClr val="C00000"/>
                </a:solidFill>
              </a:rPr>
              <a:t>1616</a:t>
            </a:r>
            <a:r>
              <a:rPr lang="uk-UA" dirty="0">
                <a:solidFill>
                  <a:srgbClr val="C00000"/>
                </a:solidFill>
              </a:rPr>
              <a:t> році запорожці дісталися узбережжя Криму й узяли місто </a:t>
            </a:r>
            <a:r>
              <a:rPr lang="uk-UA" b="1" i="1" dirty="0">
                <a:solidFill>
                  <a:srgbClr val="C00000"/>
                </a:solidFill>
              </a:rPr>
              <a:t>Кафу</a:t>
            </a:r>
            <a:r>
              <a:rPr lang="uk-UA" dirty="0">
                <a:solidFill>
                  <a:srgbClr val="C00000"/>
                </a:solidFill>
              </a:rPr>
              <a:t>. Там був тоді найбільший ринок рабів-невільників, яких звозили до Кафи з усіх країв на продаж. Козаки на чолі з Сагайдачним спалили в гавані турецькі кораблі, знищили 14 тисяч турецьких вояків й визволили кільканадцять тисяч невільників. Кафу, ринок рабів – «упир, що п’є руську кров» - було зруйновано.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9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504" y="476672"/>
            <a:ext cx="363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Перша чверть XVII стала апогеєм слави козацького флоту. Українські історики називають 1613 – 1620 роки </a:t>
            </a:r>
            <a:r>
              <a:rPr lang="uk-UA" sz="2800" b="1" i="1" dirty="0" smtClean="0">
                <a:solidFill>
                  <a:srgbClr val="002060"/>
                </a:solidFill>
              </a:rPr>
              <a:t>героїчною добою козацьких морських походів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Пользователь\Desktop\Мое\учёба\история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87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71" y="404664"/>
            <a:ext cx="4032448" cy="6048672"/>
          </a:xfrm>
        </p:spPr>
        <p:txBody>
          <a:bodyPr/>
          <a:lstStyle/>
          <a:p>
            <a:pPr algn="l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Українське козацтво </a:t>
            </a:r>
            <a:r>
              <a:rPr lang="uk-UA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— явище єдине в світовій історії. Воно покликалося до життя саме потребою захисту батьківщини, а не з метою грабежів торговельних шляхів, як це інколи представляють окремі дослідники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. Вони завжди боронили свою країну від загарбників, захищали свій народ усіма силами. Козаччина – це легендарне минуле нашого народу, його святиня.  Символ свободи, людської й національної вільності, талановитості…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6672"/>
            <a:ext cx="3888432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Мое\учёба\история\3785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449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2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2956" y="548680"/>
            <a:ext cx="4523844" cy="55774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Головна причина появи козацьких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морських флотилій -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спустошливі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набіги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татар.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Наприкінці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І – на початку Х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ІІ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століття українські землі постійно зазнавали грабіжницьких набігів з півдня. Річ Посполита не могла захистити своїх південних кордонів. Українці мали захищатися самі. І взяти на себе місію захисту рідної землі вирішили козаки,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які мешкали на Дніпрі за порогами,— запорожці або низовці. 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ользователь\Desktop\Мое\учёба\история\image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7" y="3356992"/>
            <a:ext cx="3686899" cy="27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Мое\учёба\история\mediu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8" y="548680"/>
            <a:ext cx="3686899" cy="2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76672"/>
            <a:ext cx="4392488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2000" dirty="0" smtClean="0"/>
              <a:t>До морського походу запорожці готувалися дуже старанно. Його організація охоплювала такі етапи: вибори старшого — похідного отамана, визначення мети походу, розподіл козаків на екіпажі, вибір місця і часу для будови чайок, забезпечення їх необхідним оснащенням та озброєнням. Навіть дрібниці приділяли козаки неабияку увагу, бо можливо саме від цієї дрібниці у поході буде залежати їхнє життя.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473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32656"/>
            <a:ext cx="3960440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Чайка -  це великий безпалубний плоскодонний човен запорізьких козаків XVI—XVII ст., у якому могло вміститися від 50 до 70 чоловік разом з усім необхідним: оснащенням, озброєнням,  провіантом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ользователь\Desktop\Мое\учёба\история\800px-Chaika_viyskova_Boplan_16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4"/>
            <a:ext cx="464400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Мое\учёба\история\711970_984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" y="9532"/>
            <a:ext cx="4498574" cy="34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Мое\учёба\история\мор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Мое\учёба\история\varjag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Мое\учёба\история\Cossack-Chaika-under-Kho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0"/>
            <a:ext cx="3956872" cy="2520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Виведення флотилії з Дніпра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365760" y="2520000"/>
            <a:ext cx="8310696" cy="4005344"/>
          </a:xfrm>
        </p:spPr>
        <p:txBody>
          <a:bodyPr/>
          <a:lstStyle/>
          <a:p>
            <a:pPr marL="0" indent="0">
              <a:buNone/>
            </a:pPr>
            <a:r>
              <a:rPr lang="uk-UA" u="sng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Виходили </a:t>
            </a:r>
            <a:r>
              <a:rPr lang="uk-UA" u="sng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на Чорне море козаки такими трьома способами.</a:t>
            </a:r>
            <a:r>
              <a:rPr lang="uk-UA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uk-UA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uk-UA" i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Перший спосіб</a:t>
            </a:r>
            <a:r>
              <a:rPr lang="uk-UA" i="1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Уночі пущені за течією ріки балки проривали в кількох місцях ланцюги, які перегороджували Дніпро</a:t>
            </a:r>
            <a:r>
              <a:rPr lang="uk-UA" sz="1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. Турки відкривали у те місце вогонь, не прицілюючись. Коли вони переставали стріляти, чайки виходили через прорвані місця у відкрите море. </a:t>
            </a:r>
          </a:p>
          <a:p>
            <a:pPr marL="0" indent="0">
              <a:buNone/>
            </a:pPr>
            <a:r>
              <a:rPr lang="uk-UA" i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Другий спосіб</a:t>
            </a:r>
            <a:r>
              <a:rPr lang="uk-UA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/>
                <a:cs typeface="Times New Roman"/>
              </a:rPr>
              <a:t>був більш важким. </a:t>
            </a:r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/>
                <a:cs typeface="Times New Roman"/>
              </a:rPr>
              <a:t>Це було переправлення чайок на валках суходолом від Дніпра на ріки, що стікали в Азовське море, застосовуючи оборону від татар. Після виходу на Азовське море запорожці були безпечні та спокійно випливали з нього у Чорне море. </a:t>
            </a:r>
          </a:p>
          <a:p>
            <a:pPr marL="0" indent="0">
              <a:buNone/>
            </a:pPr>
            <a:r>
              <a:rPr lang="uk-UA" i="1" dirty="0">
                <a:solidFill>
                  <a:srgbClr val="FFC000"/>
                </a:solidFill>
                <a:latin typeface="Calibri" pitchFamily="34" charset="0"/>
              </a:rPr>
              <a:t>Третій спосіб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— форсування гирла Дніпра збройною силою. Траплялося це тоді, коли козаків передчасно викривали, а турецький флот, що стояв під </a:t>
            </a:r>
            <a:r>
              <a:rPr lang="uk-UA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Очаковим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був слабкий. </a:t>
            </a:r>
          </a:p>
        </p:txBody>
      </p:sp>
      <p:pic>
        <p:nvPicPr>
          <p:cNvPr id="1026" name="Picture 2" descr="C:\Users\Пользователь\Desktop\Мое\учёба\история\ta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00" y="0"/>
            <a:ext cx="48636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Мое\учёба\история\1kaf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19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</TotalTime>
  <Words>456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Українське козацтво — явище єдине в світовій історії. Воно покликалося до життя саме потребою захисту батьківщини, а не з метою грабежів торговельних шляхів, як це інколи представляють окремі дослідники. Вони завжди боронили свою країну від загарбників, захищали свій народ усіма силами. Козаччина – це легендарне минуле нашого народу, його святиня.  Символ свободи, людської й національної вільності, талановитості…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Виведення флотилії з Дніпра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2013-04-15T14:54:39Z</dcterms:created>
  <dcterms:modified xsi:type="dcterms:W3CDTF">2013-04-15T19:18:29Z</dcterms:modified>
</cp:coreProperties>
</file>