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8" r:id="rId3"/>
    <p:sldId id="257" r:id="rId4"/>
    <p:sldId id="260" r:id="rId5"/>
    <p:sldId id="262" r:id="rId6"/>
    <p:sldId id="266" r:id="rId7"/>
    <p:sldId id="265" r:id="rId8"/>
    <p:sldId id="267" r:id="rId9"/>
    <p:sldId id="268" r:id="rId10"/>
    <p:sldId id="269" r:id="rId11"/>
    <p:sldId id="270" r:id="rId12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33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39" autoAdjust="0"/>
  </p:normalViewPr>
  <p:slideViewPr>
    <p:cSldViewPr>
      <p:cViewPr varScale="1">
        <p:scale>
          <a:sx n="111" d="100"/>
          <a:sy n="111" d="100"/>
        </p:scale>
        <p:origin x="-162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334D90-5B2B-47D6-ACD4-3050B6B3BA19}" type="doc">
      <dgm:prSet loTypeId="urn:microsoft.com/office/officeart/2005/8/layout/hierarchy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62B8D5D-C175-4264-8AAB-615FB1A2070D}">
      <dgm:prSet phldrT="[Текст]"/>
      <dgm:spPr/>
      <dgm:t>
        <a:bodyPr/>
        <a:lstStyle/>
        <a:p>
          <a:r>
            <a:rPr lang="uk-UA" dirty="0" smtClean="0"/>
            <a:t>Козацька рада</a:t>
          </a:r>
          <a:endParaRPr lang="uk-UA" dirty="0"/>
        </a:p>
      </dgm:t>
    </dgm:pt>
    <dgm:pt modelId="{1C07937D-9185-4707-B0ED-EAB76B6CFF3D}" type="parTrans" cxnId="{E580192C-C1C4-44E3-B787-5AA196278FFC}">
      <dgm:prSet/>
      <dgm:spPr/>
      <dgm:t>
        <a:bodyPr/>
        <a:lstStyle/>
        <a:p>
          <a:endParaRPr lang="uk-UA"/>
        </a:p>
      </dgm:t>
    </dgm:pt>
    <dgm:pt modelId="{CD26C262-0032-4093-B950-57B31BFFF1CD}" type="sibTrans" cxnId="{E580192C-C1C4-44E3-B787-5AA196278FFC}">
      <dgm:prSet/>
      <dgm:spPr/>
      <dgm:t>
        <a:bodyPr/>
        <a:lstStyle/>
        <a:p>
          <a:endParaRPr lang="uk-UA"/>
        </a:p>
      </dgm:t>
    </dgm:pt>
    <dgm:pt modelId="{6CC8A553-E545-48DC-8C4D-E20F336B2E23}">
      <dgm:prSet phldrT="[Текст]"/>
      <dgm:spPr/>
      <dgm:t>
        <a:bodyPr/>
        <a:lstStyle/>
        <a:p>
          <a:r>
            <a:rPr lang="uk-UA" dirty="0" smtClean="0"/>
            <a:t>Кошовий отаман</a:t>
          </a:r>
          <a:endParaRPr lang="uk-UA" dirty="0"/>
        </a:p>
      </dgm:t>
    </dgm:pt>
    <dgm:pt modelId="{6F1DE57F-4C47-471F-AAAD-0E57C79377E2}" type="parTrans" cxnId="{E851C4EF-36EE-44D1-9061-27DCA2559F43}">
      <dgm:prSet/>
      <dgm:spPr/>
      <dgm:t>
        <a:bodyPr/>
        <a:lstStyle/>
        <a:p>
          <a:endParaRPr lang="uk-UA"/>
        </a:p>
      </dgm:t>
    </dgm:pt>
    <dgm:pt modelId="{F7336F71-8F81-457F-924C-802A8A1AB6B1}" type="sibTrans" cxnId="{E851C4EF-36EE-44D1-9061-27DCA2559F43}">
      <dgm:prSet/>
      <dgm:spPr/>
      <dgm:t>
        <a:bodyPr/>
        <a:lstStyle/>
        <a:p>
          <a:endParaRPr lang="uk-UA"/>
        </a:p>
      </dgm:t>
    </dgm:pt>
    <dgm:pt modelId="{476B93B7-EF14-4A4D-BFE4-127E4B914D9C}">
      <dgm:prSet phldrT="[Текст]" custT="1"/>
      <dgm:spPr/>
      <dgm:t>
        <a:bodyPr/>
        <a:lstStyle/>
        <a:p>
          <a:r>
            <a:rPr lang="uk-UA" sz="2000" dirty="0" smtClean="0"/>
            <a:t>Курінні отамани </a:t>
          </a:r>
        </a:p>
        <a:p>
          <a:r>
            <a:rPr lang="uk-UA" sz="2000" dirty="0" smtClean="0"/>
            <a:t>38 куренів</a:t>
          </a:r>
          <a:endParaRPr lang="uk-UA" sz="2000" dirty="0"/>
        </a:p>
      </dgm:t>
    </dgm:pt>
    <dgm:pt modelId="{8A4A1B58-9404-4410-BE2E-EEC93B3B6374}" type="parTrans" cxnId="{B0E877B6-F416-4328-A4D3-1933EB95120E}">
      <dgm:prSet/>
      <dgm:spPr/>
      <dgm:t>
        <a:bodyPr/>
        <a:lstStyle/>
        <a:p>
          <a:endParaRPr lang="uk-UA"/>
        </a:p>
      </dgm:t>
    </dgm:pt>
    <dgm:pt modelId="{98FE3976-D135-4EDA-9CA8-84FAE115A90A}" type="sibTrans" cxnId="{B0E877B6-F416-4328-A4D3-1933EB95120E}">
      <dgm:prSet/>
      <dgm:spPr/>
      <dgm:t>
        <a:bodyPr/>
        <a:lstStyle/>
        <a:p>
          <a:endParaRPr lang="uk-UA"/>
        </a:p>
      </dgm:t>
    </dgm:pt>
    <dgm:pt modelId="{2AC30038-C2B2-440B-A1F0-3F2677A93289}">
      <dgm:prSet phldrT="[Текст]" custT="1"/>
      <dgm:spPr/>
      <dgm:t>
        <a:bodyPr/>
        <a:lstStyle/>
        <a:p>
          <a:r>
            <a:rPr lang="uk-UA" sz="2000" dirty="0" smtClean="0"/>
            <a:t>Полковник, сотники</a:t>
          </a:r>
        </a:p>
        <a:p>
          <a:r>
            <a:rPr lang="uk-UA" sz="1600" dirty="0" smtClean="0"/>
            <a:t>Військо(полки, сотні,десятки)</a:t>
          </a:r>
          <a:endParaRPr lang="uk-UA" sz="1600" dirty="0"/>
        </a:p>
      </dgm:t>
    </dgm:pt>
    <dgm:pt modelId="{5247198A-CBB1-4179-AB59-649BE9E4DF73}" type="parTrans" cxnId="{0ABB520C-AE82-45AC-8A8D-E9F50CAFBCEE}">
      <dgm:prSet/>
      <dgm:spPr/>
      <dgm:t>
        <a:bodyPr/>
        <a:lstStyle/>
        <a:p>
          <a:endParaRPr lang="uk-UA"/>
        </a:p>
      </dgm:t>
    </dgm:pt>
    <dgm:pt modelId="{56A598E5-80D7-4B08-8623-70F6A407A359}" type="sibTrans" cxnId="{0ABB520C-AE82-45AC-8A8D-E9F50CAFBCEE}">
      <dgm:prSet/>
      <dgm:spPr/>
      <dgm:t>
        <a:bodyPr/>
        <a:lstStyle/>
        <a:p>
          <a:endParaRPr lang="uk-UA"/>
        </a:p>
      </dgm:t>
    </dgm:pt>
    <dgm:pt modelId="{E16D757B-EA4F-4937-A75B-463FEF264D55}">
      <dgm:prSet phldrT="[Текст]" custT="1"/>
      <dgm:spPr/>
      <dgm:t>
        <a:bodyPr/>
        <a:lstStyle/>
        <a:p>
          <a:r>
            <a:rPr lang="uk-UA" sz="2000" dirty="0" smtClean="0"/>
            <a:t>Військова старшина </a:t>
          </a:r>
        </a:p>
        <a:p>
          <a:r>
            <a:rPr lang="uk-UA" sz="1600" dirty="0" smtClean="0"/>
            <a:t>Суддя, осавул</a:t>
          </a:r>
          <a:r>
            <a:rPr lang="uk-UA" sz="2000" dirty="0" smtClean="0"/>
            <a:t>,</a:t>
          </a:r>
          <a:r>
            <a:rPr lang="uk-UA" sz="1600" dirty="0" smtClean="0"/>
            <a:t>писар</a:t>
          </a:r>
          <a:endParaRPr lang="uk-UA" sz="1600" dirty="0"/>
        </a:p>
      </dgm:t>
    </dgm:pt>
    <dgm:pt modelId="{444BF7BE-C4E5-4160-996C-799F90089305}" type="parTrans" cxnId="{5DDDB1AE-C83A-49F9-99EA-8710649A3935}">
      <dgm:prSet/>
      <dgm:spPr/>
      <dgm:t>
        <a:bodyPr/>
        <a:lstStyle/>
        <a:p>
          <a:endParaRPr lang="uk-UA"/>
        </a:p>
      </dgm:t>
    </dgm:pt>
    <dgm:pt modelId="{144352D2-DD42-4FFA-A2DF-6F878CD98EBC}" type="sibTrans" cxnId="{5DDDB1AE-C83A-49F9-99EA-8710649A3935}">
      <dgm:prSet/>
      <dgm:spPr/>
      <dgm:t>
        <a:bodyPr/>
        <a:lstStyle/>
        <a:p>
          <a:endParaRPr lang="uk-UA"/>
        </a:p>
      </dgm:t>
    </dgm:pt>
    <dgm:pt modelId="{6CD82697-E01A-4C3B-89C8-4480C3014E30}">
      <dgm:prSet phldrT="[Текст]" custT="1"/>
      <dgm:spPr/>
      <dgm:t>
        <a:bodyPr/>
        <a:lstStyle/>
        <a:p>
          <a:r>
            <a:rPr lang="uk-UA" sz="2000" dirty="0" smtClean="0"/>
            <a:t>Старшина паланок</a:t>
          </a:r>
        </a:p>
        <a:p>
          <a:r>
            <a:rPr lang="uk-UA" sz="1600" dirty="0" smtClean="0"/>
            <a:t>Полковник, писар, осавул </a:t>
          </a:r>
          <a:endParaRPr lang="uk-UA" sz="1600" dirty="0"/>
        </a:p>
      </dgm:t>
    </dgm:pt>
    <dgm:pt modelId="{B8B0AAC4-692B-41BA-878C-55E7C9E5A088}" type="parTrans" cxnId="{C6D7D0A8-F5CD-48E3-AB9F-07B9D9E3BA28}">
      <dgm:prSet/>
      <dgm:spPr/>
      <dgm:t>
        <a:bodyPr/>
        <a:lstStyle/>
        <a:p>
          <a:endParaRPr lang="uk-UA"/>
        </a:p>
      </dgm:t>
    </dgm:pt>
    <dgm:pt modelId="{F2524DCE-CE65-4ABF-AAC5-C0D05C6C7F64}" type="sibTrans" cxnId="{C6D7D0A8-F5CD-48E3-AB9F-07B9D9E3BA28}">
      <dgm:prSet/>
      <dgm:spPr/>
      <dgm:t>
        <a:bodyPr/>
        <a:lstStyle/>
        <a:p>
          <a:endParaRPr lang="uk-UA"/>
        </a:p>
      </dgm:t>
    </dgm:pt>
    <dgm:pt modelId="{867D2AEA-2244-4E57-A1D5-210063120356}" type="pres">
      <dgm:prSet presAssocID="{F8334D90-5B2B-47D6-ACD4-3050B6B3BA1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CD98DF64-EE52-47E5-AAC0-AED0A074886F}" type="pres">
      <dgm:prSet presAssocID="{562B8D5D-C175-4264-8AAB-615FB1A2070D}" presName="hierRoot1" presStyleCnt="0"/>
      <dgm:spPr/>
    </dgm:pt>
    <dgm:pt modelId="{8D83E3B6-F480-48AA-8A82-7297088C4917}" type="pres">
      <dgm:prSet presAssocID="{562B8D5D-C175-4264-8AAB-615FB1A2070D}" presName="composite" presStyleCnt="0"/>
      <dgm:spPr/>
    </dgm:pt>
    <dgm:pt modelId="{ECD90C03-5F2A-46EE-895D-BDB79AF0DF26}" type="pres">
      <dgm:prSet presAssocID="{562B8D5D-C175-4264-8AAB-615FB1A2070D}" presName="background" presStyleLbl="node0" presStyleIdx="0" presStyleCnt="1"/>
      <dgm:spPr/>
    </dgm:pt>
    <dgm:pt modelId="{E8EE4FEA-9440-4908-A582-DD70703A8B70}" type="pres">
      <dgm:prSet presAssocID="{562B8D5D-C175-4264-8AAB-615FB1A2070D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7B43D333-F42C-4BB1-95BE-AD65FC0F1421}" type="pres">
      <dgm:prSet presAssocID="{562B8D5D-C175-4264-8AAB-615FB1A2070D}" presName="hierChild2" presStyleCnt="0"/>
      <dgm:spPr/>
    </dgm:pt>
    <dgm:pt modelId="{86F07AD0-1B10-4811-9087-B0287999F8A0}" type="pres">
      <dgm:prSet presAssocID="{6F1DE57F-4C47-471F-AAAD-0E57C79377E2}" presName="Name10" presStyleLbl="parChTrans1D2" presStyleIdx="0" presStyleCnt="2"/>
      <dgm:spPr/>
      <dgm:t>
        <a:bodyPr/>
        <a:lstStyle/>
        <a:p>
          <a:endParaRPr lang="uk-UA"/>
        </a:p>
      </dgm:t>
    </dgm:pt>
    <dgm:pt modelId="{94859B25-B88E-4AF2-8E16-686BD84E142E}" type="pres">
      <dgm:prSet presAssocID="{6CC8A553-E545-48DC-8C4D-E20F336B2E23}" presName="hierRoot2" presStyleCnt="0"/>
      <dgm:spPr/>
    </dgm:pt>
    <dgm:pt modelId="{3E4C8108-7EB2-47C6-8042-68AB31117575}" type="pres">
      <dgm:prSet presAssocID="{6CC8A553-E545-48DC-8C4D-E20F336B2E23}" presName="composite2" presStyleCnt="0"/>
      <dgm:spPr/>
    </dgm:pt>
    <dgm:pt modelId="{0588B61F-C034-4833-99F3-BECCA5CE1E6C}" type="pres">
      <dgm:prSet presAssocID="{6CC8A553-E545-48DC-8C4D-E20F336B2E23}" presName="background2" presStyleLbl="node2" presStyleIdx="0" presStyleCnt="2"/>
      <dgm:spPr/>
    </dgm:pt>
    <dgm:pt modelId="{A7DC56CE-866B-433D-AD18-1DAD0C9C4131}" type="pres">
      <dgm:prSet presAssocID="{6CC8A553-E545-48DC-8C4D-E20F336B2E23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BAE3CC35-0243-4909-BCB6-D454BB2C313B}" type="pres">
      <dgm:prSet presAssocID="{6CC8A553-E545-48DC-8C4D-E20F336B2E23}" presName="hierChild3" presStyleCnt="0"/>
      <dgm:spPr/>
    </dgm:pt>
    <dgm:pt modelId="{3513DC85-FB63-4121-A1DA-155328BA7DCD}" type="pres">
      <dgm:prSet presAssocID="{8A4A1B58-9404-4410-BE2E-EEC93B3B6374}" presName="Name17" presStyleLbl="parChTrans1D3" presStyleIdx="0" presStyleCnt="3"/>
      <dgm:spPr/>
      <dgm:t>
        <a:bodyPr/>
        <a:lstStyle/>
        <a:p>
          <a:endParaRPr lang="uk-UA"/>
        </a:p>
      </dgm:t>
    </dgm:pt>
    <dgm:pt modelId="{7D9CCCE6-3B27-4777-AD77-9BBBD10C0643}" type="pres">
      <dgm:prSet presAssocID="{476B93B7-EF14-4A4D-BFE4-127E4B914D9C}" presName="hierRoot3" presStyleCnt="0"/>
      <dgm:spPr/>
    </dgm:pt>
    <dgm:pt modelId="{29D2A782-6019-4B8B-BED6-11B43676F1BB}" type="pres">
      <dgm:prSet presAssocID="{476B93B7-EF14-4A4D-BFE4-127E4B914D9C}" presName="composite3" presStyleCnt="0"/>
      <dgm:spPr/>
    </dgm:pt>
    <dgm:pt modelId="{C231F79F-486B-4865-9447-DFA33F278D4B}" type="pres">
      <dgm:prSet presAssocID="{476B93B7-EF14-4A4D-BFE4-127E4B914D9C}" presName="background3" presStyleLbl="node3" presStyleIdx="0" presStyleCnt="3"/>
      <dgm:spPr/>
    </dgm:pt>
    <dgm:pt modelId="{F185327A-43EE-46CA-876D-1C2398D33194}" type="pres">
      <dgm:prSet presAssocID="{476B93B7-EF14-4A4D-BFE4-127E4B914D9C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CA23CF87-D993-4DEB-8556-D1CA893A4AF4}" type="pres">
      <dgm:prSet presAssocID="{476B93B7-EF14-4A4D-BFE4-127E4B914D9C}" presName="hierChild4" presStyleCnt="0"/>
      <dgm:spPr/>
    </dgm:pt>
    <dgm:pt modelId="{E1730252-5412-4794-ACF8-8DCC609CE166}" type="pres">
      <dgm:prSet presAssocID="{5247198A-CBB1-4179-AB59-649BE9E4DF73}" presName="Name17" presStyleLbl="parChTrans1D3" presStyleIdx="1" presStyleCnt="3"/>
      <dgm:spPr/>
      <dgm:t>
        <a:bodyPr/>
        <a:lstStyle/>
        <a:p>
          <a:endParaRPr lang="uk-UA"/>
        </a:p>
      </dgm:t>
    </dgm:pt>
    <dgm:pt modelId="{DA62EB9E-0FCB-4D91-ABCA-19A306606B21}" type="pres">
      <dgm:prSet presAssocID="{2AC30038-C2B2-440B-A1F0-3F2677A93289}" presName="hierRoot3" presStyleCnt="0"/>
      <dgm:spPr/>
    </dgm:pt>
    <dgm:pt modelId="{FDBC13B1-DA85-4FCC-A589-D06B0860A5D6}" type="pres">
      <dgm:prSet presAssocID="{2AC30038-C2B2-440B-A1F0-3F2677A93289}" presName="composite3" presStyleCnt="0"/>
      <dgm:spPr/>
    </dgm:pt>
    <dgm:pt modelId="{7B08828D-CE09-4358-BFAE-D9176450FC12}" type="pres">
      <dgm:prSet presAssocID="{2AC30038-C2B2-440B-A1F0-3F2677A93289}" presName="background3" presStyleLbl="node3" presStyleIdx="1" presStyleCnt="3"/>
      <dgm:spPr/>
    </dgm:pt>
    <dgm:pt modelId="{B4E5A461-27B0-4979-B603-468191888133}" type="pres">
      <dgm:prSet presAssocID="{2AC30038-C2B2-440B-A1F0-3F2677A93289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90612878-E092-4DE5-8BDC-CA43152E32AF}" type="pres">
      <dgm:prSet presAssocID="{2AC30038-C2B2-440B-A1F0-3F2677A93289}" presName="hierChild4" presStyleCnt="0"/>
      <dgm:spPr/>
    </dgm:pt>
    <dgm:pt modelId="{0CB7540B-D90C-4337-B1BC-68B5A84E312D}" type="pres">
      <dgm:prSet presAssocID="{444BF7BE-C4E5-4160-996C-799F90089305}" presName="Name10" presStyleLbl="parChTrans1D2" presStyleIdx="1" presStyleCnt="2"/>
      <dgm:spPr/>
      <dgm:t>
        <a:bodyPr/>
        <a:lstStyle/>
        <a:p>
          <a:endParaRPr lang="uk-UA"/>
        </a:p>
      </dgm:t>
    </dgm:pt>
    <dgm:pt modelId="{19D2066E-878F-497D-9255-A235580E3F29}" type="pres">
      <dgm:prSet presAssocID="{E16D757B-EA4F-4937-A75B-463FEF264D55}" presName="hierRoot2" presStyleCnt="0"/>
      <dgm:spPr/>
    </dgm:pt>
    <dgm:pt modelId="{32A2D215-3F37-4220-8ECD-B7F727D20604}" type="pres">
      <dgm:prSet presAssocID="{E16D757B-EA4F-4937-A75B-463FEF264D55}" presName="composite2" presStyleCnt="0"/>
      <dgm:spPr/>
    </dgm:pt>
    <dgm:pt modelId="{5B1D4B7C-0F8E-42EF-BB0D-47F8A8755387}" type="pres">
      <dgm:prSet presAssocID="{E16D757B-EA4F-4937-A75B-463FEF264D55}" presName="background2" presStyleLbl="node2" presStyleIdx="1" presStyleCnt="2"/>
      <dgm:spPr/>
    </dgm:pt>
    <dgm:pt modelId="{FF623D9D-D0C3-4811-ABDD-36A85CBFF41D}" type="pres">
      <dgm:prSet presAssocID="{E16D757B-EA4F-4937-A75B-463FEF264D55}" presName="text2" presStyleLbl="fgAcc2" presStyleIdx="1" presStyleCnt="2" custLinFactNeighborX="2064" custLinFactNeighborY="-19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EDB544EA-F8A7-4086-B618-5CEF8CCC1E3C}" type="pres">
      <dgm:prSet presAssocID="{E16D757B-EA4F-4937-A75B-463FEF264D55}" presName="hierChild3" presStyleCnt="0"/>
      <dgm:spPr/>
    </dgm:pt>
    <dgm:pt modelId="{F924F66D-A7DF-46AA-9400-0447DD342F2C}" type="pres">
      <dgm:prSet presAssocID="{B8B0AAC4-692B-41BA-878C-55E7C9E5A088}" presName="Name17" presStyleLbl="parChTrans1D3" presStyleIdx="2" presStyleCnt="3"/>
      <dgm:spPr/>
      <dgm:t>
        <a:bodyPr/>
        <a:lstStyle/>
        <a:p>
          <a:endParaRPr lang="uk-UA"/>
        </a:p>
      </dgm:t>
    </dgm:pt>
    <dgm:pt modelId="{0498A016-240A-480F-B1A3-041CB02780AC}" type="pres">
      <dgm:prSet presAssocID="{6CD82697-E01A-4C3B-89C8-4480C3014E30}" presName="hierRoot3" presStyleCnt="0"/>
      <dgm:spPr/>
    </dgm:pt>
    <dgm:pt modelId="{3E17E2E9-A998-4834-B468-D2C2A46D0DA1}" type="pres">
      <dgm:prSet presAssocID="{6CD82697-E01A-4C3B-89C8-4480C3014E30}" presName="composite3" presStyleCnt="0"/>
      <dgm:spPr/>
    </dgm:pt>
    <dgm:pt modelId="{275D1D8B-26ED-4D82-AD0C-6845D6022B74}" type="pres">
      <dgm:prSet presAssocID="{6CD82697-E01A-4C3B-89C8-4480C3014E30}" presName="background3" presStyleLbl="node3" presStyleIdx="2" presStyleCnt="3"/>
      <dgm:spPr/>
    </dgm:pt>
    <dgm:pt modelId="{B1281DDE-D974-43BE-9C9A-2811948A5BB9}" type="pres">
      <dgm:prSet presAssocID="{6CD82697-E01A-4C3B-89C8-4480C3014E30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B476BBBA-3AD9-4FBB-9DF7-FA2F659D09E5}" type="pres">
      <dgm:prSet presAssocID="{6CD82697-E01A-4C3B-89C8-4480C3014E30}" presName="hierChild4" presStyleCnt="0"/>
      <dgm:spPr/>
    </dgm:pt>
  </dgm:ptLst>
  <dgm:cxnLst>
    <dgm:cxn modelId="{3F7ABA93-F128-4EA2-BAC6-EE9D44E0993E}" type="presOf" srcId="{476B93B7-EF14-4A4D-BFE4-127E4B914D9C}" destId="{F185327A-43EE-46CA-876D-1C2398D33194}" srcOrd="0" destOrd="0" presId="urn:microsoft.com/office/officeart/2005/8/layout/hierarchy1"/>
    <dgm:cxn modelId="{DA98298A-9FDE-4A12-88CD-D2262B4AC2B6}" type="presOf" srcId="{F8334D90-5B2B-47D6-ACD4-3050B6B3BA19}" destId="{867D2AEA-2244-4E57-A1D5-210063120356}" srcOrd="0" destOrd="0" presId="urn:microsoft.com/office/officeart/2005/8/layout/hierarchy1"/>
    <dgm:cxn modelId="{A8CE8395-E6ED-4230-BD43-71387F00D807}" type="presOf" srcId="{562B8D5D-C175-4264-8AAB-615FB1A2070D}" destId="{E8EE4FEA-9440-4908-A582-DD70703A8B70}" srcOrd="0" destOrd="0" presId="urn:microsoft.com/office/officeart/2005/8/layout/hierarchy1"/>
    <dgm:cxn modelId="{E851C4EF-36EE-44D1-9061-27DCA2559F43}" srcId="{562B8D5D-C175-4264-8AAB-615FB1A2070D}" destId="{6CC8A553-E545-48DC-8C4D-E20F336B2E23}" srcOrd="0" destOrd="0" parTransId="{6F1DE57F-4C47-471F-AAAD-0E57C79377E2}" sibTransId="{F7336F71-8F81-457F-924C-802A8A1AB6B1}"/>
    <dgm:cxn modelId="{A680CBFA-BA71-4083-883B-A9FA8612051E}" type="presOf" srcId="{444BF7BE-C4E5-4160-996C-799F90089305}" destId="{0CB7540B-D90C-4337-B1BC-68B5A84E312D}" srcOrd="0" destOrd="0" presId="urn:microsoft.com/office/officeart/2005/8/layout/hierarchy1"/>
    <dgm:cxn modelId="{5DDDB1AE-C83A-49F9-99EA-8710649A3935}" srcId="{562B8D5D-C175-4264-8AAB-615FB1A2070D}" destId="{E16D757B-EA4F-4937-A75B-463FEF264D55}" srcOrd="1" destOrd="0" parTransId="{444BF7BE-C4E5-4160-996C-799F90089305}" sibTransId="{144352D2-DD42-4FFA-A2DF-6F878CD98EBC}"/>
    <dgm:cxn modelId="{9D2A1D2A-8F3B-4427-AC68-6340F1ECACD8}" type="presOf" srcId="{2AC30038-C2B2-440B-A1F0-3F2677A93289}" destId="{B4E5A461-27B0-4979-B603-468191888133}" srcOrd="0" destOrd="0" presId="urn:microsoft.com/office/officeart/2005/8/layout/hierarchy1"/>
    <dgm:cxn modelId="{C6D7D0A8-F5CD-48E3-AB9F-07B9D9E3BA28}" srcId="{E16D757B-EA4F-4937-A75B-463FEF264D55}" destId="{6CD82697-E01A-4C3B-89C8-4480C3014E30}" srcOrd="0" destOrd="0" parTransId="{B8B0AAC4-692B-41BA-878C-55E7C9E5A088}" sibTransId="{F2524DCE-CE65-4ABF-AAC5-C0D05C6C7F64}"/>
    <dgm:cxn modelId="{5E94BE00-83EA-4705-BE79-7AC711D21F61}" type="presOf" srcId="{6CD82697-E01A-4C3B-89C8-4480C3014E30}" destId="{B1281DDE-D974-43BE-9C9A-2811948A5BB9}" srcOrd="0" destOrd="0" presId="urn:microsoft.com/office/officeart/2005/8/layout/hierarchy1"/>
    <dgm:cxn modelId="{885A5AFA-69A3-4FED-B42F-3EF0AE5C1E47}" type="presOf" srcId="{8A4A1B58-9404-4410-BE2E-EEC93B3B6374}" destId="{3513DC85-FB63-4121-A1DA-155328BA7DCD}" srcOrd="0" destOrd="0" presId="urn:microsoft.com/office/officeart/2005/8/layout/hierarchy1"/>
    <dgm:cxn modelId="{DE9C7ED7-CE8A-47E5-87C0-E0B2846EA725}" type="presOf" srcId="{E16D757B-EA4F-4937-A75B-463FEF264D55}" destId="{FF623D9D-D0C3-4811-ABDD-36A85CBFF41D}" srcOrd="0" destOrd="0" presId="urn:microsoft.com/office/officeart/2005/8/layout/hierarchy1"/>
    <dgm:cxn modelId="{B0E877B6-F416-4328-A4D3-1933EB95120E}" srcId="{6CC8A553-E545-48DC-8C4D-E20F336B2E23}" destId="{476B93B7-EF14-4A4D-BFE4-127E4B914D9C}" srcOrd="0" destOrd="0" parTransId="{8A4A1B58-9404-4410-BE2E-EEC93B3B6374}" sibTransId="{98FE3976-D135-4EDA-9CA8-84FAE115A90A}"/>
    <dgm:cxn modelId="{0ABB520C-AE82-45AC-8A8D-E9F50CAFBCEE}" srcId="{6CC8A553-E545-48DC-8C4D-E20F336B2E23}" destId="{2AC30038-C2B2-440B-A1F0-3F2677A93289}" srcOrd="1" destOrd="0" parTransId="{5247198A-CBB1-4179-AB59-649BE9E4DF73}" sibTransId="{56A598E5-80D7-4B08-8623-70F6A407A359}"/>
    <dgm:cxn modelId="{571D5358-0E6C-46AA-83A1-C20E5FCDA034}" type="presOf" srcId="{B8B0AAC4-692B-41BA-878C-55E7C9E5A088}" destId="{F924F66D-A7DF-46AA-9400-0447DD342F2C}" srcOrd="0" destOrd="0" presId="urn:microsoft.com/office/officeart/2005/8/layout/hierarchy1"/>
    <dgm:cxn modelId="{E580192C-C1C4-44E3-B787-5AA196278FFC}" srcId="{F8334D90-5B2B-47D6-ACD4-3050B6B3BA19}" destId="{562B8D5D-C175-4264-8AAB-615FB1A2070D}" srcOrd="0" destOrd="0" parTransId="{1C07937D-9185-4707-B0ED-EAB76B6CFF3D}" sibTransId="{CD26C262-0032-4093-B950-57B31BFFF1CD}"/>
    <dgm:cxn modelId="{D4CADB56-0519-426D-840F-019F4A498DF7}" type="presOf" srcId="{6F1DE57F-4C47-471F-AAAD-0E57C79377E2}" destId="{86F07AD0-1B10-4811-9087-B0287999F8A0}" srcOrd="0" destOrd="0" presId="urn:microsoft.com/office/officeart/2005/8/layout/hierarchy1"/>
    <dgm:cxn modelId="{FF274484-67BC-4946-A322-3195926C4833}" type="presOf" srcId="{6CC8A553-E545-48DC-8C4D-E20F336B2E23}" destId="{A7DC56CE-866B-433D-AD18-1DAD0C9C4131}" srcOrd="0" destOrd="0" presId="urn:microsoft.com/office/officeart/2005/8/layout/hierarchy1"/>
    <dgm:cxn modelId="{48545A4A-A180-48AF-83C7-6D0E72D4B2E6}" type="presOf" srcId="{5247198A-CBB1-4179-AB59-649BE9E4DF73}" destId="{E1730252-5412-4794-ACF8-8DCC609CE166}" srcOrd="0" destOrd="0" presId="urn:microsoft.com/office/officeart/2005/8/layout/hierarchy1"/>
    <dgm:cxn modelId="{2DA297B6-ADB2-4235-B5AD-90BD627682A5}" type="presParOf" srcId="{867D2AEA-2244-4E57-A1D5-210063120356}" destId="{CD98DF64-EE52-47E5-AAC0-AED0A074886F}" srcOrd="0" destOrd="0" presId="urn:microsoft.com/office/officeart/2005/8/layout/hierarchy1"/>
    <dgm:cxn modelId="{CE5723ED-DC85-47E6-AE49-DBAA762C7E8D}" type="presParOf" srcId="{CD98DF64-EE52-47E5-AAC0-AED0A074886F}" destId="{8D83E3B6-F480-48AA-8A82-7297088C4917}" srcOrd="0" destOrd="0" presId="urn:microsoft.com/office/officeart/2005/8/layout/hierarchy1"/>
    <dgm:cxn modelId="{175714C9-B19E-4D40-A81B-2BF7CA34CEF4}" type="presParOf" srcId="{8D83E3B6-F480-48AA-8A82-7297088C4917}" destId="{ECD90C03-5F2A-46EE-895D-BDB79AF0DF26}" srcOrd="0" destOrd="0" presId="urn:microsoft.com/office/officeart/2005/8/layout/hierarchy1"/>
    <dgm:cxn modelId="{A45F499B-ED5C-4D81-968F-9316AA711FBE}" type="presParOf" srcId="{8D83E3B6-F480-48AA-8A82-7297088C4917}" destId="{E8EE4FEA-9440-4908-A582-DD70703A8B70}" srcOrd="1" destOrd="0" presId="urn:microsoft.com/office/officeart/2005/8/layout/hierarchy1"/>
    <dgm:cxn modelId="{1595522B-8A8E-4E2A-B023-9203B44D6BC5}" type="presParOf" srcId="{CD98DF64-EE52-47E5-AAC0-AED0A074886F}" destId="{7B43D333-F42C-4BB1-95BE-AD65FC0F1421}" srcOrd="1" destOrd="0" presId="urn:microsoft.com/office/officeart/2005/8/layout/hierarchy1"/>
    <dgm:cxn modelId="{C3F83254-C92A-4BA5-A9B7-4FCE860F722D}" type="presParOf" srcId="{7B43D333-F42C-4BB1-95BE-AD65FC0F1421}" destId="{86F07AD0-1B10-4811-9087-B0287999F8A0}" srcOrd="0" destOrd="0" presId="urn:microsoft.com/office/officeart/2005/8/layout/hierarchy1"/>
    <dgm:cxn modelId="{F64EF2E9-27C3-46F2-A356-21FC778A8FE6}" type="presParOf" srcId="{7B43D333-F42C-4BB1-95BE-AD65FC0F1421}" destId="{94859B25-B88E-4AF2-8E16-686BD84E142E}" srcOrd="1" destOrd="0" presId="urn:microsoft.com/office/officeart/2005/8/layout/hierarchy1"/>
    <dgm:cxn modelId="{1C3C7538-CBEF-40F0-BC34-5A67A1971B4F}" type="presParOf" srcId="{94859B25-B88E-4AF2-8E16-686BD84E142E}" destId="{3E4C8108-7EB2-47C6-8042-68AB31117575}" srcOrd="0" destOrd="0" presId="urn:microsoft.com/office/officeart/2005/8/layout/hierarchy1"/>
    <dgm:cxn modelId="{EA16ACB4-93B7-46A9-B4C4-F9A912235FB1}" type="presParOf" srcId="{3E4C8108-7EB2-47C6-8042-68AB31117575}" destId="{0588B61F-C034-4833-99F3-BECCA5CE1E6C}" srcOrd="0" destOrd="0" presId="urn:microsoft.com/office/officeart/2005/8/layout/hierarchy1"/>
    <dgm:cxn modelId="{2BD87499-A1AD-401C-AB82-6350DE4C8305}" type="presParOf" srcId="{3E4C8108-7EB2-47C6-8042-68AB31117575}" destId="{A7DC56CE-866B-433D-AD18-1DAD0C9C4131}" srcOrd="1" destOrd="0" presId="urn:microsoft.com/office/officeart/2005/8/layout/hierarchy1"/>
    <dgm:cxn modelId="{722F13F7-6397-4657-B388-C8DC74863E8F}" type="presParOf" srcId="{94859B25-B88E-4AF2-8E16-686BD84E142E}" destId="{BAE3CC35-0243-4909-BCB6-D454BB2C313B}" srcOrd="1" destOrd="0" presId="urn:microsoft.com/office/officeart/2005/8/layout/hierarchy1"/>
    <dgm:cxn modelId="{DCA1806B-B1CC-42FE-9F7B-6F46154E3021}" type="presParOf" srcId="{BAE3CC35-0243-4909-BCB6-D454BB2C313B}" destId="{3513DC85-FB63-4121-A1DA-155328BA7DCD}" srcOrd="0" destOrd="0" presId="urn:microsoft.com/office/officeart/2005/8/layout/hierarchy1"/>
    <dgm:cxn modelId="{0F51ECE1-AFD1-4CC0-B02B-892E68187000}" type="presParOf" srcId="{BAE3CC35-0243-4909-BCB6-D454BB2C313B}" destId="{7D9CCCE6-3B27-4777-AD77-9BBBD10C0643}" srcOrd="1" destOrd="0" presId="urn:microsoft.com/office/officeart/2005/8/layout/hierarchy1"/>
    <dgm:cxn modelId="{9BAEF6AA-9EF5-4375-82BB-B65B3A0B73A6}" type="presParOf" srcId="{7D9CCCE6-3B27-4777-AD77-9BBBD10C0643}" destId="{29D2A782-6019-4B8B-BED6-11B43676F1BB}" srcOrd="0" destOrd="0" presId="urn:microsoft.com/office/officeart/2005/8/layout/hierarchy1"/>
    <dgm:cxn modelId="{50868BE7-2479-4054-B4BB-1B04CA4DA042}" type="presParOf" srcId="{29D2A782-6019-4B8B-BED6-11B43676F1BB}" destId="{C231F79F-486B-4865-9447-DFA33F278D4B}" srcOrd="0" destOrd="0" presId="urn:microsoft.com/office/officeart/2005/8/layout/hierarchy1"/>
    <dgm:cxn modelId="{54D74BB4-5D81-4AA9-9DAD-8507B9F6513C}" type="presParOf" srcId="{29D2A782-6019-4B8B-BED6-11B43676F1BB}" destId="{F185327A-43EE-46CA-876D-1C2398D33194}" srcOrd="1" destOrd="0" presId="urn:microsoft.com/office/officeart/2005/8/layout/hierarchy1"/>
    <dgm:cxn modelId="{91575C26-8272-42E6-AACD-4927F2FCDB44}" type="presParOf" srcId="{7D9CCCE6-3B27-4777-AD77-9BBBD10C0643}" destId="{CA23CF87-D993-4DEB-8556-D1CA893A4AF4}" srcOrd="1" destOrd="0" presId="urn:microsoft.com/office/officeart/2005/8/layout/hierarchy1"/>
    <dgm:cxn modelId="{60096C0C-43B5-4258-B596-BAE3244A5B6F}" type="presParOf" srcId="{BAE3CC35-0243-4909-BCB6-D454BB2C313B}" destId="{E1730252-5412-4794-ACF8-8DCC609CE166}" srcOrd="2" destOrd="0" presId="urn:microsoft.com/office/officeart/2005/8/layout/hierarchy1"/>
    <dgm:cxn modelId="{6AA58965-EF02-4E03-B5DC-C86B54EC9CC1}" type="presParOf" srcId="{BAE3CC35-0243-4909-BCB6-D454BB2C313B}" destId="{DA62EB9E-0FCB-4D91-ABCA-19A306606B21}" srcOrd="3" destOrd="0" presId="urn:microsoft.com/office/officeart/2005/8/layout/hierarchy1"/>
    <dgm:cxn modelId="{77E175F4-69C7-4A01-B381-B1A62CB07D9B}" type="presParOf" srcId="{DA62EB9E-0FCB-4D91-ABCA-19A306606B21}" destId="{FDBC13B1-DA85-4FCC-A589-D06B0860A5D6}" srcOrd="0" destOrd="0" presId="urn:microsoft.com/office/officeart/2005/8/layout/hierarchy1"/>
    <dgm:cxn modelId="{89737BC9-8D95-4E03-AAB8-AF2E82A809CA}" type="presParOf" srcId="{FDBC13B1-DA85-4FCC-A589-D06B0860A5D6}" destId="{7B08828D-CE09-4358-BFAE-D9176450FC12}" srcOrd="0" destOrd="0" presId="urn:microsoft.com/office/officeart/2005/8/layout/hierarchy1"/>
    <dgm:cxn modelId="{C17F8260-0639-4258-BB40-BA3435DE2499}" type="presParOf" srcId="{FDBC13B1-DA85-4FCC-A589-D06B0860A5D6}" destId="{B4E5A461-27B0-4979-B603-468191888133}" srcOrd="1" destOrd="0" presId="urn:microsoft.com/office/officeart/2005/8/layout/hierarchy1"/>
    <dgm:cxn modelId="{82363F90-4363-49E0-82CE-7729D039D816}" type="presParOf" srcId="{DA62EB9E-0FCB-4D91-ABCA-19A306606B21}" destId="{90612878-E092-4DE5-8BDC-CA43152E32AF}" srcOrd="1" destOrd="0" presId="urn:microsoft.com/office/officeart/2005/8/layout/hierarchy1"/>
    <dgm:cxn modelId="{EABCAC0D-BECB-4379-A43E-DFBC55CABD20}" type="presParOf" srcId="{7B43D333-F42C-4BB1-95BE-AD65FC0F1421}" destId="{0CB7540B-D90C-4337-B1BC-68B5A84E312D}" srcOrd="2" destOrd="0" presId="urn:microsoft.com/office/officeart/2005/8/layout/hierarchy1"/>
    <dgm:cxn modelId="{F17F6AE2-0D56-406D-B46C-F2076EF47350}" type="presParOf" srcId="{7B43D333-F42C-4BB1-95BE-AD65FC0F1421}" destId="{19D2066E-878F-497D-9255-A235580E3F29}" srcOrd="3" destOrd="0" presId="urn:microsoft.com/office/officeart/2005/8/layout/hierarchy1"/>
    <dgm:cxn modelId="{FE5E4A9F-76BD-4EFB-A83B-DFF57CCEBCFB}" type="presParOf" srcId="{19D2066E-878F-497D-9255-A235580E3F29}" destId="{32A2D215-3F37-4220-8ECD-B7F727D20604}" srcOrd="0" destOrd="0" presId="urn:microsoft.com/office/officeart/2005/8/layout/hierarchy1"/>
    <dgm:cxn modelId="{D2466797-C6BB-45B4-9324-0E9E4956BD76}" type="presParOf" srcId="{32A2D215-3F37-4220-8ECD-B7F727D20604}" destId="{5B1D4B7C-0F8E-42EF-BB0D-47F8A8755387}" srcOrd="0" destOrd="0" presId="urn:microsoft.com/office/officeart/2005/8/layout/hierarchy1"/>
    <dgm:cxn modelId="{74F3E760-C674-4D3C-86C9-1B507997567A}" type="presParOf" srcId="{32A2D215-3F37-4220-8ECD-B7F727D20604}" destId="{FF623D9D-D0C3-4811-ABDD-36A85CBFF41D}" srcOrd="1" destOrd="0" presId="urn:microsoft.com/office/officeart/2005/8/layout/hierarchy1"/>
    <dgm:cxn modelId="{0349A5EC-4C1F-4CA5-9533-69BB677D2F6C}" type="presParOf" srcId="{19D2066E-878F-497D-9255-A235580E3F29}" destId="{EDB544EA-F8A7-4086-B618-5CEF8CCC1E3C}" srcOrd="1" destOrd="0" presId="urn:microsoft.com/office/officeart/2005/8/layout/hierarchy1"/>
    <dgm:cxn modelId="{02001103-5D17-4C4B-9D38-EEB675C540BB}" type="presParOf" srcId="{EDB544EA-F8A7-4086-B618-5CEF8CCC1E3C}" destId="{F924F66D-A7DF-46AA-9400-0447DD342F2C}" srcOrd="0" destOrd="0" presId="urn:microsoft.com/office/officeart/2005/8/layout/hierarchy1"/>
    <dgm:cxn modelId="{C4F6252B-8722-4284-A1B2-DFA48FD26BF7}" type="presParOf" srcId="{EDB544EA-F8A7-4086-B618-5CEF8CCC1E3C}" destId="{0498A016-240A-480F-B1A3-041CB02780AC}" srcOrd="1" destOrd="0" presId="urn:microsoft.com/office/officeart/2005/8/layout/hierarchy1"/>
    <dgm:cxn modelId="{FCE60210-0B74-4F22-A07A-07A32598F632}" type="presParOf" srcId="{0498A016-240A-480F-B1A3-041CB02780AC}" destId="{3E17E2E9-A998-4834-B468-D2C2A46D0DA1}" srcOrd="0" destOrd="0" presId="urn:microsoft.com/office/officeart/2005/8/layout/hierarchy1"/>
    <dgm:cxn modelId="{7B5DFEE6-750F-431D-A16C-1C0D880C1A48}" type="presParOf" srcId="{3E17E2E9-A998-4834-B468-D2C2A46D0DA1}" destId="{275D1D8B-26ED-4D82-AD0C-6845D6022B74}" srcOrd="0" destOrd="0" presId="urn:microsoft.com/office/officeart/2005/8/layout/hierarchy1"/>
    <dgm:cxn modelId="{BB3D8000-B6F8-4F8F-8FCA-DBED11BE3E1F}" type="presParOf" srcId="{3E17E2E9-A998-4834-B468-D2C2A46D0DA1}" destId="{B1281DDE-D974-43BE-9C9A-2811948A5BB9}" srcOrd="1" destOrd="0" presId="urn:microsoft.com/office/officeart/2005/8/layout/hierarchy1"/>
    <dgm:cxn modelId="{FCE5F382-D91C-4908-91BE-117C88427B1F}" type="presParOf" srcId="{0498A016-240A-480F-B1A3-041CB02780AC}" destId="{B476BBBA-3AD9-4FBB-9DF7-FA2F659D09E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FA9BE3-82BA-41C2-B828-FB2A14C4CD3E}" type="doc">
      <dgm:prSet loTypeId="urn:microsoft.com/office/officeart/2005/8/layout/cycle8" loCatId="cycle" qsTypeId="urn:microsoft.com/office/officeart/2005/8/quickstyle/simple1" qsCatId="simple" csTypeId="urn:microsoft.com/office/officeart/2005/8/colors/accent2_3" csCatId="accent2" phldr="1"/>
      <dgm:spPr/>
    </dgm:pt>
    <dgm:pt modelId="{F62B89F3-625C-4D49-A9E5-9742B98EBBBA}">
      <dgm:prSet phldrT="[Текст]" custT="1"/>
      <dgm:spPr/>
      <dgm:t>
        <a:bodyPr/>
        <a:lstStyle/>
        <a:p>
          <a:r>
            <a:rPr lang="uk-UA" sz="1600" dirty="0" smtClean="0"/>
            <a:t>Після завершення російсько-турецької війни 1768-1774 рр. Запорожжя втратило значення важливого стратегічного форпосту </a:t>
          </a:r>
          <a:r>
            <a:rPr lang="uk-UA" sz="1400" dirty="0" smtClean="0"/>
            <a:t>. </a:t>
          </a:r>
          <a:endParaRPr lang="uk-UA" sz="1400" dirty="0"/>
        </a:p>
      </dgm:t>
    </dgm:pt>
    <dgm:pt modelId="{CE6F47AC-5F12-4D66-9A7C-AF3A8203FBBC}" type="parTrans" cxnId="{0C46913C-7C03-4349-B47B-D74537327EF0}">
      <dgm:prSet/>
      <dgm:spPr/>
      <dgm:t>
        <a:bodyPr/>
        <a:lstStyle/>
        <a:p>
          <a:endParaRPr lang="uk-UA"/>
        </a:p>
      </dgm:t>
    </dgm:pt>
    <dgm:pt modelId="{7394FDE3-A81F-4276-B4D5-F88833437A40}" type="sibTrans" cxnId="{0C46913C-7C03-4349-B47B-D74537327EF0}">
      <dgm:prSet/>
      <dgm:spPr/>
      <dgm:t>
        <a:bodyPr/>
        <a:lstStyle/>
        <a:p>
          <a:endParaRPr lang="uk-UA"/>
        </a:p>
      </dgm:t>
    </dgm:pt>
    <dgm:pt modelId="{7676FB35-50F6-4876-93C7-CC0BA33D2A1D}">
      <dgm:prSet phldrT="[Текст]"/>
      <dgm:spPr/>
      <dgm:t>
        <a:bodyPr/>
        <a:lstStyle/>
        <a:p>
          <a:r>
            <a:rPr lang="uk-UA" dirty="0" smtClean="0"/>
            <a:t>Запорожжя – важливий осередок антифеодального руху (участь козаків у гайдамацькому русі, Коліївщині)</a:t>
          </a:r>
          <a:endParaRPr lang="uk-UA" dirty="0"/>
        </a:p>
      </dgm:t>
    </dgm:pt>
    <dgm:pt modelId="{E8D86AF9-C0F9-4450-AED2-3125E5CAAA29}" type="parTrans" cxnId="{A48564A8-6C13-4F66-8523-94EEA734A0C1}">
      <dgm:prSet/>
      <dgm:spPr/>
      <dgm:t>
        <a:bodyPr/>
        <a:lstStyle/>
        <a:p>
          <a:endParaRPr lang="uk-UA"/>
        </a:p>
      </dgm:t>
    </dgm:pt>
    <dgm:pt modelId="{5545F736-B22C-4908-9384-089D2A073384}" type="sibTrans" cxnId="{A48564A8-6C13-4F66-8523-94EEA734A0C1}">
      <dgm:prSet/>
      <dgm:spPr/>
      <dgm:t>
        <a:bodyPr/>
        <a:lstStyle/>
        <a:p>
          <a:endParaRPr lang="uk-UA"/>
        </a:p>
      </dgm:t>
    </dgm:pt>
    <dgm:pt modelId="{BB3CB762-E660-4A1E-B01D-C30CABD105D6}">
      <dgm:prSet phldrT="[Текст]" custT="1"/>
      <dgm:spPr/>
      <dgm:t>
        <a:bodyPr/>
        <a:lstStyle/>
        <a:p>
          <a:pPr algn="just"/>
          <a:r>
            <a:rPr lang="en-US" sz="1600" dirty="0" smtClean="0"/>
            <a:t>     </a:t>
          </a:r>
          <a:r>
            <a:rPr lang="uk-UA" sz="1600" dirty="0" smtClean="0"/>
            <a:t>Після ліквідації1764р. Гетьманщини Запорожжя залишалося єдиною автономною територією, що суперечило політиці Російської імперії. </a:t>
          </a:r>
          <a:endParaRPr lang="uk-UA" sz="1600" dirty="0"/>
        </a:p>
      </dgm:t>
    </dgm:pt>
    <dgm:pt modelId="{B6B4505E-6929-495C-AA96-971BB72DAF45}" type="parTrans" cxnId="{40B103C4-3927-4EAA-9000-A9C8E22985C1}">
      <dgm:prSet/>
      <dgm:spPr/>
      <dgm:t>
        <a:bodyPr/>
        <a:lstStyle/>
        <a:p>
          <a:endParaRPr lang="uk-UA"/>
        </a:p>
      </dgm:t>
    </dgm:pt>
    <dgm:pt modelId="{31255BC6-5BC3-4314-BE73-E1C91A05C714}" type="sibTrans" cxnId="{40B103C4-3927-4EAA-9000-A9C8E22985C1}">
      <dgm:prSet/>
      <dgm:spPr/>
      <dgm:t>
        <a:bodyPr/>
        <a:lstStyle/>
        <a:p>
          <a:endParaRPr lang="uk-UA"/>
        </a:p>
      </dgm:t>
    </dgm:pt>
    <dgm:pt modelId="{A71F01DD-F5B1-4D9F-8B4A-7F0DF89238DE}" type="pres">
      <dgm:prSet presAssocID="{52FA9BE3-82BA-41C2-B828-FB2A14C4CD3E}" presName="compositeShape" presStyleCnt="0">
        <dgm:presLayoutVars>
          <dgm:chMax val="7"/>
          <dgm:dir/>
          <dgm:resizeHandles val="exact"/>
        </dgm:presLayoutVars>
      </dgm:prSet>
      <dgm:spPr/>
    </dgm:pt>
    <dgm:pt modelId="{461D59B1-0D66-4A9D-8902-EC5340259C2C}" type="pres">
      <dgm:prSet presAssocID="{52FA9BE3-82BA-41C2-B828-FB2A14C4CD3E}" presName="wedge1" presStyleLbl="node1" presStyleIdx="0" presStyleCnt="3" custScaleX="160410" custScaleY="128780"/>
      <dgm:spPr/>
      <dgm:t>
        <a:bodyPr/>
        <a:lstStyle/>
        <a:p>
          <a:endParaRPr lang="uk-UA"/>
        </a:p>
      </dgm:t>
    </dgm:pt>
    <dgm:pt modelId="{8FA96B8F-AA41-4064-86A3-EE3720180752}" type="pres">
      <dgm:prSet presAssocID="{52FA9BE3-82BA-41C2-B828-FB2A14C4CD3E}" presName="dummy1a" presStyleCnt="0"/>
      <dgm:spPr/>
    </dgm:pt>
    <dgm:pt modelId="{EE9DE6F3-8EBE-4961-81A0-AA1FD23675E5}" type="pres">
      <dgm:prSet presAssocID="{52FA9BE3-82BA-41C2-B828-FB2A14C4CD3E}" presName="dummy1b" presStyleCnt="0"/>
      <dgm:spPr/>
    </dgm:pt>
    <dgm:pt modelId="{DEB6C74D-8257-40FC-8C69-7590FD779B24}" type="pres">
      <dgm:prSet presAssocID="{52FA9BE3-82BA-41C2-B828-FB2A14C4CD3E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F6CA05B-D276-4A92-8D58-387E90793149}" type="pres">
      <dgm:prSet presAssocID="{52FA9BE3-82BA-41C2-B828-FB2A14C4CD3E}" presName="wedge2" presStyleLbl="node1" presStyleIdx="1" presStyleCnt="3" custScaleX="160211" custScaleY="165824"/>
      <dgm:spPr/>
      <dgm:t>
        <a:bodyPr/>
        <a:lstStyle/>
        <a:p>
          <a:endParaRPr lang="uk-UA"/>
        </a:p>
      </dgm:t>
    </dgm:pt>
    <dgm:pt modelId="{247086EA-CBF2-468A-9C11-27944CE2CF9F}" type="pres">
      <dgm:prSet presAssocID="{52FA9BE3-82BA-41C2-B828-FB2A14C4CD3E}" presName="dummy2a" presStyleCnt="0"/>
      <dgm:spPr/>
    </dgm:pt>
    <dgm:pt modelId="{75FBB8F8-44C4-4867-8AD2-1EAC142E937D}" type="pres">
      <dgm:prSet presAssocID="{52FA9BE3-82BA-41C2-B828-FB2A14C4CD3E}" presName="dummy2b" presStyleCnt="0"/>
      <dgm:spPr/>
    </dgm:pt>
    <dgm:pt modelId="{A73E6DB5-486D-4133-A781-AC4662E56596}" type="pres">
      <dgm:prSet presAssocID="{52FA9BE3-82BA-41C2-B828-FB2A14C4CD3E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0F0B00B-EDE2-4B40-988E-340402DFD67E}" type="pres">
      <dgm:prSet presAssocID="{52FA9BE3-82BA-41C2-B828-FB2A14C4CD3E}" presName="wedge3" presStyleLbl="node1" presStyleIdx="2" presStyleCnt="3" custScaleX="165628" custScaleY="128780"/>
      <dgm:spPr/>
      <dgm:t>
        <a:bodyPr/>
        <a:lstStyle/>
        <a:p>
          <a:endParaRPr lang="uk-UA"/>
        </a:p>
      </dgm:t>
    </dgm:pt>
    <dgm:pt modelId="{C813DCF0-0BF3-40DD-9A5E-224885F9940C}" type="pres">
      <dgm:prSet presAssocID="{52FA9BE3-82BA-41C2-B828-FB2A14C4CD3E}" presName="dummy3a" presStyleCnt="0"/>
      <dgm:spPr/>
    </dgm:pt>
    <dgm:pt modelId="{0E7C79C9-0355-496A-8055-B040611772A3}" type="pres">
      <dgm:prSet presAssocID="{52FA9BE3-82BA-41C2-B828-FB2A14C4CD3E}" presName="dummy3b" presStyleCnt="0"/>
      <dgm:spPr/>
    </dgm:pt>
    <dgm:pt modelId="{4F635CA0-F361-439F-8E64-FB3374A1CDD4}" type="pres">
      <dgm:prSet presAssocID="{52FA9BE3-82BA-41C2-B828-FB2A14C4CD3E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992F8F1-30B2-4147-BD9E-36F3E13E4CAA}" type="pres">
      <dgm:prSet presAssocID="{7394FDE3-A81F-4276-B4D5-F88833437A40}" presName="arrowWedge1" presStyleLbl="fgSibTrans2D1" presStyleIdx="0" presStyleCnt="3" custFlipVert="1" custFlipHor="0" custScaleX="5041" custScaleY="5863" custLinFactNeighborX="86498" custLinFactNeighborY="58596"/>
      <dgm:spPr/>
    </dgm:pt>
    <dgm:pt modelId="{8776EB0A-E07D-4C45-A6E7-2C968E79B53F}" type="pres">
      <dgm:prSet presAssocID="{5545F736-B22C-4908-9384-089D2A073384}" presName="arrowWedge2" presStyleLbl="fgSibTrans2D1" presStyleIdx="1" presStyleCnt="3" custFlipVert="0" custFlipHor="1" custScaleX="1287" custScaleY="5451" custLinFactNeighborX="82149" custLinFactNeighborY="44305"/>
      <dgm:spPr/>
    </dgm:pt>
    <dgm:pt modelId="{B133EB7F-311C-442A-9C12-E6D2B206997E}" type="pres">
      <dgm:prSet presAssocID="{31255BC6-5BC3-4314-BE73-E1C91A05C714}" presName="arrowWedge3" presStyleLbl="fgSibTrans2D1" presStyleIdx="2" presStyleCnt="3" custFlipVert="0" custFlipHor="1" custScaleX="1287" custScaleY="5863" custLinFactNeighborX="83178" custLinFactNeighborY="58026"/>
      <dgm:spPr/>
    </dgm:pt>
  </dgm:ptLst>
  <dgm:cxnLst>
    <dgm:cxn modelId="{0C46913C-7C03-4349-B47B-D74537327EF0}" srcId="{52FA9BE3-82BA-41C2-B828-FB2A14C4CD3E}" destId="{F62B89F3-625C-4D49-A9E5-9742B98EBBBA}" srcOrd="0" destOrd="0" parTransId="{CE6F47AC-5F12-4D66-9A7C-AF3A8203FBBC}" sibTransId="{7394FDE3-A81F-4276-B4D5-F88833437A40}"/>
    <dgm:cxn modelId="{E4F968C4-A892-4907-94C2-978DEF72DBF6}" type="presOf" srcId="{F62B89F3-625C-4D49-A9E5-9742B98EBBBA}" destId="{461D59B1-0D66-4A9D-8902-EC5340259C2C}" srcOrd="0" destOrd="0" presId="urn:microsoft.com/office/officeart/2005/8/layout/cycle8"/>
    <dgm:cxn modelId="{81967120-4EAF-42C6-AEC7-F420B3B7A1FF}" type="presOf" srcId="{7676FB35-50F6-4876-93C7-CC0BA33D2A1D}" destId="{A73E6DB5-486D-4133-A781-AC4662E56596}" srcOrd="1" destOrd="0" presId="urn:microsoft.com/office/officeart/2005/8/layout/cycle8"/>
    <dgm:cxn modelId="{CB3A88AE-C0C0-449E-B703-ABA4B5111E8E}" type="presOf" srcId="{BB3CB762-E660-4A1E-B01D-C30CABD105D6}" destId="{4F635CA0-F361-439F-8E64-FB3374A1CDD4}" srcOrd="1" destOrd="0" presId="urn:microsoft.com/office/officeart/2005/8/layout/cycle8"/>
    <dgm:cxn modelId="{40B103C4-3927-4EAA-9000-A9C8E22985C1}" srcId="{52FA9BE3-82BA-41C2-B828-FB2A14C4CD3E}" destId="{BB3CB762-E660-4A1E-B01D-C30CABD105D6}" srcOrd="2" destOrd="0" parTransId="{B6B4505E-6929-495C-AA96-971BB72DAF45}" sibTransId="{31255BC6-5BC3-4314-BE73-E1C91A05C714}"/>
    <dgm:cxn modelId="{8437E3C0-1D94-41B3-8CBF-15756600B363}" type="presOf" srcId="{7676FB35-50F6-4876-93C7-CC0BA33D2A1D}" destId="{FF6CA05B-D276-4A92-8D58-387E90793149}" srcOrd="0" destOrd="0" presId="urn:microsoft.com/office/officeart/2005/8/layout/cycle8"/>
    <dgm:cxn modelId="{0DF0CE84-699E-4403-A3FC-772B3EF69E7D}" type="presOf" srcId="{F62B89F3-625C-4D49-A9E5-9742B98EBBBA}" destId="{DEB6C74D-8257-40FC-8C69-7590FD779B24}" srcOrd="1" destOrd="0" presId="urn:microsoft.com/office/officeart/2005/8/layout/cycle8"/>
    <dgm:cxn modelId="{A48564A8-6C13-4F66-8523-94EEA734A0C1}" srcId="{52FA9BE3-82BA-41C2-B828-FB2A14C4CD3E}" destId="{7676FB35-50F6-4876-93C7-CC0BA33D2A1D}" srcOrd="1" destOrd="0" parTransId="{E8D86AF9-C0F9-4450-AED2-3125E5CAAA29}" sibTransId="{5545F736-B22C-4908-9384-089D2A073384}"/>
    <dgm:cxn modelId="{549A33AB-09E3-40B4-B064-249BAF6E4105}" type="presOf" srcId="{BB3CB762-E660-4A1E-B01D-C30CABD105D6}" destId="{10F0B00B-EDE2-4B40-988E-340402DFD67E}" srcOrd="0" destOrd="0" presId="urn:microsoft.com/office/officeart/2005/8/layout/cycle8"/>
    <dgm:cxn modelId="{43508976-81CA-4EAC-B664-D976AFF4B5E6}" type="presOf" srcId="{52FA9BE3-82BA-41C2-B828-FB2A14C4CD3E}" destId="{A71F01DD-F5B1-4D9F-8B4A-7F0DF89238DE}" srcOrd="0" destOrd="0" presId="urn:microsoft.com/office/officeart/2005/8/layout/cycle8"/>
    <dgm:cxn modelId="{8B33399B-78B2-4F0E-A1A5-FD78A4FB650C}" type="presParOf" srcId="{A71F01DD-F5B1-4D9F-8B4A-7F0DF89238DE}" destId="{461D59B1-0D66-4A9D-8902-EC5340259C2C}" srcOrd="0" destOrd="0" presId="urn:microsoft.com/office/officeart/2005/8/layout/cycle8"/>
    <dgm:cxn modelId="{5AE2317B-2AEF-4D77-81F2-DD67A29D0CDC}" type="presParOf" srcId="{A71F01DD-F5B1-4D9F-8B4A-7F0DF89238DE}" destId="{8FA96B8F-AA41-4064-86A3-EE3720180752}" srcOrd="1" destOrd="0" presId="urn:microsoft.com/office/officeart/2005/8/layout/cycle8"/>
    <dgm:cxn modelId="{9014FAB4-579A-4138-BAE5-8D939C15DEAD}" type="presParOf" srcId="{A71F01DD-F5B1-4D9F-8B4A-7F0DF89238DE}" destId="{EE9DE6F3-8EBE-4961-81A0-AA1FD23675E5}" srcOrd="2" destOrd="0" presId="urn:microsoft.com/office/officeart/2005/8/layout/cycle8"/>
    <dgm:cxn modelId="{718ECC33-63C1-488A-A168-2D8D114A512C}" type="presParOf" srcId="{A71F01DD-F5B1-4D9F-8B4A-7F0DF89238DE}" destId="{DEB6C74D-8257-40FC-8C69-7590FD779B24}" srcOrd="3" destOrd="0" presId="urn:microsoft.com/office/officeart/2005/8/layout/cycle8"/>
    <dgm:cxn modelId="{918792A4-F79C-42FF-BC0C-FA4E4F62B6A6}" type="presParOf" srcId="{A71F01DD-F5B1-4D9F-8B4A-7F0DF89238DE}" destId="{FF6CA05B-D276-4A92-8D58-387E90793149}" srcOrd="4" destOrd="0" presId="urn:microsoft.com/office/officeart/2005/8/layout/cycle8"/>
    <dgm:cxn modelId="{CC6F5650-00C4-44E1-92A8-9098FB19F650}" type="presParOf" srcId="{A71F01DD-F5B1-4D9F-8B4A-7F0DF89238DE}" destId="{247086EA-CBF2-468A-9C11-27944CE2CF9F}" srcOrd="5" destOrd="0" presId="urn:microsoft.com/office/officeart/2005/8/layout/cycle8"/>
    <dgm:cxn modelId="{3C97B285-B234-46FD-AAD8-29901551DA9D}" type="presParOf" srcId="{A71F01DD-F5B1-4D9F-8B4A-7F0DF89238DE}" destId="{75FBB8F8-44C4-4867-8AD2-1EAC142E937D}" srcOrd="6" destOrd="0" presId="urn:microsoft.com/office/officeart/2005/8/layout/cycle8"/>
    <dgm:cxn modelId="{68B7DEC0-A2FE-4486-874C-444F80DC9A9F}" type="presParOf" srcId="{A71F01DD-F5B1-4D9F-8B4A-7F0DF89238DE}" destId="{A73E6DB5-486D-4133-A781-AC4662E56596}" srcOrd="7" destOrd="0" presId="urn:microsoft.com/office/officeart/2005/8/layout/cycle8"/>
    <dgm:cxn modelId="{4E095A56-DCF0-4450-9A5F-F62DB7DABCEA}" type="presParOf" srcId="{A71F01DD-F5B1-4D9F-8B4A-7F0DF89238DE}" destId="{10F0B00B-EDE2-4B40-988E-340402DFD67E}" srcOrd="8" destOrd="0" presId="urn:microsoft.com/office/officeart/2005/8/layout/cycle8"/>
    <dgm:cxn modelId="{0A89EA64-93A8-451E-93A8-F3F237243264}" type="presParOf" srcId="{A71F01DD-F5B1-4D9F-8B4A-7F0DF89238DE}" destId="{C813DCF0-0BF3-40DD-9A5E-224885F9940C}" srcOrd="9" destOrd="0" presId="urn:microsoft.com/office/officeart/2005/8/layout/cycle8"/>
    <dgm:cxn modelId="{E1524415-67C5-4712-AE67-00D2C99FBCC6}" type="presParOf" srcId="{A71F01DD-F5B1-4D9F-8B4A-7F0DF89238DE}" destId="{0E7C79C9-0355-496A-8055-B040611772A3}" srcOrd="10" destOrd="0" presId="urn:microsoft.com/office/officeart/2005/8/layout/cycle8"/>
    <dgm:cxn modelId="{E00B15BF-DF56-4E02-ADC9-04045A174154}" type="presParOf" srcId="{A71F01DD-F5B1-4D9F-8B4A-7F0DF89238DE}" destId="{4F635CA0-F361-439F-8E64-FB3374A1CDD4}" srcOrd="11" destOrd="0" presId="urn:microsoft.com/office/officeart/2005/8/layout/cycle8"/>
    <dgm:cxn modelId="{908A3E8A-E2B3-45B2-AC92-4EA4EE6B12AB}" type="presParOf" srcId="{A71F01DD-F5B1-4D9F-8B4A-7F0DF89238DE}" destId="{4992F8F1-30B2-4147-BD9E-36F3E13E4CAA}" srcOrd="12" destOrd="0" presId="urn:microsoft.com/office/officeart/2005/8/layout/cycle8"/>
    <dgm:cxn modelId="{4F3D2194-0BAB-45EB-827A-83610B397778}" type="presParOf" srcId="{A71F01DD-F5B1-4D9F-8B4A-7F0DF89238DE}" destId="{8776EB0A-E07D-4C45-A6E7-2C968E79B53F}" srcOrd="13" destOrd="0" presId="urn:microsoft.com/office/officeart/2005/8/layout/cycle8"/>
    <dgm:cxn modelId="{A3750C1C-9FF0-43AA-9E6E-AA7330F0E7E5}" type="presParOf" srcId="{A71F01DD-F5B1-4D9F-8B4A-7F0DF89238DE}" destId="{B133EB7F-311C-442A-9C12-E6D2B206997E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924F66D-A7DF-46AA-9400-0447DD342F2C}">
      <dsp:nvSpPr>
        <dsp:cNvPr id="0" name=""/>
        <dsp:cNvSpPr/>
      </dsp:nvSpPr>
      <dsp:spPr>
        <a:xfrm>
          <a:off x="5903100" y="2659549"/>
          <a:ext cx="91440" cy="497676"/>
        </a:xfrm>
        <a:custGeom>
          <a:avLst/>
          <a:gdLst/>
          <a:ahLst/>
          <a:cxnLst/>
          <a:rect l="0" t="0" r="0" b="0"/>
          <a:pathLst>
            <a:path>
              <a:moveTo>
                <a:pt x="80891" y="0"/>
              </a:moveTo>
              <a:lnTo>
                <a:pt x="80891" y="339817"/>
              </a:lnTo>
              <a:lnTo>
                <a:pt x="45720" y="339817"/>
              </a:lnTo>
              <a:lnTo>
                <a:pt x="45720" y="497676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B7540B-D90C-4337-B1BC-68B5A84E312D}">
      <dsp:nvSpPr>
        <dsp:cNvPr id="0" name=""/>
        <dsp:cNvSpPr/>
      </dsp:nvSpPr>
      <dsp:spPr>
        <a:xfrm>
          <a:off x="4386794" y="1083991"/>
          <a:ext cx="1597197" cy="4934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5640"/>
              </a:lnTo>
              <a:lnTo>
                <a:pt x="1597197" y="335640"/>
              </a:lnTo>
              <a:lnTo>
                <a:pt x="1597197" y="49349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730252-5412-4794-ACF8-8DCC609CE166}">
      <dsp:nvSpPr>
        <dsp:cNvPr id="0" name=""/>
        <dsp:cNvSpPr/>
      </dsp:nvSpPr>
      <dsp:spPr>
        <a:xfrm>
          <a:off x="2824768" y="2661638"/>
          <a:ext cx="1041350" cy="4955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7728"/>
              </a:lnTo>
              <a:lnTo>
                <a:pt x="1041350" y="337728"/>
              </a:lnTo>
              <a:lnTo>
                <a:pt x="1041350" y="495588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13DC85-FB63-4121-A1DA-155328BA7DCD}">
      <dsp:nvSpPr>
        <dsp:cNvPr id="0" name=""/>
        <dsp:cNvSpPr/>
      </dsp:nvSpPr>
      <dsp:spPr>
        <a:xfrm>
          <a:off x="1783418" y="2661638"/>
          <a:ext cx="1041350" cy="495588"/>
        </a:xfrm>
        <a:custGeom>
          <a:avLst/>
          <a:gdLst/>
          <a:ahLst/>
          <a:cxnLst/>
          <a:rect l="0" t="0" r="0" b="0"/>
          <a:pathLst>
            <a:path>
              <a:moveTo>
                <a:pt x="1041350" y="0"/>
              </a:moveTo>
              <a:lnTo>
                <a:pt x="1041350" y="337728"/>
              </a:lnTo>
              <a:lnTo>
                <a:pt x="0" y="337728"/>
              </a:lnTo>
              <a:lnTo>
                <a:pt x="0" y="495588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F07AD0-1B10-4811-9087-B0287999F8A0}">
      <dsp:nvSpPr>
        <dsp:cNvPr id="0" name=""/>
        <dsp:cNvSpPr/>
      </dsp:nvSpPr>
      <dsp:spPr>
        <a:xfrm>
          <a:off x="2824768" y="1083991"/>
          <a:ext cx="1562025" cy="495588"/>
        </a:xfrm>
        <a:custGeom>
          <a:avLst/>
          <a:gdLst/>
          <a:ahLst/>
          <a:cxnLst/>
          <a:rect l="0" t="0" r="0" b="0"/>
          <a:pathLst>
            <a:path>
              <a:moveTo>
                <a:pt x="1562025" y="0"/>
              </a:moveTo>
              <a:lnTo>
                <a:pt x="1562025" y="337728"/>
              </a:lnTo>
              <a:lnTo>
                <a:pt x="0" y="337728"/>
              </a:lnTo>
              <a:lnTo>
                <a:pt x="0" y="495588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D90C03-5F2A-46EE-895D-BDB79AF0DF26}">
      <dsp:nvSpPr>
        <dsp:cNvPr id="0" name=""/>
        <dsp:cNvSpPr/>
      </dsp:nvSpPr>
      <dsp:spPr>
        <a:xfrm>
          <a:off x="3534780" y="1934"/>
          <a:ext cx="1704028" cy="10820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8EE4FEA-9440-4908-A582-DD70703A8B70}">
      <dsp:nvSpPr>
        <dsp:cNvPr id="0" name=""/>
        <dsp:cNvSpPr/>
      </dsp:nvSpPr>
      <dsp:spPr>
        <a:xfrm>
          <a:off x="3724116" y="181803"/>
          <a:ext cx="1704028" cy="1082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kern="1200" dirty="0" smtClean="0"/>
            <a:t>Козацька рада</a:t>
          </a:r>
          <a:endParaRPr lang="uk-UA" sz="2600" kern="1200" dirty="0"/>
        </a:p>
      </dsp:txBody>
      <dsp:txXfrm>
        <a:off x="3724116" y="181803"/>
        <a:ext cx="1704028" cy="1082057"/>
      </dsp:txXfrm>
    </dsp:sp>
    <dsp:sp modelId="{0588B61F-C034-4833-99F3-BECCA5CE1E6C}">
      <dsp:nvSpPr>
        <dsp:cNvPr id="0" name=""/>
        <dsp:cNvSpPr/>
      </dsp:nvSpPr>
      <dsp:spPr>
        <a:xfrm>
          <a:off x="1972754" y="1579580"/>
          <a:ext cx="1704028" cy="10820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7DC56CE-866B-433D-AD18-1DAD0C9C4131}">
      <dsp:nvSpPr>
        <dsp:cNvPr id="0" name=""/>
        <dsp:cNvSpPr/>
      </dsp:nvSpPr>
      <dsp:spPr>
        <a:xfrm>
          <a:off x="2162091" y="1759449"/>
          <a:ext cx="1704028" cy="1082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kern="1200" dirty="0" smtClean="0"/>
            <a:t>Кошовий отаман</a:t>
          </a:r>
          <a:endParaRPr lang="uk-UA" sz="2600" kern="1200" dirty="0"/>
        </a:p>
      </dsp:txBody>
      <dsp:txXfrm>
        <a:off x="2162091" y="1759449"/>
        <a:ext cx="1704028" cy="1082057"/>
      </dsp:txXfrm>
    </dsp:sp>
    <dsp:sp modelId="{C231F79F-486B-4865-9447-DFA33F278D4B}">
      <dsp:nvSpPr>
        <dsp:cNvPr id="0" name=""/>
        <dsp:cNvSpPr/>
      </dsp:nvSpPr>
      <dsp:spPr>
        <a:xfrm>
          <a:off x="931403" y="3157226"/>
          <a:ext cx="1704028" cy="10820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185327A-43EE-46CA-876D-1C2398D33194}">
      <dsp:nvSpPr>
        <dsp:cNvPr id="0" name=""/>
        <dsp:cNvSpPr/>
      </dsp:nvSpPr>
      <dsp:spPr>
        <a:xfrm>
          <a:off x="1120740" y="3337096"/>
          <a:ext cx="1704028" cy="1082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Курінні отамани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38 куренів</a:t>
          </a:r>
          <a:endParaRPr lang="uk-UA" sz="2000" kern="1200" dirty="0"/>
        </a:p>
      </dsp:txBody>
      <dsp:txXfrm>
        <a:off x="1120740" y="3337096"/>
        <a:ext cx="1704028" cy="1082057"/>
      </dsp:txXfrm>
    </dsp:sp>
    <dsp:sp modelId="{7B08828D-CE09-4358-BFAE-D9176450FC12}">
      <dsp:nvSpPr>
        <dsp:cNvPr id="0" name=""/>
        <dsp:cNvSpPr/>
      </dsp:nvSpPr>
      <dsp:spPr>
        <a:xfrm>
          <a:off x="3014105" y="3157226"/>
          <a:ext cx="1704028" cy="10820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4E5A461-27B0-4979-B603-468191888133}">
      <dsp:nvSpPr>
        <dsp:cNvPr id="0" name=""/>
        <dsp:cNvSpPr/>
      </dsp:nvSpPr>
      <dsp:spPr>
        <a:xfrm>
          <a:off x="3203441" y="3337096"/>
          <a:ext cx="1704028" cy="1082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Полковник, сотники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Військо(полки, сотні,десятки)</a:t>
          </a:r>
          <a:endParaRPr lang="uk-UA" sz="1600" kern="1200" dirty="0"/>
        </a:p>
      </dsp:txBody>
      <dsp:txXfrm>
        <a:off x="3203441" y="3337096"/>
        <a:ext cx="1704028" cy="1082057"/>
      </dsp:txXfrm>
    </dsp:sp>
    <dsp:sp modelId="{5B1D4B7C-0F8E-42EF-BB0D-47F8A8755387}">
      <dsp:nvSpPr>
        <dsp:cNvPr id="0" name=""/>
        <dsp:cNvSpPr/>
      </dsp:nvSpPr>
      <dsp:spPr>
        <a:xfrm>
          <a:off x="5131977" y="1577491"/>
          <a:ext cx="1704028" cy="10820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F623D9D-D0C3-4811-ABDD-36A85CBFF41D}">
      <dsp:nvSpPr>
        <dsp:cNvPr id="0" name=""/>
        <dsp:cNvSpPr/>
      </dsp:nvSpPr>
      <dsp:spPr>
        <a:xfrm>
          <a:off x="5321313" y="1757361"/>
          <a:ext cx="1704028" cy="1082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Військова старшина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Суддя, осавул</a:t>
          </a:r>
          <a:r>
            <a:rPr lang="uk-UA" sz="2000" kern="1200" dirty="0" smtClean="0"/>
            <a:t>,</a:t>
          </a:r>
          <a:r>
            <a:rPr lang="uk-UA" sz="1600" kern="1200" dirty="0" smtClean="0"/>
            <a:t>писар</a:t>
          </a:r>
          <a:endParaRPr lang="uk-UA" sz="1600" kern="1200" dirty="0"/>
        </a:p>
      </dsp:txBody>
      <dsp:txXfrm>
        <a:off x="5321313" y="1757361"/>
        <a:ext cx="1704028" cy="1082057"/>
      </dsp:txXfrm>
    </dsp:sp>
    <dsp:sp modelId="{275D1D8B-26ED-4D82-AD0C-6845D6022B74}">
      <dsp:nvSpPr>
        <dsp:cNvPr id="0" name=""/>
        <dsp:cNvSpPr/>
      </dsp:nvSpPr>
      <dsp:spPr>
        <a:xfrm>
          <a:off x="5096806" y="3157226"/>
          <a:ext cx="1704028" cy="10820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1281DDE-D974-43BE-9C9A-2811948A5BB9}">
      <dsp:nvSpPr>
        <dsp:cNvPr id="0" name=""/>
        <dsp:cNvSpPr/>
      </dsp:nvSpPr>
      <dsp:spPr>
        <a:xfrm>
          <a:off x="5286142" y="3337096"/>
          <a:ext cx="1704028" cy="1082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Старшина паланок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Полковник, писар, осавул </a:t>
          </a:r>
          <a:endParaRPr lang="uk-UA" sz="1600" kern="1200" dirty="0"/>
        </a:p>
      </dsp:txBody>
      <dsp:txXfrm>
        <a:off x="5286142" y="3337096"/>
        <a:ext cx="1704028" cy="108205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61D59B1-0D66-4A9D-8902-EC5340259C2C}">
      <dsp:nvSpPr>
        <dsp:cNvPr id="0" name=""/>
        <dsp:cNvSpPr/>
      </dsp:nvSpPr>
      <dsp:spPr>
        <a:xfrm>
          <a:off x="424833" y="-288040"/>
          <a:ext cx="5476012" cy="4396240"/>
        </a:xfrm>
        <a:prstGeom prst="pie">
          <a:avLst>
            <a:gd name="adj1" fmla="val 16200000"/>
            <a:gd name="adj2" fmla="val 180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Після завершення російсько-турецької війни 1768-1774 рр. Запорожжя втратило значення важливого стратегічного форпосту </a:t>
          </a:r>
          <a:r>
            <a:rPr lang="uk-UA" sz="1400" kern="1200" dirty="0" smtClean="0"/>
            <a:t>. </a:t>
          </a:r>
          <a:endParaRPr lang="uk-UA" sz="1400" kern="1200" dirty="0"/>
        </a:p>
      </dsp:txBody>
      <dsp:txXfrm>
        <a:off x="3310822" y="643544"/>
        <a:ext cx="1955718" cy="1308404"/>
      </dsp:txXfrm>
    </dsp:sp>
    <dsp:sp modelId="{FF6CA05B-D276-4A92-8D58-387E90793149}">
      <dsp:nvSpPr>
        <dsp:cNvPr id="0" name=""/>
        <dsp:cNvSpPr/>
      </dsp:nvSpPr>
      <dsp:spPr>
        <a:xfrm>
          <a:off x="357922" y="-798416"/>
          <a:ext cx="5469219" cy="5660833"/>
        </a:xfrm>
        <a:prstGeom prst="pie">
          <a:avLst>
            <a:gd name="adj1" fmla="val 1800000"/>
            <a:gd name="adj2" fmla="val 9000000"/>
          </a:avLst>
        </a:prstGeom>
        <a:solidFill>
          <a:schemeClr val="accent2">
            <a:shade val="80000"/>
            <a:hueOff val="301476"/>
            <a:satOff val="-19508"/>
            <a:lumOff val="17811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Запорожжя – важливий осередок антифеодального руху (участь козаків у гайдамацькому русі, Коліївщині)</a:t>
          </a:r>
          <a:endParaRPr lang="uk-UA" sz="1700" kern="1200" dirty="0"/>
        </a:p>
      </dsp:txBody>
      <dsp:txXfrm>
        <a:off x="1660117" y="2874385"/>
        <a:ext cx="2929938" cy="1482599"/>
      </dsp:txXfrm>
    </dsp:sp>
    <dsp:sp modelId="{10F0B00B-EDE2-4B40-988E-340402DFD67E}">
      <dsp:nvSpPr>
        <dsp:cNvPr id="0" name=""/>
        <dsp:cNvSpPr/>
      </dsp:nvSpPr>
      <dsp:spPr>
        <a:xfrm>
          <a:off x="195154" y="-288040"/>
          <a:ext cx="5654142" cy="4396240"/>
        </a:xfrm>
        <a:prstGeom prst="pie">
          <a:avLst>
            <a:gd name="adj1" fmla="val 9000000"/>
            <a:gd name="adj2" fmla="val 16200000"/>
          </a:avLst>
        </a:prstGeom>
        <a:solidFill>
          <a:schemeClr val="accent2">
            <a:shade val="80000"/>
            <a:hueOff val="602953"/>
            <a:satOff val="-39016"/>
            <a:lumOff val="35622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     </a:t>
          </a:r>
          <a:r>
            <a:rPr lang="uk-UA" sz="1600" kern="1200" dirty="0" smtClean="0"/>
            <a:t>Після ліквідації1764р. Гетьманщини Запорожжя залишалося єдиною автономною територією, що суперечило політиці Російської імперії. </a:t>
          </a:r>
          <a:endParaRPr lang="uk-UA" sz="1600" kern="1200" dirty="0"/>
        </a:p>
      </dsp:txBody>
      <dsp:txXfrm>
        <a:off x="850092" y="643544"/>
        <a:ext cx="2019336" cy="1308404"/>
      </dsp:txXfrm>
    </dsp:sp>
    <dsp:sp modelId="{4992F8F1-30B2-4147-BD9E-36F3E13E4CAA}">
      <dsp:nvSpPr>
        <dsp:cNvPr id="0" name=""/>
        <dsp:cNvSpPr/>
      </dsp:nvSpPr>
      <dsp:spPr>
        <a:xfrm flipV="1">
          <a:off x="5999303" y="3951535"/>
          <a:ext cx="193393" cy="224929"/>
        </a:xfrm>
        <a:prstGeom prst="left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76EB0A-E07D-4C45-A6E7-2C968E79B53F}">
      <dsp:nvSpPr>
        <dsp:cNvPr id="0" name=""/>
        <dsp:cNvSpPr/>
      </dsp:nvSpPr>
      <dsp:spPr>
        <a:xfrm flipH="1">
          <a:off x="6071312" y="3607299"/>
          <a:ext cx="49374" cy="209123"/>
        </a:xfrm>
        <a:prstGeom prst="left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2">
            <a:shade val="90000"/>
            <a:hueOff val="303178"/>
            <a:satOff val="-19508"/>
            <a:lumOff val="167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33EB7F-311C-442A-9C12-E6D2B206997E}">
      <dsp:nvSpPr>
        <dsp:cNvPr id="0" name=""/>
        <dsp:cNvSpPr/>
      </dsp:nvSpPr>
      <dsp:spPr>
        <a:xfrm flipH="1">
          <a:off x="6071312" y="3951535"/>
          <a:ext cx="49374" cy="224929"/>
        </a:xfrm>
        <a:prstGeom prst="left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2">
            <a:shade val="90000"/>
            <a:hueOff val="606356"/>
            <a:satOff val="-39016"/>
            <a:lumOff val="3354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16" name="Місце для дати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29.04.2011</a:t>
            </a:fld>
            <a:endParaRPr lang="ru-RU"/>
          </a:p>
        </p:txBody>
      </p:sp>
      <p:sp>
        <p:nvSpPr>
          <p:cNvPr id="2" name="Місце для нижнього колонтитула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Місце для номера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29.04.2011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29.04.2011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7" name="Місце для вмісту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5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29.04.2011</a:t>
            </a:fld>
            <a:endParaRPr lang="ru-RU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Місце для тексту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9" name="Місце для дати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29.04.2011</a:t>
            </a:fld>
            <a:endParaRPr lang="ru-RU"/>
          </a:p>
        </p:txBody>
      </p:sp>
      <p:sp>
        <p:nvSpPr>
          <p:cNvPr id="11" name="Місце для нижнього колонтитула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4" name="Місце для вмісту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3" name="Місце для вмісту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1" name="Місце для дати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29.04.2011</a:t>
            </a:fld>
            <a:endParaRPr lang="ru-RU"/>
          </a:p>
        </p:txBody>
      </p:sp>
      <p:sp>
        <p:nvSpPr>
          <p:cNvPr id="10" name="Місце для нижнього колонтитула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Місце для номера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25" name="Місце для тексту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8" name="Місце для вмісту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29.04.2011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 сполучна ліні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2" name="Місце для дати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29.04.2011</a:t>
            </a:fld>
            <a:endParaRPr lang="ru-RU"/>
          </a:p>
        </p:txBody>
      </p:sp>
      <p:sp>
        <p:nvSpPr>
          <p:cNvPr id="21" name="Місце для нижнього колонтитула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29.04.2011</a:t>
            </a:fld>
            <a:endParaRPr lang="ru-RU"/>
          </a:p>
        </p:txBody>
      </p:sp>
      <p:sp>
        <p:nvSpPr>
          <p:cNvPr id="24" name="Місце для нижнього колонтитула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 сполучна ліні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6" name="Місце для тексту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4" name="Місце для вмісту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5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29.04.2011</a:t>
            </a:fld>
            <a:endParaRPr lang="ru-RU"/>
          </a:p>
        </p:txBody>
      </p:sp>
      <p:sp>
        <p:nvSpPr>
          <p:cNvPr id="29" name="Місце для нижнього колонтитула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Місце для зображення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29.04.2011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Місце для номера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6" name="Місце для тексту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Місце для тексту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1" name="Місце для дати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29.04.2011</a:t>
            </a:fld>
            <a:endParaRPr lang="ru-RU"/>
          </a:p>
        </p:txBody>
      </p:sp>
      <p:sp>
        <p:nvSpPr>
          <p:cNvPr id="28" name="Місце для нижнього колонтитула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Місце для заголовка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 сполучна ліні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285992"/>
            <a:ext cx="7560840" cy="2071702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Запорозька</a:t>
            </a:r>
            <a:r>
              <a:rPr lang="ru-RU" dirty="0" smtClean="0"/>
              <a:t>  </a:t>
            </a:r>
            <a:r>
              <a:rPr lang="ru-RU" dirty="0" err="1" smtClean="0"/>
              <a:t>Січ</a:t>
            </a:r>
            <a:r>
              <a:rPr lang="ru-RU" dirty="0" smtClean="0"/>
              <a:t> і </a:t>
            </a:r>
            <a:r>
              <a:rPr lang="ru-RU" dirty="0" err="1" smtClean="0"/>
              <a:t>Південь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400" dirty="0" smtClean="0"/>
              <a:t>в </a:t>
            </a:r>
            <a:r>
              <a:rPr lang="ru-RU" sz="2400" dirty="0" err="1" smtClean="0"/>
              <a:t>другій</a:t>
            </a:r>
            <a:r>
              <a:rPr lang="ru-RU" sz="2400" dirty="0" smtClean="0"/>
              <a:t> </a:t>
            </a:r>
            <a:r>
              <a:rPr lang="ru-RU" sz="2400" dirty="0" err="1" smtClean="0"/>
              <a:t>половині</a:t>
            </a:r>
            <a:r>
              <a:rPr lang="ru-RU" sz="2400" dirty="0" smtClean="0"/>
              <a:t> </a:t>
            </a:r>
            <a:r>
              <a:rPr lang="en-US" sz="2400" dirty="0" smtClean="0"/>
              <a:t>XVIII </a:t>
            </a:r>
            <a:r>
              <a:rPr lang="uk-UA" sz="2400" dirty="0" smtClean="0"/>
              <a:t> ст.</a:t>
            </a:r>
            <a:r>
              <a:rPr lang="ru-RU" dirty="0" smtClean="0"/>
              <a:t> </a:t>
            </a:r>
            <a:r>
              <a:rPr dirty="0" smtClean="0"/>
              <a:t/>
            </a:r>
            <a:br>
              <a:rPr dirty="0" smtClean="0"/>
            </a:b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268759"/>
            <a:ext cx="849694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/>
              <a:t>Колонізація Росією півдня України в кінці </a:t>
            </a:r>
            <a:r>
              <a:rPr lang="en-US" sz="1600" dirty="0" smtClean="0"/>
              <a:t>XVIII </a:t>
            </a:r>
            <a:r>
              <a:rPr lang="uk-UA" sz="1600" dirty="0" smtClean="0"/>
              <a:t>ст. Заселення та розвиток Південної України стало можливим тільки після звільнення її від турецько-татарського володіння. Заселення відбувалось за декількома напрямками. Однією з найважливіших була народна колонізація. Тобто Північне Причорномор'я заселялось перш за все завдяки самовільному переселенському рухові з Лівобережної і Правобережної України. Вирішальну роль в заселенні регіону відіграли українці. Цьому сприяло надане їм право переходу на нові землі, географічна близькість і звичні умови життя на новому місці. До середини 30-х років </a:t>
            </a:r>
            <a:r>
              <a:rPr lang="en-US" sz="1600" dirty="0" smtClean="0"/>
              <a:t>XIX </a:t>
            </a:r>
            <a:r>
              <a:rPr lang="uk-UA" sz="1600" dirty="0" smtClean="0"/>
              <a:t>ст. переселенський рух мав землеробський характер, проте швидкий ріст міст і вичерпання вільних резервів казенних земель збільшили роль неземлеробського міграційного руху в міста.</a:t>
            </a:r>
          </a:p>
          <a:p>
            <a:r>
              <a:rPr lang="uk-UA" sz="1600" dirty="0" smtClean="0"/>
              <a:t>Ще одним видом колонізації була іноземна. Царський уряд з метою швидкого освоєння Півдня України запросив іноземних переселенців. Так у степах України були створені цілі колонії німців, сербів, греків, болгар. Селились тут вірмени і грузини, а також старообрядці з Росії, які втекли звідтіля від переслідувань влади. Останніх в ті часи називали розкольниками, тому що вони розкололи єдину православну церкву.</a:t>
            </a:r>
          </a:p>
          <a:p>
            <a:r>
              <a:rPr lang="uk-UA" sz="1600" dirty="0" smtClean="0"/>
              <a:t>Вздовж кордонів "Вольностей Запорозьких" російська влада стала створювати систему переселенських районів. Як вже було сказано, серед переселенців переважали вихідці з країн Балканського півострова. Перша партія колоністів була в 30-ті </a:t>
            </a:r>
            <a:r>
              <a:rPr lang="en-US" sz="1600" dirty="0" smtClean="0"/>
              <a:t>pp. </a:t>
            </a:r>
            <a:r>
              <a:rPr lang="uk-UA" sz="1600" dirty="0" smtClean="0"/>
              <a:t>поселена на "Українській лінії". Нагадаємо вам, що ця лінія почала будуватись в 1731 р. між Гетьманщиною, — вздовж її південного кордону, від Дніпра до Сіверського Дінця по правому березі річки Орелі, — і запорізькими землями, які відійшли до Туреччини. Це була лінія прикордонних укріплень.</a:t>
            </a:r>
            <a:endParaRPr lang="uk-UA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620688"/>
            <a:ext cx="4653838" cy="52322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uk-UA" sz="2800" dirty="0" smtClean="0"/>
              <a:t>Колонізація півдня України</a:t>
            </a:r>
            <a:endParaRPr lang="uk-UA" sz="2800" dirty="0"/>
          </a:p>
        </p:txBody>
      </p:sp>
    </p:spTree>
  </p:cSld>
  <p:clrMapOvr>
    <a:masterClrMapping/>
  </p:clrMapOvr>
  <p:transition spd="slow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         Висновок</a:t>
            </a:r>
            <a:endParaRPr lang="uk-UA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484784"/>
            <a:ext cx="914400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/>
              <a:t>Розгром Туреччини та Кримського ханства, будівництво Української та Дніпровської укріплених ліній привели до того, що Січ утратила роль захисника православного світу від турків і татар і стала непотрібною російській імперії. Запорозька Січ усіляко намагалась втримати свої позиції аби зберегти козацькі вольності, але це їм не вдалось. Прикладом мужності та козацької відваги є останній кошовий отаман – Петро  Калнишевський, який відстоював свої погляди до самої смерті. Сумна доля чекала і інших козаків. Одних ув’язнили, інших стратили, багатьох вислали. Але це не побороло козацького духу. І вони ще не раз спробували відродити Запорозьку Січ.   </a:t>
            </a:r>
            <a:endParaRPr lang="uk-UA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7467600" cy="624132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rgbClr val="99CCFF"/>
                </a:solidFill>
                <a:latin typeface="a_RewinderDemiSh" pitchFamily="82" charset="-52"/>
              </a:rPr>
              <a:t>             </a:t>
            </a:r>
            <a:r>
              <a:rPr lang="ru-RU" sz="4800" b="1" cap="none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_RewinderDemiSh" pitchFamily="82" charset="-52"/>
              </a:rPr>
              <a:t>Макет </a:t>
            </a:r>
            <a:r>
              <a:rPr lang="ru-RU" sz="4800" b="1" cap="none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_RewinderDemiSh" pitchFamily="82" charset="-52"/>
              </a:rPr>
              <a:t>Запорозької</a:t>
            </a:r>
            <a:r>
              <a:rPr lang="ru-RU" sz="4800" b="1" cap="none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_RewinderDemiSh" pitchFamily="82" charset="-52"/>
              </a:rPr>
              <a:t> </a:t>
            </a:r>
            <a:r>
              <a:rPr lang="ru-RU" sz="4800" b="1" cap="none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_RewinderDemiSh" pitchFamily="82" charset="-52"/>
              </a:rPr>
              <a:t>Січі</a:t>
            </a:r>
            <a:r>
              <a:rPr lang="ru-RU" sz="4800" b="1" cap="none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_RewinderDemiSh" pitchFamily="82" charset="-52"/>
              </a:rPr>
              <a:t>  </a:t>
            </a:r>
            <a:endParaRPr lang="ru-RU" sz="4800" dirty="0">
              <a:solidFill>
                <a:srgbClr val="99CCFF"/>
              </a:solidFill>
              <a:latin typeface="a_RewinderDemiSh" pitchFamily="82" charset="-52"/>
            </a:endParaRPr>
          </a:p>
        </p:txBody>
      </p:sp>
      <p:pic>
        <p:nvPicPr>
          <p:cNvPr id="4" name="Содержимое 3" descr="Make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1674019"/>
            <a:ext cx="5958036" cy="42862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Українські гетьмани і кошові  отамани</a:t>
            </a:r>
            <a:r>
              <a:rPr lang="uk-UA" sz="3200" dirty="0" smtClean="0">
                <a:solidFill>
                  <a:srgbClr val="99CCFF"/>
                </a:solidFill>
              </a:rPr>
              <a:t>                     </a:t>
            </a:r>
            <a:endParaRPr lang="ru-RU" sz="3200" dirty="0">
              <a:solidFill>
                <a:srgbClr val="99CCFF"/>
              </a:solidFill>
            </a:endParaRPr>
          </a:p>
        </p:txBody>
      </p:sp>
      <p:pic>
        <p:nvPicPr>
          <p:cNvPr id="4" name="Содержимое 3" descr="410px-Ukrainian_cossack_leader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10800000" flipV="1">
            <a:off x="323528" y="1268760"/>
            <a:ext cx="8496940" cy="5589240"/>
          </a:xfr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363272" cy="841248"/>
          </a:xfrm>
        </p:spPr>
        <p:txBody>
          <a:bodyPr>
            <a:noAutofit/>
          </a:bodyPr>
          <a:lstStyle/>
          <a:p>
            <a:r>
              <a:rPr lang="uk-UA" sz="3200" dirty="0" smtClean="0"/>
              <a:t>              Нова ( </a:t>
            </a:r>
            <a:r>
              <a:rPr lang="uk-UA" sz="3200" dirty="0" err="1" smtClean="0"/>
              <a:t>Підпільненська</a:t>
            </a:r>
            <a:r>
              <a:rPr lang="uk-UA" sz="3200" dirty="0" smtClean="0"/>
              <a:t> ) Січ</a:t>
            </a:r>
            <a:br>
              <a:rPr lang="uk-UA" sz="3200" dirty="0" smtClean="0"/>
            </a:br>
            <a:endParaRPr lang="ru-RU" sz="3200" dirty="0"/>
          </a:p>
        </p:txBody>
      </p:sp>
      <p:pic>
        <p:nvPicPr>
          <p:cNvPr id="5" name="Содержимое 4" descr="606px-Sichi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556792"/>
            <a:ext cx="3456384" cy="4752527"/>
          </a:xfrm>
          <a:ln>
            <a:solidFill>
              <a:schemeClr val="accent1">
                <a:lumMod val="50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</p:pic>
      <p:sp>
        <p:nvSpPr>
          <p:cNvPr id="8" name="Місце для вмісту 7"/>
          <p:cNvSpPr>
            <a:spLocks noGrp="1"/>
          </p:cNvSpPr>
          <p:nvPr>
            <p:ph sz="half" idx="2"/>
          </p:nvPr>
        </p:nvSpPr>
        <p:spPr>
          <a:xfrm>
            <a:off x="3779912" y="1600200"/>
            <a:ext cx="4968552" cy="4724400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uk-UA" sz="1800" dirty="0" smtClean="0"/>
              <a:t>Нова Січ була заснована в 1734 році. Вона </a:t>
            </a:r>
          </a:p>
          <a:p>
            <a:pPr algn="just">
              <a:buNone/>
            </a:pPr>
            <a:r>
              <a:rPr lang="uk-UA" sz="1800" dirty="0" smtClean="0"/>
              <a:t>знаходилась на правому березі Дніпра в урочищі </a:t>
            </a:r>
          </a:p>
          <a:p>
            <a:pPr algn="just">
              <a:buNone/>
            </a:pPr>
            <a:r>
              <a:rPr lang="uk-UA" sz="1800" dirty="0" smtClean="0"/>
              <a:t>Базавлук, неподалік від зруйнованої в 1709 році </a:t>
            </a:r>
          </a:p>
          <a:p>
            <a:pPr algn="just">
              <a:buNone/>
            </a:pPr>
            <a:r>
              <a:rPr lang="uk-UA" sz="1800" dirty="0" smtClean="0"/>
              <a:t>Чортомлицької Січі. Зовнішньо Нова Січ зберігала </a:t>
            </a:r>
          </a:p>
          <a:p>
            <a:pPr algn="just">
              <a:buNone/>
            </a:pPr>
            <a:r>
              <a:rPr lang="uk-UA" sz="1800" dirty="0" smtClean="0"/>
              <a:t>старі традиції. Однак демократія в Новій Січі мала</a:t>
            </a:r>
          </a:p>
          <a:p>
            <a:pPr algn="just">
              <a:buNone/>
            </a:pPr>
            <a:r>
              <a:rPr lang="uk-UA" sz="1800" dirty="0" smtClean="0"/>
              <a:t>показовий характер, здебільшого вся влада </a:t>
            </a:r>
          </a:p>
          <a:p>
            <a:pPr algn="just">
              <a:buNone/>
            </a:pPr>
            <a:r>
              <a:rPr lang="uk-UA" sz="1800" dirty="0" smtClean="0"/>
              <a:t>зосереджувалась  в руках правлячої верхівки.</a:t>
            </a:r>
          </a:p>
          <a:p>
            <a:pPr algn="just">
              <a:buNone/>
            </a:pPr>
            <a:r>
              <a:rPr lang="uk-UA" sz="1800" dirty="0" smtClean="0"/>
              <a:t>Залежна від неї козацька біднота голосувала за її </a:t>
            </a:r>
          </a:p>
          <a:p>
            <a:pPr algn="just">
              <a:buNone/>
            </a:pPr>
            <a:r>
              <a:rPr lang="uk-UA" sz="1800" dirty="0" smtClean="0"/>
              <a:t>вказівками. Нову Січ відрізняло й те, що значна </a:t>
            </a:r>
          </a:p>
          <a:p>
            <a:pPr algn="just">
              <a:buNone/>
            </a:pPr>
            <a:r>
              <a:rPr lang="uk-UA" sz="1800" dirty="0" smtClean="0"/>
              <a:t>кількість козаків стала працювати в сільському </a:t>
            </a:r>
          </a:p>
          <a:p>
            <a:pPr algn="just">
              <a:buNone/>
            </a:pPr>
            <a:r>
              <a:rPr lang="uk-UA" sz="1800" dirty="0" smtClean="0"/>
              <a:t>господарстві, узялась за промисли і торгівлю.</a:t>
            </a:r>
          </a:p>
          <a:p>
            <a:pPr algn="just">
              <a:buNone/>
            </a:pPr>
            <a:r>
              <a:rPr lang="uk-UA" sz="1800" dirty="0" smtClean="0"/>
              <a:t>У Новій Січі мешкало 15-20 тис. осіб. Усі козаки </a:t>
            </a:r>
          </a:p>
          <a:p>
            <a:pPr algn="just">
              <a:buNone/>
            </a:pPr>
            <a:r>
              <a:rPr lang="uk-UA" sz="1800" dirty="0" smtClean="0"/>
              <a:t>перебували  на службі в царського уряду, за що</a:t>
            </a:r>
          </a:p>
          <a:p>
            <a:pPr algn="just">
              <a:buNone/>
            </a:pPr>
            <a:r>
              <a:rPr lang="uk-UA" sz="1800" dirty="0" smtClean="0"/>
              <a:t>одержували платню грішми, порохом свинцем,</a:t>
            </a:r>
          </a:p>
          <a:p>
            <a:pPr algn="just">
              <a:buNone/>
            </a:pPr>
            <a:r>
              <a:rPr lang="uk-UA" sz="1800" dirty="0" smtClean="0"/>
              <a:t>борошном і крупами.</a:t>
            </a:r>
          </a:p>
          <a:p>
            <a:pPr algn="just">
              <a:buNone/>
            </a:pPr>
            <a:r>
              <a:rPr lang="uk-UA" sz="1800" dirty="0" smtClean="0"/>
              <a:t>     </a:t>
            </a:r>
          </a:p>
        </p:txBody>
      </p:sp>
      <p:sp>
        <p:nvSpPr>
          <p:cNvPr id="7" name="Овал 6"/>
          <p:cNvSpPr/>
          <p:nvPr/>
        </p:nvSpPr>
        <p:spPr>
          <a:xfrm>
            <a:off x="1691679" y="3068959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Plain">
              <a:avLst/>
            </a:prstTxWarp>
            <a:normAutofit/>
          </a:bodyPr>
          <a:lstStyle/>
          <a:p>
            <a:r>
              <a:rPr lang="uk-UA" sz="2400" b="1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 </a:t>
            </a:r>
            <a:r>
              <a:rPr lang="uk-UA" sz="2400" b="1" cap="none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Адміністративний</a:t>
            </a:r>
            <a:r>
              <a:rPr lang="uk-UA" sz="2400" b="1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uk-UA" sz="2400" b="1" cap="none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устрій Нової Запорозької Січі</a:t>
            </a:r>
            <a:endParaRPr lang="ru-RU" sz="2400" b="1" cap="none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7" name="Місце для вмісту 6"/>
          <p:cNvSpPr>
            <a:spLocks noGrp="1"/>
          </p:cNvSpPr>
          <p:nvPr>
            <p:ph sz="half" idx="1"/>
          </p:nvPr>
        </p:nvSpPr>
        <p:spPr>
          <a:xfrm>
            <a:off x="205801" y="1600200"/>
            <a:ext cx="45719" cy="100608"/>
          </a:xfrm>
        </p:spPr>
        <p:txBody>
          <a:bodyPr>
            <a:normAutofit fontScale="25000" lnSpcReduction="20000"/>
          </a:bodyPr>
          <a:lstStyle/>
          <a:p>
            <a:endParaRPr lang="uk-UA" dirty="0"/>
          </a:p>
        </p:txBody>
      </p:sp>
      <p:graphicFrame>
        <p:nvGraphicFramePr>
          <p:cNvPr id="9" name="Місце для вмісту 8"/>
          <p:cNvGraphicFramePr>
            <a:graphicFrameLocks noGrp="1"/>
          </p:cNvGraphicFramePr>
          <p:nvPr>
            <p:ph sz="half" idx="2"/>
          </p:nvPr>
        </p:nvGraphicFramePr>
        <p:xfrm>
          <a:off x="250825" y="1600200"/>
          <a:ext cx="7921575" cy="4421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79513" y="6093296"/>
            <a:ext cx="82809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 smtClean="0"/>
              <a:t>Вісім паланок: </a:t>
            </a:r>
            <a:r>
              <a:rPr lang="uk-UA" dirty="0" err="1" smtClean="0"/>
              <a:t>Орельська</a:t>
            </a:r>
            <a:r>
              <a:rPr lang="uk-UA" dirty="0" smtClean="0"/>
              <a:t>, </a:t>
            </a:r>
            <a:r>
              <a:rPr lang="uk-UA" dirty="0" err="1" smtClean="0"/>
              <a:t>Протовчанська</a:t>
            </a:r>
            <a:r>
              <a:rPr lang="uk-UA" dirty="0" smtClean="0"/>
              <a:t>,Самарська, </a:t>
            </a:r>
            <a:r>
              <a:rPr lang="uk-UA" dirty="0" err="1" smtClean="0"/>
              <a:t>Кодацька</a:t>
            </a:r>
            <a:r>
              <a:rPr lang="uk-UA" dirty="0" smtClean="0"/>
              <a:t>, Кальміуська, </a:t>
            </a:r>
            <a:r>
              <a:rPr lang="uk-UA" dirty="0" err="1" smtClean="0"/>
              <a:t>Інгульська</a:t>
            </a:r>
            <a:r>
              <a:rPr lang="uk-UA" dirty="0" smtClean="0"/>
              <a:t>, </a:t>
            </a:r>
            <a:r>
              <a:rPr lang="uk-UA" dirty="0" err="1" smtClean="0"/>
              <a:t>Прогноїнська</a:t>
            </a:r>
            <a:r>
              <a:rPr lang="uk-UA" dirty="0" smtClean="0"/>
              <a:t>. </a:t>
            </a:r>
            <a:r>
              <a:rPr lang="uk-UA" dirty="0" err="1" smtClean="0"/>
              <a:t>Бугогардівська</a:t>
            </a:r>
            <a:r>
              <a:rPr lang="uk-UA" dirty="0" smtClean="0"/>
              <a:t>.   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404664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/>
              <a:t>Петро Калнишевський</a:t>
            </a:r>
            <a:endParaRPr lang="uk-UA" sz="3600" dirty="0"/>
          </a:p>
        </p:txBody>
      </p:sp>
      <p:pic>
        <p:nvPicPr>
          <p:cNvPr id="5" name="Рисунок 4" descr="Пеиро Калнишев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1268760"/>
            <a:ext cx="3419872" cy="331236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3528" y="1196752"/>
            <a:ext cx="532859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 smtClean="0"/>
              <a:t>Останній кошовий отаман Запорозької Січі . Народився в с. </a:t>
            </a:r>
            <a:r>
              <a:rPr lang="uk-UA" dirty="0" err="1" smtClean="0"/>
              <a:t>Пустовітівка</a:t>
            </a:r>
            <a:r>
              <a:rPr lang="uk-UA" dirty="0" smtClean="0"/>
              <a:t> Лубенського полку біля міста Ромин в 1691 році в козацькій сім’ї. Його батька звали Іван, а мати Агафія. В 1762 вперше обирається кошовим отаманом. В 1774 р. йому було присвоєно чин генерал-лейтенанта. В 1776 році був ув’язнений за наказом Катерини ІІ в </a:t>
            </a:r>
            <a:r>
              <a:rPr lang="uk-UA" dirty="0" err="1" smtClean="0"/>
              <a:t>Солоницькому</a:t>
            </a:r>
            <a:r>
              <a:rPr lang="uk-UA" dirty="0" smtClean="0"/>
              <a:t> монастирі В  1801 році йому було даровано прощення Олександром І. 110-літній в’язень. Котрий за 25 років в одиночках, як твердять перекази осліп, нарешті став вільним. Просидівши у в’язниці такий тривалий час він здичавів, став похмурий і втратив зір, але попри все він не втратив розум. Петро Відмовився вийти на волю. Восени 1803р. у 112 років він помер.    </a:t>
            </a:r>
            <a:endParaRPr lang="uk-UA" dirty="0"/>
          </a:p>
        </p:txBody>
      </p:sp>
      <p:pic>
        <p:nvPicPr>
          <p:cNvPr id="8" name="Рисунок 7" descr="камера Калниш.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619566"/>
            <a:ext cx="2071670" cy="1238433"/>
          </a:xfrm>
          <a:prstGeom prst="rect">
            <a:avLst/>
          </a:prstGeom>
        </p:spPr>
      </p:pic>
      <p:pic>
        <p:nvPicPr>
          <p:cNvPr id="6" name="Рисунок 5" descr="монастир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643570" y="5252360"/>
            <a:ext cx="3500430" cy="160564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548680"/>
            <a:ext cx="8458200" cy="1944216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ln>
                  <a:solidFill>
                    <a:schemeClr val="accent5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Не </a:t>
            </a:r>
            <a:r>
              <a:rPr lang="ru-RU" sz="2400" dirty="0" err="1" smtClean="0">
                <a:ln>
                  <a:solidFill>
                    <a:schemeClr val="accent5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досить</a:t>
            </a:r>
            <a:r>
              <a:rPr lang="ru-RU" sz="2400" dirty="0" smtClean="0">
                <a:ln>
                  <a:solidFill>
                    <a:schemeClr val="accent5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 </a:t>
            </a:r>
            <a:r>
              <a:rPr lang="ru-RU" sz="2400" dirty="0" err="1" smtClean="0">
                <a:ln>
                  <a:solidFill>
                    <a:schemeClr val="accent5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чітка</a:t>
            </a:r>
            <a:r>
              <a:rPr lang="ru-RU" sz="2400" dirty="0" smtClean="0">
                <a:ln>
                  <a:solidFill>
                    <a:schemeClr val="accent5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 </a:t>
            </a:r>
            <a:r>
              <a:rPr lang="ru-RU" sz="2400" dirty="0" err="1" smtClean="0">
                <a:ln>
                  <a:solidFill>
                    <a:schemeClr val="accent5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юридична</a:t>
            </a:r>
            <a:r>
              <a:rPr lang="ru-RU" sz="2400" dirty="0" smtClean="0">
                <a:ln>
                  <a:solidFill>
                    <a:schemeClr val="accent5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 </a:t>
            </a:r>
            <a:r>
              <a:rPr lang="ru-RU" sz="2400" dirty="0" err="1" smtClean="0">
                <a:ln>
                  <a:solidFill>
                    <a:schemeClr val="accent5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врегульованість</a:t>
            </a:r>
            <a:r>
              <a:rPr lang="ru-RU" sz="2400" dirty="0" smtClean="0">
                <a:ln>
                  <a:solidFill>
                    <a:schemeClr val="accent5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 </a:t>
            </a:r>
            <a:r>
              <a:rPr lang="ru-RU" sz="2400" dirty="0" err="1" smtClean="0">
                <a:ln>
                  <a:solidFill>
                    <a:schemeClr val="accent5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господарських</a:t>
            </a:r>
            <a:r>
              <a:rPr lang="ru-RU" sz="2400" dirty="0" smtClean="0">
                <a:ln>
                  <a:solidFill>
                    <a:schemeClr val="accent5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 </a:t>
            </a:r>
            <a:r>
              <a:rPr lang="ru-RU" sz="2400" dirty="0" err="1" smtClean="0">
                <a:ln>
                  <a:solidFill>
                    <a:schemeClr val="accent5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відносин</a:t>
            </a:r>
            <a:r>
              <a:rPr lang="ru-RU" sz="2400" dirty="0" smtClean="0">
                <a:ln>
                  <a:solidFill>
                    <a:schemeClr val="accent5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, авторитаризм старшин </a:t>
            </a:r>
            <a:r>
              <a:rPr lang="ru-RU" sz="2400" dirty="0" err="1" smtClean="0">
                <a:ln>
                  <a:solidFill>
                    <a:schemeClr val="accent5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поступово</a:t>
            </a:r>
            <a:r>
              <a:rPr lang="ru-RU" sz="2400" dirty="0" smtClean="0">
                <a:ln>
                  <a:solidFill>
                    <a:schemeClr val="accent5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 </a:t>
            </a:r>
            <a:r>
              <a:rPr lang="ru-RU" sz="2400" dirty="0" err="1" smtClean="0">
                <a:ln>
                  <a:solidFill>
                    <a:schemeClr val="accent5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призвели</a:t>
            </a:r>
            <a:r>
              <a:rPr lang="ru-RU" sz="2400" dirty="0" smtClean="0">
                <a:ln>
                  <a:solidFill>
                    <a:schemeClr val="accent5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 до </a:t>
            </a:r>
            <a:r>
              <a:rPr lang="ru-RU" sz="2400" dirty="0" err="1" smtClean="0">
                <a:ln>
                  <a:solidFill>
                    <a:schemeClr val="accent5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значної</a:t>
            </a:r>
            <a:r>
              <a:rPr lang="ru-RU" sz="2400" dirty="0" smtClean="0">
                <a:ln>
                  <a:solidFill>
                    <a:schemeClr val="accent5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 </a:t>
            </a:r>
            <a:r>
              <a:rPr lang="ru-RU" sz="2400" dirty="0" err="1" smtClean="0">
                <a:ln>
                  <a:solidFill>
                    <a:schemeClr val="accent5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фінансової</a:t>
            </a:r>
            <a:r>
              <a:rPr lang="ru-RU" sz="2400" dirty="0" smtClean="0">
                <a:ln>
                  <a:solidFill>
                    <a:schemeClr val="accent5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 </a:t>
            </a:r>
            <a:r>
              <a:rPr lang="ru-RU" sz="2400" dirty="0" err="1" smtClean="0">
                <a:ln>
                  <a:solidFill>
                    <a:schemeClr val="accent5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нерівності</a:t>
            </a:r>
            <a:r>
              <a:rPr lang="ru-RU" sz="2400" dirty="0" smtClean="0">
                <a:ln>
                  <a:solidFill>
                    <a:schemeClr val="accent5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 </a:t>
            </a:r>
            <a:r>
              <a:rPr lang="ru-RU" sz="2400" dirty="0" err="1" smtClean="0">
                <a:ln>
                  <a:solidFill>
                    <a:schemeClr val="accent5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між</a:t>
            </a:r>
            <a:r>
              <a:rPr lang="ru-RU" sz="2400" dirty="0" smtClean="0">
                <a:ln>
                  <a:solidFill>
                    <a:schemeClr val="accent5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 </a:t>
            </a:r>
            <a:r>
              <a:rPr lang="ru-RU" sz="2400" dirty="0" err="1" smtClean="0">
                <a:ln>
                  <a:solidFill>
                    <a:schemeClr val="accent5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запорожцями</a:t>
            </a:r>
            <a:r>
              <a:rPr lang="ru-RU" sz="2400" dirty="0" smtClean="0">
                <a:ln>
                  <a:solidFill>
                    <a:schemeClr val="accent5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. Ось як </a:t>
            </a:r>
            <a:r>
              <a:rPr lang="ru-RU" sz="2400" dirty="0" err="1" smtClean="0">
                <a:ln>
                  <a:solidFill>
                    <a:schemeClr val="accent5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нерівномірно</a:t>
            </a:r>
            <a:r>
              <a:rPr lang="ru-RU" sz="2400" dirty="0" smtClean="0">
                <a:ln>
                  <a:solidFill>
                    <a:schemeClr val="accent5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 </a:t>
            </a:r>
            <a:r>
              <a:rPr lang="ru-RU" sz="2400" dirty="0" err="1" smtClean="0">
                <a:ln>
                  <a:solidFill>
                    <a:schemeClr val="accent5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розподілялась</a:t>
            </a:r>
            <a:r>
              <a:rPr lang="ru-RU" sz="2400" dirty="0" smtClean="0">
                <a:ln>
                  <a:solidFill>
                    <a:schemeClr val="accent5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 </a:t>
            </a:r>
            <a:r>
              <a:rPr lang="ru-RU" sz="2400" dirty="0" err="1" smtClean="0">
                <a:ln>
                  <a:solidFill>
                    <a:schemeClr val="accent5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урядова</a:t>
            </a:r>
            <a:r>
              <a:rPr lang="ru-RU" sz="2400" dirty="0" smtClean="0">
                <a:ln>
                  <a:solidFill>
                    <a:schemeClr val="accent5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 </a:t>
            </a:r>
            <a:r>
              <a:rPr lang="ru-RU" sz="2400" dirty="0" err="1" smtClean="0">
                <a:ln>
                  <a:solidFill>
                    <a:schemeClr val="accent5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платня</a:t>
            </a:r>
            <a:r>
              <a:rPr lang="ru-RU" sz="2400" dirty="0" smtClean="0">
                <a:ln>
                  <a:solidFill>
                    <a:schemeClr val="accent5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 на 1762 р.</a:t>
            </a:r>
          </a:p>
          <a:p>
            <a:endParaRPr lang="ru-RU" sz="2400" dirty="0">
              <a:solidFill>
                <a:srgbClr val="99CCFF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08920"/>
            <a:ext cx="8543746" cy="3672407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/>
              <a:t>На 38 </a:t>
            </a:r>
            <a:r>
              <a:rPr lang="ru-RU" sz="2800" dirty="0" err="1" smtClean="0"/>
              <a:t>куренів</a:t>
            </a:r>
            <a:r>
              <a:rPr lang="ru-RU" sz="2800" dirty="0" smtClean="0"/>
              <a:t> — по 140 руб.  </a:t>
            </a:r>
            <a:br>
              <a:rPr lang="ru-RU" sz="2800" dirty="0" smtClean="0"/>
            </a:br>
            <a:r>
              <a:rPr lang="ru-RU" sz="2800" dirty="0" err="1" smtClean="0"/>
              <a:t>Отаманові</a:t>
            </a:r>
            <a:r>
              <a:rPr lang="ru-RU" sz="2800" dirty="0" smtClean="0"/>
              <a:t> </a:t>
            </a:r>
            <a:r>
              <a:rPr lang="ru-RU" sz="2800" dirty="0" err="1" smtClean="0"/>
              <a:t>кошовому</a:t>
            </a:r>
            <a:r>
              <a:rPr lang="ru-RU" sz="2800" dirty="0" smtClean="0"/>
              <a:t> — 70</a:t>
            </a:r>
            <a:br>
              <a:rPr lang="ru-RU" sz="2800" dirty="0" smtClean="0"/>
            </a:br>
            <a:r>
              <a:rPr lang="ru-RU" sz="2800" dirty="0" err="1" smtClean="0"/>
              <a:t>Військовому</a:t>
            </a:r>
            <a:r>
              <a:rPr lang="ru-RU" sz="2800" dirty="0" smtClean="0"/>
              <a:t> </a:t>
            </a:r>
            <a:r>
              <a:rPr lang="ru-RU" sz="2800" dirty="0" err="1" smtClean="0"/>
              <a:t>судді</a:t>
            </a:r>
            <a:r>
              <a:rPr lang="ru-RU" sz="2800" dirty="0" smtClean="0"/>
              <a:t> — 60</a:t>
            </a:r>
            <a:br>
              <a:rPr lang="ru-RU" sz="2800" dirty="0" smtClean="0"/>
            </a:br>
            <a:r>
              <a:rPr lang="ru-RU" sz="2800" dirty="0" err="1" smtClean="0"/>
              <a:t>Військовому</a:t>
            </a:r>
            <a:r>
              <a:rPr lang="ru-RU" sz="2800" dirty="0" smtClean="0"/>
              <a:t> писарю — 50</a:t>
            </a:r>
            <a:br>
              <a:rPr lang="ru-RU" sz="2800" dirty="0" smtClean="0"/>
            </a:br>
            <a:r>
              <a:rPr lang="ru-RU" sz="2800" dirty="0" err="1" smtClean="0"/>
              <a:t>Осаулові</a:t>
            </a:r>
            <a:r>
              <a:rPr lang="ru-RU" sz="2800" dirty="0" smtClean="0"/>
              <a:t> — 40 </a:t>
            </a:r>
            <a:br>
              <a:rPr lang="ru-RU" sz="2800" dirty="0" smtClean="0"/>
            </a:br>
            <a:r>
              <a:rPr lang="ru-RU" sz="2800" dirty="0" err="1" smtClean="0"/>
              <a:t>Пушкареві</a:t>
            </a:r>
            <a:r>
              <a:rPr lang="ru-RU" sz="2800" dirty="0" smtClean="0"/>
              <a:t> та </a:t>
            </a:r>
            <a:r>
              <a:rPr lang="ru-RU" sz="2800" dirty="0" err="1" smtClean="0"/>
              <a:t>довбишеві</a:t>
            </a:r>
            <a:r>
              <a:rPr lang="ru-RU" sz="2800" dirty="0" smtClean="0"/>
              <a:t> , 3 Канцеляристам — 6 </a:t>
            </a:r>
            <a:br>
              <a:rPr lang="ru-RU" sz="2800" dirty="0" smtClean="0"/>
            </a:br>
            <a:r>
              <a:rPr lang="ru-RU" sz="2800" dirty="0" smtClean="0"/>
              <a:t>На 38 </a:t>
            </a:r>
            <a:r>
              <a:rPr lang="ru-RU" sz="2800" dirty="0" err="1" smtClean="0"/>
              <a:t>отаманів</a:t>
            </a:r>
            <a:r>
              <a:rPr lang="ru-RU" sz="2800" dirty="0" smtClean="0"/>
              <a:t> — 27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332656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   Причини ліквідації Запорізької Січі (1775р.) </a:t>
            </a:r>
            <a:endParaRPr lang="uk-UA" sz="2800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1403648" y="134076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6000">
              <a:schemeClr val="accent6">
                <a:shade val="50000"/>
                <a:satMod val="190000"/>
                <a:alpha val="78000"/>
              </a:schemeClr>
            </a:gs>
            <a:gs pos="0">
              <a:schemeClr val="accent6">
                <a:tint val="77000"/>
                <a:satMod val="180000"/>
              </a:schemeClr>
            </a:gs>
          </a:gsLst>
          <a:path path="rect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667544"/>
          </a:xfrm>
        </p:spPr>
        <p:txBody>
          <a:bodyPr>
            <a:normAutofit/>
          </a:bodyPr>
          <a:lstStyle/>
          <a:p>
            <a:r>
              <a:rPr lang="uk-UA" sz="2800" dirty="0" smtClean="0"/>
              <a:t>Задунайська Січ </a:t>
            </a:r>
            <a:endParaRPr lang="uk-UA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052737"/>
            <a:ext cx="914400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 smtClean="0"/>
              <a:t>Після зруйнування російським урядом Запорозької Січі в 1775р. Значна частина запорожців переселилась в  пониззя Дунаю, у Добруджу, на підвладну Туреччині територію. Турецький уряд надав запорожцям землі між Південним Бугом і Дунаєм. У 1776р. в гирлі Дунаю вони заснували першу Задунайську Січ. Внутрішній устрій на Задунайській Січі був таким самим, як і на Запорозькій Січі. Найвищим органом тут була військова рада, яка обирала кошову старшину – кошового отамана, військового суддю, писаря, осавула. До кошової старшини належав також і товмач-драгоман. Козаки ловили рибу, полювали, вирощували хліб і розводили худобу. Там існувала січова школа й бібліотека.            </a:t>
            </a:r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4067944" y="3573016"/>
            <a:ext cx="5076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Чорноморське козацтво</a:t>
            </a:r>
            <a:endParaRPr lang="uk-UA" sz="2800" dirty="0">
              <a:ln>
                <a:solidFill>
                  <a:schemeClr val="tx2">
                    <a:lumMod val="75000"/>
                  </a:schemeClr>
                </a:solidFill>
              </a:ln>
              <a:solidFill>
                <a:schemeClr val="tx2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221088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 smtClean="0"/>
              <a:t>В умовах підготовки Росії до війни з Туреччиною, уряд вирішив створити з колишніх запорожців військові формування під назвою </a:t>
            </a:r>
            <a:r>
              <a:rPr lang="uk-UA" dirty="0" err="1" smtClean="0"/>
              <a:t>“Військо</a:t>
            </a:r>
            <a:r>
              <a:rPr lang="uk-UA" dirty="0" smtClean="0"/>
              <a:t> вірних </a:t>
            </a:r>
            <a:r>
              <a:rPr lang="uk-UA" dirty="0" err="1" smtClean="0"/>
              <a:t>козаків”</a:t>
            </a:r>
            <a:r>
              <a:rPr lang="uk-UA" dirty="0" smtClean="0"/>
              <a:t> . Відповідний царський указ був виданий 2 лютого 1788 року. Очолив цей контингент кошовий отаман С. Білий. У 1788 році козацьке військо перейменували на Чорноморське козацьке військо. У перші роки існування цього козацтва провідними галузями господарства були скотарство й рибальство, а пізніше хліборобство. Козаки володіли значними угіддями. У 1860 році Чорноморське козацьке військо увійшло до складу Кубанського козацького війська.     </a:t>
            </a:r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алка">
  <a:themeElements>
    <a:clrScheme name="Поті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Валка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Вестибюль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869</TotalTime>
  <Words>997</Words>
  <Application>Microsoft Office PowerPoint</Application>
  <PresentationFormat>Экран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Валка</vt:lpstr>
      <vt:lpstr>Запорозька  Січ і Південь України в другій половині XVIII  ст.  </vt:lpstr>
      <vt:lpstr>             Макет Запорозької Січі  </vt:lpstr>
      <vt:lpstr>  Українські гетьмани і кошові  отамани                     </vt:lpstr>
      <vt:lpstr>              Нова ( Підпільненська ) Січ </vt:lpstr>
      <vt:lpstr>  Адміністративний устрій Нової Запорозької Січі</vt:lpstr>
      <vt:lpstr>Слайд 6</vt:lpstr>
      <vt:lpstr>На 38 куренів — по 140 руб.   Отаманові кошовому — 70 Військовому судді — 60 Військовому писарю — 50 Осаулові — 40  Пушкареві та довбишеві , 3 Канцеляристам — 6  На 38 отаманів — 27 </vt:lpstr>
      <vt:lpstr>Слайд 8</vt:lpstr>
      <vt:lpstr>Задунайська Січ </vt:lpstr>
      <vt:lpstr>Слайд 10</vt:lpstr>
      <vt:lpstr>                        Висновок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Запорозька Січ Та її Історія</dc:title>
  <cp:lastModifiedBy>Admin</cp:lastModifiedBy>
  <cp:revision>97</cp:revision>
  <dcterms:modified xsi:type="dcterms:W3CDTF">2011-04-29T04:58:24Z</dcterms:modified>
</cp:coreProperties>
</file>