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15423-5D9B-4193-8AB4-0272B1D4BA01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D1667-5C43-414B-9DFB-4984AD0C3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D1667-5C43-414B-9DFB-4984AD0C3F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3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E67CADB-2C4E-4102-A00C-32B8093471AE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5CB248C-243A-4DEF-8BB8-AC97B9681A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085184"/>
            <a:ext cx="3488432" cy="136815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Виконала</a:t>
            </a:r>
            <a:r>
              <a:rPr lang="ru-RU" sz="2400" dirty="0" smtClean="0"/>
              <a:t>            </a:t>
            </a:r>
            <a:r>
              <a:rPr lang="ru-RU" sz="2400" dirty="0" err="1" smtClean="0"/>
              <a:t>учениця</a:t>
            </a:r>
            <a:r>
              <a:rPr lang="ru-RU" sz="2400" dirty="0" smtClean="0"/>
              <a:t> 10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 </a:t>
            </a:r>
            <a:r>
              <a:rPr lang="ru-RU" sz="2400" dirty="0" err="1" smtClean="0"/>
              <a:t>Цимбук</a:t>
            </a:r>
            <a:r>
              <a:rPr lang="ru-RU" sz="2400" dirty="0" smtClean="0"/>
              <a:t> Карина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772400" cy="1398017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</a:rPr>
              <a:t>Бойовий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шлях УСС</a:t>
            </a:r>
            <a:endParaRPr lang="ru-RU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751512" cy="3418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D:\РАБОЧИЙ СТОЛ\164377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32" y="3609857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257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Меморіальний цвинтар  УСС на горі Маківка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7660" y="6467357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гора </a:t>
            </a:r>
            <a:r>
              <a:rPr lang="ru-RU" b="1" dirty="0" err="1" smtClean="0"/>
              <a:t>Маківка</a:t>
            </a:r>
            <a:endParaRPr lang="ru-RU" b="1" dirty="0"/>
          </a:p>
        </p:txBody>
      </p:sp>
      <p:pic>
        <p:nvPicPr>
          <p:cNvPr id="7171" name="Picture 3" descr="D:\РАБОЧИЙ СТОЛ\B0488D5C-303B-40DF-B039-E9B0737D4822_mw1024_n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67" y="179234"/>
            <a:ext cx="4047589" cy="30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3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36713"/>
          </a:xfrm>
        </p:spPr>
        <p:txBody>
          <a:bodyPr>
            <a:normAutofit/>
          </a:bodyPr>
          <a:lstStyle/>
          <a:p>
            <a:r>
              <a:rPr lang="ru-RU" b="1" i="1" dirty="0" err="1"/>
              <a:t>Бій</a:t>
            </a:r>
            <a:r>
              <a:rPr lang="ru-RU" b="1" i="1" dirty="0"/>
              <a:t> на </a:t>
            </a:r>
            <a:r>
              <a:rPr lang="ru-RU" b="1" i="1" dirty="0" err="1"/>
              <a:t>горі</a:t>
            </a:r>
            <a:r>
              <a:rPr lang="ru-RU" b="1" i="1" dirty="0"/>
              <a:t> </a:t>
            </a:r>
            <a:r>
              <a:rPr lang="ru-RU" b="1" i="1" dirty="0" err="1"/>
              <a:t>Лисонній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764704"/>
            <a:ext cx="859536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/>
              <a:t>11 </a:t>
            </a:r>
            <a:r>
              <a:rPr lang="ru-RU" sz="1100" dirty="0" err="1"/>
              <a:t>серпня</a:t>
            </a:r>
            <a:r>
              <a:rPr lang="ru-RU" sz="1100" dirty="0"/>
              <a:t> УСС покинули </a:t>
            </a:r>
            <a:r>
              <a:rPr lang="ru-RU" sz="1100" dirty="0" err="1"/>
              <a:t>свої</a:t>
            </a:r>
            <a:r>
              <a:rPr lang="ru-RU" sz="1100" dirty="0"/>
              <a:t> становища над </a:t>
            </a:r>
            <a:r>
              <a:rPr lang="ru-RU" sz="1100" dirty="0" err="1"/>
              <a:t>Стрипою</a:t>
            </a:r>
            <a:r>
              <a:rPr lang="ru-RU" sz="1100" dirty="0"/>
              <a:t>. На </a:t>
            </a:r>
            <a:r>
              <a:rPr lang="ru-RU" sz="1100" dirty="0" err="1"/>
              <a:t>другий</a:t>
            </a:r>
            <a:r>
              <a:rPr lang="ru-RU" sz="1100" dirty="0"/>
              <a:t> день </a:t>
            </a:r>
            <a:r>
              <a:rPr lang="ru-RU" sz="1100" dirty="0" err="1"/>
              <a:t>вночі</a:t>
            </a:r>
            <a:r>
              <a:rPr lang="ru-RU" sz="1100" dirty="0"/>
              <a:t> вони </a:t>
            </a:r>
            <a:r>
              <a:rPr lang="ru-RU" sz="1100" dirty="0" err="1"/>
              <a:t>прибули</a:t>
            </a:r>
            <a:r>
              <a:rPr lang="ru-RU" sz="1100" dirty="0"/>
              <a:t> до </a:t>
            </a:r>
            <a:r>
              <a:rPr lang="ru-RU" sz="1100" dirty="0" err="1"/>
              <a:t>Потутора</a:t>
            </a:r>
            <a:r>
              <a:rPr lang="ru-RU" sz="1100" dirty="0"/>
              <a:t>. Полк </a:t>
            </a:r>
            <a:r>
              <a:rPr lang="ru-RU" sz="1100" dirty="0" err="1"/>
              <a:t>отримав</a:t>
            </a:r>
            <a:r>
              <a:rPr lang="ru-RU" sz="1100" dirty="0"/>
              <a:t> наказ </a:t>
            </a:r>
            <a:r>
              <a:rPr lang="ru-RU" sz="1100" dirty="0" err="1"/>
              <a:t>зайняти</a:t>
            </a:r>
            <a:r>
              <a:rPr lang="ru-RU" sz="1100" dirty="0"/>
              <a:t> </a:t>
            </a:r>
            <a:r>
              <a:rPr lang="ru-RU" sz="1100" dirty="0" err="1"/>
              <a:t>положення</a:t>
            </a:r>
            <a:r>
              <a:rPr lang="ru-RU" sz="1100" dirty="0"/>
              <a:t> на горбах </a:t>
            </a:r>
            <a:r>
              <a:rPr lang="ru-RU" sz="1100" dirty="0" err="1"/>
              <a:t>Лисоння</a:t>
            </a:r>
            <a:r>
              <a:rPr lang="ru-RU" sz="1100" dirty="0"/>
              <a:t>. Не </a:t>
            </a:r>
            <a:r>
              <a:rPr lang="ru-RU" sz="1100" dirty="0" err="1"/>
              <a:t>отримавши</a:t>
            </a:r>
            <a:r>
              <a:rPr lang="ru-RU" sz="1100" dirty="0"/>
              <a:t> </a:t>
            </a:r>
            <a:r>
              <a:rPr lang="ru-RU" sz="1100" dirty="0" err="1"/>
              <a:t>чіткого</a:t>
            </a:r>
            <a:r>
              <a:rPr lang="ru-RU" sz="1100" dirty="0"/>
              <a:t> наказу </a:t>
            </a:r>
            <a:r>
              <a:rPr lang="ru-RU" sz="1100" dirty="0" err="1"/>
              <a:t>січовики</a:t>
            </a:r>
            <a:r>
              <a:rPr lang="ru-RU" sz="1100" dirty="0"/>
              <a:t> почали </a:t>
            </a:r>
            <a:r>
              <a:rPr lang="ru-RU" sz="1100" dirty="0" err="1"/>
              <a:t>готуватися</a:t>
            </a:r>
            <a:r>
              <a:rPr lang="ru-RU" sz="1100" dirty="0"/>
              <a:t> до приходу ворога. І коло полудня 14 </a:t>
            </a:r>
            <a:r>
              <a:rPr lang="ru-RU" sz="1100" dirty="0" err="1"/>
              <a:t>серпня</a:t>
            </a:r>
            <a:r>
              <a:rPr lang="ru-RU" sz="1100" dirty="0"/>
              <a:t> </a:t>
            </a:r>
            <a:r>
              <a:rPr lang="ru-RU" sz="1100" dirty="0" err="1"/>
              <a:t>росіяни</a:t>
            </a:r>
            <a:r>
              <a:rPr lang="ru-RU" sz="1100" dirty="0"/>
              <a:t> </a:t>
            </a:r>
            <a:r>
              <a:rPr lang="ru-RU" sz="1100" dirty="0" err="1"/>
              <a:t>зайняли</a:t>
            </a:r>
            <a:r>
              <a:rPr lang="ru-RU" sz="1100" dirty="0"/>
              <a:t> </a:t>
            </a:r>
            <a:r>
              <a:rPr lang="ru-RU" sz="1100" dirty="0" err="1"/>
              <a:t>протилежні</a:t>
            </a:r>
            <a:r>
              <a:rPr lang="ru-RU" sz="1100" dirty="0"/>
              <a:t> горби та </a:t>
            </a:r>
            <a:r>
              <a:rPr lang="ru-RU" sz="1100" dirty="0" smtClean="0"/>
              <a:t>почали </a:t>
            </a:r>
            <a:r>
              <a:rPr lang="ru-RU" sz="1100" dirty="0"/>
              <a:t>сильно </a:t>
            </a:r>
            <a:r>
              <a:rPr lang="ru-RU" sz="1100" dirty="0" err="1"/>
              <a:t>обстрілювати</a:t>
            </a:r>
            <a:r>
              <a:rPr lang="ru-RU" sz="1100" dirty="0"/>
              <a:t> </a:t>
            </a:r>
            <a:r>
              <a:rPr lang="ru-RU" sz="1100" dirty="0" err="1"/>
              <a:t>окопи</a:t>
            </a:r>
            <a:r>
              <a:rPr lang="ru-RU" sz="1100" dirty="0"/>
              <a:t> </a:t>
            </a:r>
            <a:r>
              <a:rPr lang="ru-RU" sz="1100" dirty="0" err="1"/>
              <a:t>січовиків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 err="1"/>
              <a:t>Пізно</a:t>
            </a:r>
            <a:r>
              <a:rPr lang="ru-RU" sz="1100" dirty="0"/>
              <a:t> в </a:t>
            </a:r>
            <a:r>
              <a:rPr lang="ru-RU" sz="1100" dirty="0" err="1"/>
              <a:t>вечорі</a:t>
            </a:r>
            <a:r>
              <a:rPr lang="ru-RU" sz="1100" dirty="0"/>
              <a:t> ворог </a:t>
            </a:r>
            <a:r>
              <a:rPr lang="ru-RU" sz="1100" dirty="0" err="1"/>
              <a:t>пішов</a:t>
            </a:r>
            <a:r>
              <a:rPr lang="ru-RU" sz="1100" dirty="0"/>
              <a:t> у </a:t>
            </a:r>
            <a:r>
              <a:rPr lang="ru-RU" sz="1100" dirty="0" err="1"/>
              <a:t>наступ</a:t>
            </a:r>
            <a:r>
              <a:rPr lang="ru-RU" sz="1100" dirty="0"/>
              <a:t>, </a:t>
            </a:r>
            <a:r>
              <a:rPr lang="ru-RU" sz="1100" dirty="0" err="1"/>
              <a:t>здобувши</a:t>
            </a:r>
            <a:r>
              <a:rPr lang="ru-RU" sz="1100" dirty="0"/>
              <a:t> становища </a:t>
            </a:r>
            <a:r>
              <a:rPr lang="ru-RU" sz="1100" dirty="0" err="1"/>
              <a:t>сусіднього</a:t>
            </a:r>
            <a:r>
              <a:rPr lang="ru-RU" sz="1100" dirty="0"/>
              <a:t> </a:t>
            </a:r>
            <a:r>
              <a:rPr lang="ru-RU" sz="1100" dirty="0" err="1"/>
              <a:t>австрійського</a:t>
            </a:r>
            <a:r>
              <a:rPr lang="ru-RU" sz="1100" dirty="0"/>
              <a:t> куреня, </a:t>
            </a:r>
            <a:r>
              <a:rPr lang="ru-RU" sz="1100" dirty="0" err="1"/>
              <a:t>пішов</a:t>
            </a:r>
            <a:r>
              <a:rPr lang="ru-RU" sz="1100" dirty="0"/>
              <a:t> в </a:t>
            </a:r>
            <a:r>
              <a:rPr lang="ru-RU" sz="1100" dirty="0" err="1"/>
              <a:t>обхід</a:t>
            </a:r>
            <a:r>
              <a:rPr lang="ru-RU" sz="1100" dirty="0"/>
              <a:t> І куреня УСС та </a:t>
            </a:r>
            <a:r>
              <a:rPr lang="ru-RU" sz="1100" dirty="0" err="1"/>
              <a:t>зайшов</a:t>
            </a:r>
            <a:r>
              <a:rPr lang="ru-RU" sz="1100" dirty="0"/>
              <a:t> на </a:t>
            </a:r>
            <a:r>
              <a:rPr lang="ru-RU" sz="1100" dirty="0" err="1"/>
              <a:t>його</a:t>
            </a:r>
            <a:r>
              <a:rPr lang="ru-RU" sz="1100" dirty="0"/>
              <a:t> </a:t>
            </a:r>
            <a:r>
              <a:rPr lang="ru-RU" sz="1100" dirty="0" err="1"/>
              <a:t>зади</a:t>
            </a:r>
            <a:r>
              <a:rPr lang="ru-RU" sz="1100" dirty="0"/>
              <a:t>. Одна сотня </a:t>
            </a:r>
            <a:r>
              <a:rPr lang="ru-RU" sz="1100" dirty="0" err="1"/>
              <a:t>якраз</a:t>
            </a:r>
            <a:r>
              <a:rPr lang="ru-RU" sz="1100" dirty="0"/>
              <a:t> копала </a:t>
            </a:r>
            <a:r>
              <a:rPr lang="ru-RU" sz="1100" dirty="0" err="1"/>
              <a:t>стрілецькі</a:t>
            </a:r>
            <a:r>
              <a:rPr lang="ru-RU" sz="1100" dirty="0"/>
              <a:t> </a:t>
            </a:r>
            <a:r>
              <a:rPr lang="ru-RU" sz="1100" dirty="0" err="1"/>
              <a:t>окопи</a:t>
            </a:r>
            <a:r>
              <a:rPr lang="ru-RU" sz="1100" dirty="0"/>
              <a:t> і </a:t>
            </a:r>
            <a:r>
              <a:rPr lang="ru-RU" sz="1100" dirty="0" err="1"/>
              <a:t>була</a:t>
            </a:r>
            <a:r>
              <a:rPr lang="ru-RU" sz="1100" dirty="0"/>
              <a:t> </a:t>
            </a:r>
            <a:r>
              <a:rPr lang="ru-RU" sz="1100" dirty="0" err="1"/>
              <a:t>заскочена</a:t>
            </a:r>
            <a:r>
              <a:rPr lang="ru-RU" sz="1100" dirty="0"/>
              <a:t> при </a:t>
            </a:r>
            <a:r>
              <a:rPr lang="ru-RU" sz="1100" dirty="0" err="1"/>
              <a:t>праці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 err="1"/>
              <a:t>Тяжке</a:t>
            </a:r>
            <a:r>
              <a:rPr lang="ru-RU" sz="1100" dirty="0"/>
              <a:t> становище </a:t>
            </a:r>
            <a:r>
              <a:rPr lang="ru-RU" sz="1100" dirty="0" err="1"/>
              <a:t>рятували</a:t>
            </a:r>
            <a:r>
              <a:rPr lang="ru-RU" sz="1100" dirty="0"/>
              <a:t> два </a:t>
            </a:r>
            <a:r>
              <a:rPr lang="ru-RU" sz="1100" dirty="0" err="1"/>
              <a:t>скоростріли</a:t>
            </a:r>
            <a:r>
              <a:rPr lang="ru-RU" sz="1100" dirty="0"/>
              <a:t> </a:t>
            </a:r>
            <a:r>
              <a:rPr lang="ru-RU" sz="1100" dirty="0" err="1"/>
              <a:t>хорунжого</a:t>
            </a:r>
            <a:r>
              <a:rPr lang="ru-RU" sz="1100" dirty="0"/>
              <a:t> Ф. Черника, </a:t>
            </a:r>
            <a:r>
              <a:rPr lang="ru-RU" sz="1100" dirty="0" err="1"/>
              <a:t>заслонюючи</a:t>
            </a:r>
            <a:r>
              <a:rPr lang="ru-RU" sz="1100" dirty="0"/>
              <a:t> </a:t>
            </a:r>
            <a:r>
              <a:rPr lang="ru-RU" sz="1100" dirty="0" err="1"/>
              <a:t>загорожене</a:t>
            </a:r>
            <a:r>
              <a:rPr lang="ru-RU" sz="1100" dirty="0"/>
              <a:t> </a:t>
            </a:r>
            <a:r>
              <a:rPr lang="ru-RU" sz="1100" dirty="0" err="1"/>
              <a:t>крило</a:t>
            </a:r>
            <a:r>
              <a:rPr lang="ru-RU" sz="1100" dirty="0"/>
              <a:t> куреня та </a:t>
            </a:r>
            <a:r>
              <a:rPr lang="ru-RU" sz="1100" dirty="0" err="1"/>
              <a:t>здержуючи</a:t>
            </a:r>
            <a:r>
              <a:rPr lang="ru-RU" sz="1100" dirty="0"/>
              <a:t> </a:t>
            </a:r>
            <a:r>
              <a:rPr lang="ru-RU" sz="1100" dirty="0" err="1"/>
              <a:t>наступаючі</a:t>
            </a:r>
            <a:r>
              <a:rPr lang="ru-RU" sz="1100" dirty="0"/>
              <a:t> </a:t>
            </a:r>
            <a:r>
              <a:rPr lang="ru-RU" sz="1100" dirty="0" err="1"/>
              <a:t>лави</a:t>
            </a:r>
            <a:r>
              <a:rPr lang="ru-RU" sz="1100" dirty="0"/>
              <a:t> </a:t>
            </a:r>
            <a:r>
              <a:rPr lang="ru-RU" sz="1100" dirty="0" err="1"/>
              <a:t>росіян</a:t>
            </a:r>
            <a:r>
              <a:rPr lang="ru-RU" sz="1100" dirty="0"/>
              <a:t>. </a:t>
            </a:r>
            <a:r>
              <a:rPr lang="ru-RU" sz="1100" dirty="0" err="1"/>
              <a:t>Частина</a:t>
            </a:r>
            <a:r>
              <a:rPr lang="ru-RU" sz="1100" dirty="0"/>
              <a:t> куреня </a:t>
            </a:r>
            <a:r>
              <a:rPr lang="ru-RU" sz="1100" dirty="0" err="1"/>
              <a:t>вирвалась</a:t>
            </a:r>
            <a:r>
              <a:rPr lang="ru-RU" sz="1100" dirty="0"/>
              <a:t> з </a:t>
            </a:r>
            <a:r>
              <a:rPr lang="ru-RU" sz="1100" dirty="0" err="1"/>
              <a:t>оточення</a:t>
            </a:r>
            <a:r>
              <a:rPr lang="ru-RU" sz="1100" dirty="0"/>
              <a:t>. Але ворог </a:t>
            </a:r>
            <a:r>
              <a:rPr lang="ru-RU" sz="1100" dirty="0" err="1"/>
              <a:t>обійшов</a:t>
            </a:r>
            <a:r>
              <a:rPr lang="ru-RU" sz="1100" dirty="0"/>
              <a:t> </a:t>
            </a:r>
            <a:r>
              <a:rPr lang="ru-RU" sz="1100" dirty="0" err="1"/>
              <a:t>ззаду</a:t>
            </a:r>
            <a:r>
              <a:rPr lang="ru-RU" sz="1100" dirty="0"/>
              <a:t> становища </a:t>
            </a:r>
            <a:r>
              <a:rPr lang="ru-RU" sz="1100" dirty="0" err="1"/>
              <a:t>скорострілів</a:t>
            </a:r>
            <a:r>
              <a:rPr lang="ru-RU" sz="1100" dirty="0"/>
              <a:t> та </a:t>
            </a:r>
            <a:r>
              <a:rPr lang="ru-RU" sz="1100" dirty="0" err="1"/>
              <a:t>перейшов</a:t>
            </a:r>
            <a:r>
              <a:rPr lang="ru-RU" sz="1100" dirty="0"/>
              <a:t> у </a:t>
            </a:r>
            <a:r>
              <a:rPr lang="ru-RU" sz="1100" dirty="0" err="1"/>
              <a:t>рукопашний</a:t>
            </a:r>
            <a:r>
              <a:rPr lang="ru-RU" sz="1100" dirty="0"/>
              <a:t> </a:t>
            </a:r>
            <a:r>
              <a:rPr lang="ru-RU" sz="1100" dirty="0" err="1"/>
              <a:t>бій</a:t>
            </a:r>
            <a:r>
              <a:rPr lang="ru-RU" sz="1100" dirty="0"/>
              <a:t> в </a:t>
            </a:r>
            <a:r>
              <a:rPr lang="ru-RU" sz="1100" dirty="0" err="1"/>
              <a:t>якім</a:t>
            </a:r>
            <a:r>
              <a:rPr lang="ru-RU" sz="1100" dirty="0"/>
              <a:t> </a:t>
            </a:r>
            <a:r>
              <a:rPr lang="ru-RU" sz="1100" dirty="0" err="1"/>
              <a:t>загинула</a:t>
            </a:r>
            <a:r>
              <a:rPr lang="ru-RU" sz="1100" dirty="0"/>
              <a:t> </a:t>
            </a:r>
            <a:r>
              <a:rPr lang="ru-RU" sz="1100" dirty="0" err="1"/>
              <a:t>майже</a:t>
            </a:r>
            <a:r>
              <a:rPr lang="ru-RU" sz="1100" dirty="0"/>
              <a:t> вся обслуга </a:t>
            </a:r>
            <a:r>
              <a:rPr lang="ru-RU" sz="1100" dirty="0" err="1"/>
              <a:t>скорострілів</a:t>
            </a:r>
            <a:r>
              <a:rPr lang="ru-RU" sz="1100" dirty="0"/>
              <a:t>. Тим часом </a:t>
            </a:r>
            <a:r>
              <a:rPr lang="ru-RU" sz="1100" dirty="0" err="1"/>
              <a:t>знову</a:t>
            </a:r>
            <a:r>
              <a:rPr lang="ru-RU" sz="1100" dirty="0"/>
              <a:t> </a:t>
            </a:r>
            <a:r>
              <a:rPr lang="ru-RU" sz="1100" dirty="0" err="1"/>
              <a:t>сформувався</a:t>
            </a:r>
            <a:r>
              <a:rPr lang="ru-RU" sz="1100" dirty="0"/>
              <a:t> І </a:t>
            </a:r>
            <a:r>
              <a:rPr lang="ru-RU" sz="1100" dirty="0" err="1"/>
              <a:t>курінь</a:t>
            </a:r>
            <a:r>
              <a:rPr lang="ru-RU" sz="1100" dirty="0"/>
              <a:t> і рушив у </a:t>
            </a:r>
            <a:r>
              <a:rPr lang="ru-RU" sz="1100" dirty="0" err="1"/>
              <a:t>контрнаступ</a:t>
            </a:r>
            <a:r>
              <a:rPr lang="ru-RU" sz="1100" dirty="0"/>
              <a:t> з </a:t>
            </a:r>
            <a:r>
              <a:rPr lang="ru-RU" sz="1100" dirty="0" err="1"/>
              <a:t>двома</a:t>
            </a:r>
            <a:r>
              <a:rPr lang="ru-RU" sz="1100" dirty="0"/>
              <a:t> </a:t>
            </a:r>
            <a:r>
              <a:rPr lang="ru-RU" sz="1100" dirty="0" err="1"/>
              <a:t>австрійськими</a:t>
            </a:r>
            <a:r>
              <a:rPr lang="ru-RU" sz="1100" dirty="0"/>
              <a:t> сотнями. </a:t>
            </a:r>
            <a:r>
              <a:rPr lang="ru-RU" sz="1100" dirty="0" err="1"/>
              <a:t>Росіян</a:t>
            </a:r>
            <a:r>
              <a:rPr lang="ru-RU" sz="1100" dirty="0"/>
              <a:t>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відкинуто</a:t>
            </a:r>
            <a:r>
              <a:rPr lang="ru-RU" sz="1100" dirty="0"/>
              <a:t> до </a:t>
            </a:r>
            <a:r>
              <a:rPr lang="ru-RU" sz="1100" dirty="0" err="1"/>
              <a:t>їхніх</a:t>
            </a:r>
            <a:r>
              <a:rPr lang="ru-RU" sz="1100" dirty="0"/>
              <a:t> </a:t>
            </a:r>
            <a:r>
              <a:rPr lang="ru-RU" sz="1100" dirty="0" err="1"/>
              <a:t>попередніх</a:t>
            </a:r>
            <a:r>
              <a:rPr lang="ru-RU" sz="1100" dirty="0"/>
              <a:t> становищ.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цього</a:t>
            </a:r>
            <a:r>
              <a:rPr lang="ru-RU" sz="1100" dirty="0"/>
              <a:t> бою </a:t>
            </a:r>
            <a:r>
              <a:rPr lang="ru-RU" sz="1100" dirty="0" err="1"/>
              <a:t>загинув</a:t>
            </a:r>
            <a:r>
              <a:rPr lang="ru-RU" sz="1100" dirty="0"/>
              <a:t> І. </a:t>
            </a:r>
            <a:r>
              <a:rPr lang="ru-RU" sz="1100" dirty="0" err="1"/>
              <a:t>Каратницький</a:t>
            </a:r>
            <a:r>
              <a:rPr lang="ru-RU" sz="1100" dirty="0"/>
              <a:t>.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подій</a:t>
            </a:r>
            <a:r>
              <a:rPr lang="ru-RU" sz="1100" dirty="0"/>
              <a:t> </a:t>
            </a:r>
            <a:r>
              <a:rPr lang="ru-RU" sz="1100" dirty="0" err="1"/>
              <a:t>польовий</a:t>
            </a:r>
            <a:r>
              <a:rPr lang="ru-RU" sz="1100" dirty="0"/>
              <a:t> суд </a:t>
            </a:r>
            <a:r>
              <a:rPr lang="ru-RU" sz="1100" dirty="0" err="1"/>
              <a:t>розглянув</a:t>
            </a:r>
            <a:r>
              <a:rPr lang="ru-RU" sz="1100" dirty="0"/>
              <a:t> справу </a:t>
            </a:r>
            <a:r>
              <a:rPr lang="ru-RU" sz="1100" dirty="0" err="1"/>
              <a:t>легіону</a:t>
            </a:r>
            <a:r>
              <a:rPr lang="ru-RU" sz="1100" dirty="0"/>
              <a:t> УСС і </a:t>
            </a:r>
            <a:r>
              <a:rPr lang="ru-RU" sz="1100" dirty="0" err="1"/>
              <a:t>знову</a:t>
            </a:r>
            <a:r>
              <a:rPr lang="ru-RU" sz="1100" dirty="0"/>
              <a:t> кинув </a:t>
            </a:r>
            <a:r>
              <a:rPr lang="ru-RU" sz="1100" dirty="0" err="1"/>
              <a:t>нього</a:t>
            </a:r>
            <a:r>
              <a:rPr lang="ru-RU" sz="1100" dirty="0"/>
              <a:t> </a:t>
            </a:r>
            <a:r>
              <a:rPr lang="ru-RU" sz="1100" dirty="0" err="1"/>
              <a:t>новий</a:t>
            </a:r>
            <a:r>
              <a:rPr lang="ru-RU" sz="1100" dirty="0"/>
              <a:t> наклеп </a:t>
            </a:r>
            <a:r>
              <a:rPr lang="ru-RU" sz="1100" dirty="0" err="1"/>
              <a:t>бойової</a:t>
            </a:r>
            <a:r>
              <a:rPr lang="ru-RU" sz="1100" dirty="0"/>
              <a:t> і </a:t>
            </a:r>
            <a:r>
              <a:rPr lang="ru-RU" sz="1100" dirty="0" err="1"/>
              <a:t>політичної</a:t>
            </a:r>
            <a:r>
              <a:rPr lang="ru-RU" sz="1100" dirty="0"/>
              <a:t> </a:t>
            </a:r>
            <a:r>
              <a:rPr lang="ru-RU" sz="1100" dirty="0" err="1"/>
              <a:t>ненадійності</a:t>
            </a:r>
            <a:r>
              <a:rPr lang="ru-RU" sz="1100" dirty="0"/>
              <a:t> і </a:t>
            </a:r>
            <a:r>
              <a:rPr lang="ru-RU" sz="1100" dirty="0" err="1"/>
              <a:t>навіть</a:t>
            </a:r>
            <a:r>
              <a:rPr lang="ru-RU" sz="1100" dirty="0"/>
              <a:t> </a:t>
            </a:r>
            <a:r>
              <a:rPr lang="ru-RU" sz="1100" dirty="0" err="1"/>
              <a:t>обвинуватив</a:t>
            </a:r>
            <a:r>
              <a:rPr lang="ru-RU" sz="1100" dirty="0"/>
              <a:t> </a:t>
            </a:r>
            <a:r>
              <a:rPr lang="ru-RU" sz="1100" dirty="0" err="1"/>
              <a:t>його</a:t>
            </a:r>
            <a:r>
              <a:rPr lang="ru-RU" sz="1100" dirty="0"/>
              <a:t> у </a:t>
            </a:r>
            <a:r>
              <a:rPr lang="ru-RU" sz="1100" dirty="0" err="1"/>
              <a:t>зраді</a:t>
            </a:r>
            <a:r>
              <a:rPr lang="ru-RU" sz="1100" dirty="0"/>
              <a:t>. Вину за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прорив</a:t>
            </a:r>
            <a:r>
              <a:rPr lang="ru-RU" sz="1100" dirty="0"/>
              <a:t> приписано УСС.</a:t>
            </a:r>
          </a:p>
          <a:p>
            <a:pPr marL="0" indent="0">
              <a:buNone/>
            </a:pP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події</a:t>
            </a:r>
            <a:r>
              <a:rPr lang="ru-RU" sz="1100" dirty="0"/>
              <a:t> </a:t>
            </a:r>
            <a:r>
              <a:rPr lang="ru-RU" sz="1100" dirty="0" err="1"/>
              <a:t>викликали</a:t>
            </a:r>
            <a:r>
              <a:rPr lang="ru-RU" sz="1100" dirty="0"/>
              <a:t> у </a:t>
            </a:r>
            <a:r>
              <a:rPr lang="ru-RU" sz="1100" dirty="0" err="1"/>
              <a:t>легіону</a:t>
            </a:r>
            <a:r>
              <a:rPr lang="ru-RU" sz="1100" dirty="0"/>
              <a:t> </a:t>
            </a:r>
            <a:r>
              <a:rPr lang="ru-RU" sz="1100" dirty="0" err="1"/>
              <a:t>поганий</a:t>
            </a:r>
            <a:r>
              <a:rPr lang="ru-RU" sz="1100" dirty="0"/>
              <a:t> </a:t>
            </a:r>
            <a:r>
              <a:rPr lang="ru-RU" sz="1100" dirty="0" err="1"/>
              <a:t>настрій</a:t>
            </a:r>
            <a:r>
              <a:rPr lang="ru-RU" sz="1100" dirty="0"/>
              <a:t>, </a:t>
            </a:r>
            <a:r>
              <a:rPr lang="ru-RU" sz="1100" dirty="0" err="1"/>
              <a:t>почуття</a:t>
            </a:r>
            <a:r>
              <a:rPr lang="ru-RU" sz="1100" dirty="0"/>
              <a:t> </a:t>
            </a:r>
            <a:r>
              <a:rPr lang="ru-RU" sz="1100" dirty="0" err="1"/>
              <a:t>незаслуженої</a:t>
            </a:r>
            <a:r>
              <a:rPr lang="ru-RU" sz="1100" dirty="0"/>
              <a:t> </a:t>
            </a:r>
            <a:r>
              <a:rPr lang="ru-RU" sz="1100" dirty="0" err="1"/>
              <a:t>зневаги</a:t>
            </a:r>
            <a:r>
              <a:rPr lang="ru-RU" sz="1100" dirty="0"/>
              <a:t>. І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виявилось</a:t>
            </a:r>
            <a:r>
              <a:rPr lang="ru-RU" sz="1100" dirty="0"/>
              <a:t> в </a:t>
            </a:r>
            <a:r>
              <a:rPr lang="ru-RU" sz="1100" dirty="0" err="1"/>
              <a:t>бажанні</a:t>
            </a:r>
            <a:r>
              <a:rPr lang="ru-RU" sz="1100" dirty="0"/>
              <a:t> </a:t>
            </a:r>
            <a:r>
              <a:rPr lang="ru-RU" sz="1100" dirty="0" err="1"/>
              <a:t>всього</a:t>
            </a:r>
            <a:r>
              <a:rPr lang="ru-RU" sz="1100" dirty="0"/>
              <a:t> </a:t>
            </a:r>
            <a:r>
              <a:rPr lang="ru-RU" sz="1100" dirty="0" err="1"/>
              <a:t>стрілецтва</a:t>
            </a:r>
            <a:r>
              <a:rPr lang="ru-RU" sz="1100" dirty="0"/>
              <a:t> </a:t>
            </a:r>
            <a:r>
              <a:rPr lang="ru-RU" sz="1100" dirty="0" err="1"/>
              <a:t>доказати</a:t>
            </a:r>
            <a:r>
              <a:rPr lang="ru-RU" sz="1100" dirty="0"/>
              <a:t> при </a:t>
            </a:r>
            <a:r>
              <a:rPr lang="ru-RU" sz="1100" dirty="0" err="1"/>
              <a:t>найліпшій</a:t>
            </a:r>
            <a:r>
              <a:rPr lang="ru-RU" sz="1100" dirty="0"/>
              <a:t> </a:t>
            </a:r>
            <a:r>
              <a:rPr lang="ru-RU" sz="1100" dirty="0" err="1"/>
              <a:t>нагоді</a:t>
            </a:r>
            <a:r>
              <a:rPr lang="ru-RU" sz="1100" dirty="0"/>
              <a:t> свою </a:t>
            </a:r>
            <a:r>
              <a:rPr lang="ru-RU" sz="1100" dirty="0" err="1"/>
              <a:t>бойову</a:t>
            </a:r>
            <a:r>
              <a:rPr lang="ru-RU" sz="1100" dirty="0"/>
              <a:t> </a:t>
            </a:r>
            <a:r>
              <a:rPr lang="ru-RU" sz="1100" dirty="0" err="1"/>
              <a:t>вартість</a:t>
            </a:r>
            <a:r>
              <a:rPr lang="ru-RU" sz="1100" dirty="0"/>
              <a:t> та </a:t>
            </a:r>
            <a:r>
              <a:rPr lang="ru-RU" sz="1100" dirty="0" err="1"/>
              <a:t>піднести</a:t>
            </a:r>
            <a:r>
              <a:rPr lang="ru-RU" sz="1100" dirty="0"/>
              <a:t> в </a:t>
            </a:r>
            <a:r>
              <a:rPr lang="ru-RU" sz="1100" dirty="0" err="1"/>
              <a:t>публічній</a:t>
            </a:r>
            <a:r>
              <a:rPr lang="ru-RU" sz="1100" dirty="0"/>
              <a:t> </a:t>
            </a:r>
            <a:r>
              <a:rPr lang="ru-RU" sz="1100" dirty="0" err="1"/>
              <a:t>опінії</a:t>
            </a:r>
            <a:r>
              <a:rPr lang="ru-RU" sz="1100" dirty="0"/>
              <a:t> </a:t>
            </a:r>
            <a:r>
              <a:rPr lang="ru-RU" sz="1100" dirty="0" err="1"/>
              <a:t>зневажену</a:t>
            </a:r>
            <a:r>
              <a:rPr lang="ru-RU" sz="1100" dirty="0"/>
              <a:t> </a:t>
            </a:r>
            <a:r>
              <a:rPr lang="ru-RU" sz="1100" dirty="0" err="1"/>
              <a:t>вояцьку</a:t>
            </a:r>
            <a:r>
              <a:rPr lang="ru-RU" sz="1100" dirty="0"/>
              <a:t> честь УСС. </a:t>
            </a:r>
            <a:r>
              <a:rPr lang="ru-RU" sz="1100" dirty="0" err="1"/>
              <a:t>Ця</a:t>
            </a:r>
            <a:r>
              <a:rPr lang="ru-RU" sz="1100" dirty="0"/>
              <a:t> </a:t>
            </a:r>
            <a:r>
              <a:rPr lang="ru-RU" sz="1100" dirty="0" err="1"/>
              <a:t>нагода</a:t>
            </a:r>
            <a:r>
              <a:rPr lang="ru-RU" sz="1100" dirty="0"/>
              <a:t> </a:t>
            </a:r>
            <a:r>
              <a:rPr lang="ru-RU" sz="1100" dirty="0" err="1"/>
              <a:t>надійшла</a:t>
            </a:r>
            <a:r>
              <a:rPr lang="ru-RU" sz="1100" dirty="0"/>
              <a:t> </a:t>
            </a:r>
            <a:r>
              <a:rPr lang="ru-RU" sz="1100" dirty="0" err="1"/>
              <a:t>скоріше</a:t>
            </a:r>
            <a:r>
              <a:rPr lang="ru-RU" sz="1100" dirty="0"/>
              <a:t> </a:t>
            </a:r>
            <a:r>
              <a:rPr lang="ru-RU" sz="1100" dirty="0" err="1"/>
              <a:t>ніж</a:t>
            </a:r>
            <a:r>
              <a:rPr lang="ru-RU" sz="1100" dirty="0"/>
              <a:t> вони </a:t>
            </a:r>
            <a:r>
              <a:rPr lang="ru-RU" sz="1100" dirty="0" err="1"/>
              <a:t>сподівалися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/>
              <a:t>У </a:t>
            </a:r>
            <a:r>
              <a:rPr lang="ru-RU" sz="1100" dirty="0" err="1"/>
              <a:t>криваву</a:t>
            </a:r>
            <a:r>
              <a:rPr lang="ru-RU" sz="1100" dirty="0"/>
              <a:t> </a:t>
            </a:r>
            <a:r>
              <a:rPr lang="ru-RU" sz="1100" dirty="0" err="1"/>
              <a:t>дводенну</a:t>
            </a:r>
            <a:r>
              <a:rPr lang="ru-RU" sz="1100" dirty="0"/>
              <a:t> битву на </a:t>
            </a:r>
            <a:r>
              <a:rPr lang="ru-RU" sz="1100" dirty="0" err="1"/>
              <a:t>Лисоній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2 -го до 4 - </a:t>
            </a:r>
            <a:r>
              <a:rPr lang="ru-RU" sz="1100" dirty="0" err="1"/>
              <a:t>го</a:t>
            </a:r>
            <a:r>
              <a:rPr lang="ru-RU" sz="1100" dirty="0"/>
              <a:t> </a:t>
            </a:r>
            <a:r>
              <a:rPr lang="ru-RU" sz="1100" dirty="0" err="1"/>
              <a:t>вересня</a:t>
            </a:r>
            <a:r>
              <a:rPr lang="ru-RU" sz="1100" dirty="0"/>
              <a:t> </a:t>
            </a:r>
            <a:r>
              <a:rPr lang="ru-RU" sz="1100" dirty="0" err="1"/>
              <a:t>пішли</a:t>
            </a:r>
            <a:r>
              <a:rPr lang="ru-RU" sz="1100" dirty="0"/>
              <a:t> загони з </a:t>
            </a:r>
            <a:r>
              <a:rPr lang="ru-RU" sz="1100" dirty="0" err="1"/>
              <a:t>девізом</a:t>
            </a:r>
            <a:r>
              <a:rPr lang="ru-RU" sz="1100" dirty="0"/>
              <a:t> : "УСС </a:t>
            </a:r>
            <a:r>
              <a:rPr lang="ru-RU" sz="1100" dirty="0" err="1"/>
              <a:t>будуть</a:t>
            </a:r>
            <a:r>
              <a:rPr lang="ru-RU" sz="1100" dirty="0"/>
              <a:t> </a:t>
            </a:r>
            <a:r>
              <a:rPr lang="ru-RU" sz="1100" dirty="0" err="1"/>
              <a:t>битися</a:t>
            </a:r>
            <a:r>
              <a:rPr lang="ru-RU" sz="1100" dirty="0"/>
              <a:t> за свою </a:t>
            </a:r>
            <a:r>
              <a:rPr lang="ru-RU" sz="1100" dirty="0" err="1"/>
              <a:t>стрілецьку</a:t>
            </a:r>
            <a:r>
              <a:rPr lang="ru-RU" sz="1100" dirty="0"/>
              <a:t> честь та добру славу </a:t>
            </a:r>
            <a:r>
              <a:rPr lang="ru-RU" sz="1100" dirty="0" err="1"/>
              <a:t>українського</a:t>
            </a:r>
            <a:r>
              <a:rPr lang="ru-RU" sz="1100" dirty="0"/>
              <a:t> </a:t>
            </a:r>
            <a:r>
              <a:rPr lang="ru-RU" sz="1100" dirty="0" err="1"/>
              <a:t>імені</a:t>
            </a:r>
            <a:r>
              <a:rPr lang="ru-RU" sz="1100" dirty="0"/>
              <a:t> !"</a:t>
            </a:r>
          </a:p>
          <a:p>
            <a:pPr marL="0" indent="0">
              <a:buNone/>
            </a:pPr>
            <a:r>
              <a:rPr lang="ru-RU" sz="1100" dirty="0" err="1"/>
              <a:t>Бої</a:t>
            </a:r>
            <a:r>
              <a:rPr lang="ru-RU" sz="1100" dirty="0"/>
              <a:t> </a:t>
            </a:r>
            <a:r>
              <a:rPr lang="ru-RU" sz="1100" dirty="0" err="1"/>
              <a:t>почалися</a:t>
            </a:r>
            <a:r>
              <a:rPr lang="ru-RU" sz="1100" dirty="0"/>
              <a:t> </a:t>
            </a:r>
            <a:r>
              <a:rPr lang="ru-RU" sz="1100" dirty="0" err="1"/>
              <a:t>ввечері</a:t>
            </a:r>
            <a:r>
              <a:rPr lang="ru-RU" sz="1100" dirty="0"/>
              <a:t> 2 </a:t>
            </a:r>
            <a:r>
              <a:rPr lang="ru-RU" sz="1100" dirty="0" err="1"/>
              <a:t>вересня</a:t>
            </a:r>
            <a:r>
              <a:rPr lang="ru-RU" sz="1100" dirty="0"/>
              <a:t> 1916 р., </a:t>
            </a:r>
            <a:r>
              <a:rPr lang="ru-RU" sz="1100" dirty="0" err="1"/>
              <a:t>наступом</a:t>
            </a:r>
            <a:r>
              <a:rPr lang="ru-RU" sz="1100" dirty="0"/>
              <a:t> 113-ої </a:t>
            </a:r>
            <a:r>
              <a:rPr lang="ru-RU" sz="1100" dirty="0" err="1"/>
              <a:t>пішої</a:t>
            </a:r>
            <a:r>
              <a:rPr lang="ru-RU" sz="1100" dirty="0"/>
              <a:t> </a:t>
            </a:r>
            <a:r>
              <a:rPr lang="ru-RU" sz="1100" dirty="0" err="1"/>
              <a:t>дивізії</a:t>
            </a:r>
            <a:r>
              <a:rPr lang="ru-RU" sz="1100" dirty="0"/>
              <a:t>. </a:t>
            </a:r>
            <a:r>
              <a:rPr lang="ru-RU" sz="1100" dirty="0" err="1"/>
              <a:t>Ще</a:t>
            </a:r>
            <a:r>
              <a:rPr lang="ru-RU" sz="1100" dirty="0"/>
              <a:t> того ж самого </a:t>
            </a:r>
            <a:r>
              <a:rPr lang="ru-RU" sz="1100" dirty="0" err="1"/>
              <a:t>вечора</a:t>
            </a:r>
            <a:r>
              <a:rPr lang="ru-RU" sz="1100" dirty="0"/>
              <a:t> </a:t>
            </a:r>
            <a:r>
              <a:rPr lang="ru-RU" sz="1100" dirty="0" err="1"/>
              <a:t>вислано</a:t>
            </a:r>
            <a:r>
              <a:rPr lang="ru-RU" sz="1100" dirty="0"/>
              <a:t> на </a:t>
            </a:r>
            <a:r>
              <a:rPr lang="ru-RU" sz="1100" dirty="0" err="1"/>
              <a:t>Лисоню</a:t>
            </a:r>
            <a:r>
              <a:rPr lang="ru-RU" sz="1100" dirty="0"/>
              <a:t> </a:t>
            </a:r>
            <a:r>
              <a:rPr lang="ru-RU" sz="1100" dirty="0" err="1"/>
              <a:t>дві</a:t>
            </a:r>
            <a:r>
              <a:rPr lang="ru-RU" sz="1100" dirty="0"/>
              <a:t> </a:t>
            </a:r>
            <a:r>
              <a:rPr lang="ru-RU" sz="1100" dirty="0" err="1"/>
              <a:t>сотні</a:t>
            </a:r>
            <a:r>
              <a:rPr lang="ru-RU" sz="1100" dirty="0"/>
              <a:t> І куреня. Перша сотня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вночі</a:t>
            </a:r>
            <a:r>
              <a:rPr lang="ru-RU" sz="1100" dirty="0"/>
              <a:t> почала </a:t>
            </a:r>
            <a:r>
              <a:rPr lang="ru-RU" sz="1100" dirty="0" err="1"/>
              <a:t>бій</a:t>
            </a:r>
            <a:r>
              <a:rPr lang="ru-RU" sz="1100" dirty="0"/>
              <a:t> в </a:t>
            </a:r>
            <a:r>
              <a:rPr lang="ru-RU" sz="1100" dirty="0" err="1"/>
              <a:t>лісі</a:t>
            </a:r>
            <a:r>
              <a:rPr lang="ru-RU" sz="1100" dirty="0"/>
              <a:t> але </a:t>
            </a:r>
            <a:r>
              <a:rPr lang="ru-RU" sz="1100" dirty="0" err="1"/>
              <a:t>була</a:t>
            </a:r>
            <a:r>
              <a:rPr lang="ru-RU" sz="1100" dirty="0"/>
              <a:t> </a:t>
            </a:r>
            <a:r>
              <a:rPr lang="ru-RU" sz="1100" dirty="0" err="1"/>
              <a:t>розбита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 err="1"/>
              <a:t>Вранці</a:t>
            </a:r>
            <a:r>
              <a:rPr lang="ru-RU" sz="1100" dirty="0"/>
              <a:t> 3 </a:t>
            </a:r>
            <a:r>
              <a:rPr lang="ru-RU" sz="1100" dirty="0" err="1"/>
              <a:t>вересня</a:t>
            </a:r>
            <a:r>
              <a:rPr lang="ru-RU" sz="1100" dirty="0"/>
              <a:t> </a:t>
            </a:r>
            <a:r>
              <a:rPr lang="ru-RU" sz="1100" dirty="0" err="1"/>
              <a:t>пішла</a:t>
            </a:r>
            <a:r>
              <a:rPr lang="ru-RU" sz="1100" dirty="0"/>
              <a:t> у </a:t>
            </a:r>
            <a:r>
              <a:rPr lang="ru-RU" sz="1100" dirty="0" err="1"/>
              <a:t>контрнаступ</a:t>
            </a:r>
            <a:r>
              <a:rPr lang="ru-RU" sz="1100" dirty="0"/>
              <a:t> сотня Мельника (друга сотня) але попала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сильний</a:t>
            </a:r>
            <a:r>
              <a:rPr lang="ru-RU" sz="1100" dirty="0"/>
              <a:t> </a:t>
            </a:r>
            <a:r>
              <a:rPr lang="ru-RU" sz="1100" dirty="0" err="1"/>
              <a:t>артилерійський</a:t>
            </a:r>
            <a:r>
              <a:rPr lang="ru-RU" sz="1100" dirty="0"/>
              <a:t> </a:t>
            </a:r>
            <a:r>
              <a:rPr lang="ru-RU" sz="1100" dirty="0" err="1"/>
              <a:t>обстріл</a:t>
            </a:r>
            <a:r>
              <a:rPr lang="ru-RU" sz="1100" dirty="0"/>
              <a:t> </a:t>
            </a:r>
            <a:r>
              <a:rPr lang="ru-RU" sz="1100" dirty="0" err="1"/>
              <a:t>росіян</a:t>
            </a:r>
            <a:r>
              <a:rPr lang="ru-RU" sz="1100" dirty="0"/>
              <a:t> і </a:t>
            </a:r>
            <a:r>
              <a:rPr lang="ru-RU" sz="1100" dirty="0" err="1"/>
              <a:t>була</a:t>
            </a:r>
            <a:r>
              <a:rPr lang="ru-RU" sz="1100" dirty="0"/>
              <a:t> </a:t>
            </a:r>
            <a:r>
              <a:rPr lang="ru-RU" sz="1100" dirty="0" err="1"/>
              <a:t>вимушена</a:t>
            </a:r>
            <a:r>
              <a:rPr lang="ru-RU" sz="1100" dirty="0"/>
              <a:t> </a:t>
            </a:r>
            <a:r>
              <a:rPr lang="ru-RU" sz="1100" dirty="0" err="1"/>
              <a:t>рятуватися</a:t>
            </a:r>
            <a:r>
              <a:rPr lang="ru-RU" sz="1100" dirty="0"/>
              <a:t> </a:t>
            </a:r>
            <a:r>
              <a:rPr lang="ru-RU" sz="1100" dirty="0" err="1"/>
              <a:t>втечею</a:t>
            </a:r>
            <a:r>
              <a:rPr lang="ru-RU" sz="1100" dirty="0"/>
              <a:t> до </a:t>
            </a:r>
            <a:r>
              <a:rPr lang="ru-RU" sz="1100" dirty="0" err="1"/>
              <a:t>лисонського</a:t>
            </a:r>
            <a:r>
              <a:rPr lang="ru-RU" sz="1100" dirty="0"/>
              <a:t> </a:t>
            </a:r>
            <a:r>
              <a:rPr lang="ru-RU" sz="1100" dirty="0" err="1"/>
              <a:t>лісу</a:t>
            </a:r>
            <a:r>
              <a:rPr lang="ru-RU" sz="1100" dirty="0"/>
              <a:t>. Про </a:t>
            </a:r>
            <a:r>
              <a:rPr lang="ru-RU" sz="1100" dirty="0" err="1"/>
              <a:t>цей</a:t>
            </a:r>
            <a:r>
              <a:rPr lang="ru-RU" sz="1100" dirty="0"/>
              <a:t> момент </a:t>
            </a:r>
            <a:r>
              <a:rPr lang="ru-RU" sz="1100" dirty="0" err="1"/>
              <a:t>стрілецький</a:t>
            </a:r>
            <a:r>
              <a:rPr lang="ru-RU" sz="1100" dirty="0"/>
              <a:t> </a:t>
            </a:r>
            <a:r>
              <a:rPr lang="ru-RU" sz="1100" dirty="0" err="1"/>
              <a:t>літописець</a:t>
            </a:r>
            <a:r>
              <a:rPr lang="ru-RU" sz="1100" dirty="0"/>
              <a:t> написав </a:t>
            </a:r>
            <a:r>
              <a:rPr lang="ru-RU" sz="1100" dirty="0" err="1"/>
              <a:t>такі</a:t>
            </a:r>
            <a:r>
              <a:rPr lang="ru-RU" sz="1100" dirty="0"/>
              <a:t> строки : "</a:t>
            </a:r>
            <a:r>
              <a:rPr lang="ru-RU" sz="1100" dirty="0" err="1"/>
              <a:t>Під</a:t>
            </a:r>
            <a:r>
              <a:rPr lang="ru-RU" sz="1100" dirty="0"/>
              <a:t> градом </a:t>
            </a:r>
            <a:r>
              <a:rPr lang="ru-RU" sz="1100" dirty="0" err="1"/>
              <a:t>шрапнеливих</a:t>
            </a:r>
            <a:r>
              <a:rPr lang="ru-RU" sz="1100" dirty="0"/>
              <a:t> куль </a:t>
            </a:r>
            <a:r>
              <a:rPr lang="ru-RU" sz="1100" dirty="0" err="1"/>
              <a:t>клалися</a:t>
            </a:r>
            <a:r>
              <a:rPr lang="ru-RU" sz="1100" dirty="0"/>
              <a:t> </a:t>
            </a:r>
            <a:r>
              <a:rPr lang="ru-RU" sz="1100" dirty="0" err="1"/>
              <a:t>стрільці</a:t>
            </a:r>
            <a:r>
              <a:rPr lang="ru-RU" sz="1100" dirty="0"/>
              <a:t> як </a:t>
            </a:r>
            <a:r>
              <a:rPr lang="ru-RU" sz="1100" dirty="0" err="1"/>
              <a:t>скошені</a:t>
            </a:r>
            <a:r>
              <a:rPr lang="ru-RU" sz="1100" dirty="0"/>
              <a:t> </a:t>
            </a:r>
            <a:r>
              <a:rPr lang="ru-RU" sz="1100" dirty="0" err="1"/>
              <a:t>квіти</a:t>
            </a:r>
            <a:r>
              <a:rPr lang="ru-RU" sz="1100" dirty="0"/>
              <a:t>; </a:t>
            </a:r>
            <a:r>
              <a:rPr lang="ru-RU" sz="1100" dirty="0" err="1"/>
              <a:t>хто</a:t>
            </a:r>
            <a:r>
              <a:rPr lang="ru-RU" sz="1100" dirty="0"/>
              <a:t> не впав, </a:t>
            </a:r>
            <a:r>
              <a:rPr lang="ru-RU" sz="1100" dirty="0" err="1"/>
              <a:t>ішов</a:t>
            </a:r>
            <a:r>
              <a:rPr lang="ru-RU" sz="1100" dirty="0"/>
              <a:t> </a:t>
            </a:r>
            <a:r>
              <a:rPr lang="ru-RU" sz="1100" dirty="0" err="1"/>
              <a:t>далі</a:t>
            </a:r>
            <a:r>
              <a:rPr lang="ru-RU" sz="1100" dirty="0"/>
              <a:t> </a:t>
            </a:r>
            <a:r>
              <a:rPr lang="ru-RU" sz="1100" dirty="0" err="1"/>
              <a:t>витривало</a:t>
            </a:r>
            <a:r>
              <a:rPr lang="ru-RU" sz="1100" dirty="0"/>
              <a:t>".</a:t>
            </a:r>
          </a:p>
          <a:p>
            <a:pPr marL="0" indent="0">
              <a:buNone/>
            </a:pPr>
            <a:r>
              <a:rPr lang="ru-RU" sz="1100" dirty="0"/>
              <a:t>За сотнею Мельника </a:t>
            </a:r>
            <a:r>
              <a:rPr lang="ru-RU" sz="1100" dirty="0" err="1"/>
              <a:t>пішла</a:t>
            </a:r>
            <a:r>
              <a:rPr lang="ru-RU" sz="1100" dirty="0"/>
              <a:t> у </a:t>
            </a:r>
            <a:r>
              <a:rPr lang="ru-RU" sz="1100" dirty="0" err="1"/>
              <a:t>наступ</a:t>
            </a:r>
            <a:r>
              <a:rPr lang="ru-RU" sz="1100" dirty="0"/>
              <a:t> 3-тя сотня, в </a:t>
            </a:r>
            <a:r>
              <a:rPr lang="ru-RU" sz="1100" dirty="0" err="1"/>
              <a:t>напрямі</a:t>
            </a:r>
            <a:r>
              <a:rPr lang="ru-RU" sz="1100" dirty="0"/>
              <a:t> </a:t>
            </a:r>
            <a:r>
              <a:rPr lang="ru-RU" sz="1100" dirty="0" err="1"/>
              <a:t>південної</a:t>
            </a:r>
            <a:r>
              <a:rPr lang="ru-RU" sz="1100" dirty="0"/>
              <a:t> </a:t>
            </a:r>
            <a:r>
              <a:rPr lang="ru-RU" sz="1100" dirty="0" err="1"/>
              <a:t>частини</a:t>
            </a:r>
            <a:r>
              <a:rPr lang="ru-RU" sz="1100" dirty="0"/>
              <a:t> </a:t>
            </a:r>
            <a:r>
              <a:rPr lang="ru-RU" sz="1100" dirty="0" err="1"/>
              <a:t>лісу</a:t>
            </a:r>
            <a:r>
              <a:rPr lang="ru-RU" sz="1100" dirty="0"/>
              <a:t>, для </a:t>
            </a:r>
            <a:r>
              <a:rPr lang="ru-RU" sz="1100" dirty="0" err="1"/>
              <a:t>скріплення</a:t>
            </a:r>
            <a:r>
              <a:rPr lang="ru-RU" sz="1100" dirty="0"/>
              <a:t> правого </a:t>
            </a:r>
            <a:r>
              <a:rPr lang="ru-RU" sz="1100" dirty="0" err="1"/>
              <a:t>крила</a:t>
            </a:r>
            <a:r>
              <a:rPr lang="ru-RU" sz="1100" dirty="0"/>
              <a:t> </a:t>
            </a:r>
            <a:r>
              <a:rPr lang="ru-RU" sz="1100" dirty="0" err="1"/>
              <a:t>сотні</a:t>
            </a:r>
            <a:r>
              <a:rPr lang="ru-RU" sz="1100" dirty="0"/>
              <a:t> Мельника. </a:t>
            </a:r>
            <a:r>
              <a:rPr lang="ru-RU" sz="1100" dirty="0" err="1"/>
              <a:t>Що</a:t>
            </a:r>
            <a:r>
              <a:rPr lang="ru-RU" sz="1100" dirty="0"/>
              <a:t> й </a:t>
            </a:r>
            <a:r>
              <a:rPr lang="ru-RU" sz="1100" dirty="0" err="1"/>
              <a:t>зразково</a:t>
            </a:r>
            <a:r>
              <a:rPr lang="ru-RU" sz="1100" dirty="0"/>
              <a:t> </a:t>
            </a:r>
            <a:r>
              <a:rPr lang="ru-RU" sz="1100" dirty="0" err="1"/>
              <a:t>виконала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/>
              <a:t>Тим часом в </a:t>
            </a:r>
            <a:r>
              <a:rPr lang="ru-RU" sz="1100" dirty="0" err="1"/>
              <a:t>лісі</a:t>
            </a:r>
            <a:r>
              <a:rPr lang="ru-RU" sz="1100" dirty="0"/>
              <a:t> </a:t>
            </a:r>
            <a:r>
              <a:rPr lang="ru-RU" sz="1100" dirty="0" err="1"/>
              <a:t>розгорнувся</a:t>
            </a:r>
            <a:r>
              <a:rPr lang="ru-RU" sz="1100" dirty="0"/>
              <a:t> </a:t>
            </a:r>
            <a:r>
              <a:rPr lang="ru-RU" sz="1100" dirty="0" err="1"/>
              <a:t>завзятий</a:t>
            </a:r>
            <a:r>
              <a:rPr lang="ru-RU" sz="1100" dirty="0"/>
              <a:t> </a:t>
            </a:r>
            <a:r>
              <a:rPr lang="ru-RU" sz="1100" dirty="0" err="1"/>
              <a:t>бій</a:t>
            </a:r>
            <a:r>
              <a:rPr lang="ru-RU" sz="1100" dirty="0"/>
              <a:t> за </a:t>
            </a:r>
            <a:r>
              <a:rPr lang="ru-RU" sz="1100" dirty="0" err="1"/>
              <a:t>останні</a:t>
            </a:r>
            <a:r>
              <a:rPr lang="ru-RU" sz="1100" dirty="0"/>
              <a:t> </a:t>
            </a:r>
            <a:r>
              <a:rPr lang="ru-RU" sz="1100" dirty="0" err="1"/>
              <a:t>оборонні</a:t>
            </a:r>
            <a:r>
              <a:rPr lang="ru-RU" sz="1100" dirty="0"/>
              <a:t> становища, </a:t>
            </a:r>
            <a:r>
              <a:rPr lang="ru-RU" sz="1100" dirty="0" err="1"/>
              <a:t>втрата</a:t>
            </a:r>
            <a:r>
              <a:rPr lang="ru-RU" sz="1100" dirty="0"/>
              <a:t> </a:t>
            </a:r>
            <a:r>
              <a:rPr lang="ru-RU" sz="1100" dirty="0" err="1"/>
              <a:t>яких</a:t>
            </a:r>
            <a:r>
              <a:rPr lang="ru-RU" sz="1100" dirty="0"/>
              <a:t> </a:t>
            </a:r>
            <a:r>
              <a:rPr lang="ru-RU" sz="1100" dirty="0" err="1"/>
              <a:t>відкривала</a:t>
            </a:r>
            <a:r>
              <a:rPr lang="ru-RU" sz="1100" dirty="0"/>
              <a:t> </a:t>
            </a:r>
            <a:r>
              <a:rPr lang="ru-RU" sz="1100" dirty="0" err="1"/>
              <a:t>вільний</a:t>
            </a:r>
            <a:r>
              <a:rPr lang="ru-RU" sz="1100" dirty="0"/>
              <a:t> шлях в долину </a:t>
            </a:r>
            <a:r>
              <a:rPr lang="ru-RU" sz="1100" dirty="0" err="1"/>
              <a:t>Золотої</a:t>
            </a:r>
            <a:r>
              <a:rPr lang="ru-RU" sz="1100" dirty="0"/>
              <a:t> </a:t>
            </a:r>
            <a:r>
              <a:rPr lang="ru-RU" sz="1100" dirty="0" err="1"/>
              <a:t>Липи</a:t>
            </a:r>
            <a:r>
              <a:rPr lang="ru-RU" sz="1100" dirty="0"/>
              <a:t>, але </a:t>
            </a:r>
            <a:r>
              <a:rPr lang="ru-RU" sz="1100" dirty="0" err="1"/>
              <a:t>сотні</a:t>
            </a:r>
            <a:r>
              <a:rPr lang="ru-RU" sz="1100" dirty="0"/>
              <a:t> УСС </a:t>
            </a:r>
            <a:r>
              <a:rPr lang="ru-RU" sz="1100" dirty="0" err="1"/>
              <a:t>змогли</a:t>
            </a:r>
            <a:r>
              <a:rPr lang="ru-RU" sz="1100" dirty="0"/>
              <a:t> </a:t>
            </a:r>
            <a:r>
              <a:rPr lang="ru-RU" sz="1100" dirty="0" err="1"/>
              <a:t>стримати</a:t>
            </a:r>
            <a:r>
              <a:rPr lang="ru-RU" sz="1100" dirty="0"/>
              <a:t> </a:t>
            </a:r>
            <a:r>
              <a:rPr lang="ru-RU" sz="1100" dirty="0" err="1"/>
              <a:t>російські</a:t>
            </a:r>
            <a:r>
              <a:rPr lang="ru-RU" sz="1100" dirty="0"/>
              <a:t> </a:t>
            </a:r>
            <a:r>
              <a:rPr lang="ru-RU" sz="1100" dirty="0" err="1"/>
              <a:t>війська</a:t>
            </a:r>
            <a:r>
              <a:rPr lang="ru-RU" sz="1100" dirty="0"/>
              <a:t> </a:t>
            </a:r>
            <a:r>
              <a:rPr lang="ru-RU" sz="1100" dirty="0" err="1"/>
              <a:t>хоча</a:t>
            </a:r>
            <a:r>
              <a:rPr lang="ru-RU" sz="1100" dirty="0"/>
              <a:t> й </a:t>
            </a:r>
            <a:r>
              <a:rPr lang="ru-RU" sz="1100" dirty="0" err="1"/>
              <a:t>майже</a:t>
            </a:r>
            <a:r>
              <a:rPr lang="ru-RU" sz="1100" dirty="0"/>
              <a:t> </a:t>
            </a:r>
            <a:r>
              <a:rPr lang="ru-RU" sz="1100" dirty="0" err="1"/>
              <a:t>всі</a:t>
            </a:r>
            <a:r>
              <a:rPr lang="ru-RU" sz="1100" dirty="0"/>
              <a:t>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розбиті</a:t>
            </a:r>
            <a:r>
              <a:rPr lang="ru-RU" sz="1100" dirty="0"/>
              <a:t>, а </a:t>
            </a:r>
            <a:r>
              <a:rPr lang="ru-RU" sz="1100" dirty="0" err="1"/>
              <a:t>потім</a:t>
            </a:r>
            <a:r>
              <a:rPr lang="ru-RU" sz="1100" dirty="0"/>
              <a:t> 4 - та сотня </a:t>
            </a:r>
            <a:r>
              <a:rPr lang="ru-RU" sz="1100" dirty="0" err="1"/>
              <a:t>перейшла</a:t>
            </a:r>
            <a:r>
              <a:rPr lang="ru-RU" sz="1100" dirty="0"/>
              <a:t> у </a:t>
            </a:r>
            <a:r>
              <a:rPr lang="ru-RU" sz="1100" dirty="0" err="1"/>
              <a:t>контрнаступ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 err="1"/>
              <a:t>Після</a:t>
            </a:r>
            <a:r>
              <a:rPr lang="ru-RU" sz="1100" dirty="0"/>
              <a:t> завзятого і </a:t>
            </a:r>
            <a:r>
              <a:rPr lang="ru-RU" sz="1100" dirty="0" err="1"/>
              <a:t>кривавого</a:t>
            </a:r>
            <a:r>
              <a:rPr lang="ru-RU" sz="1100" dirty="0"/>
              <a:t> бою </a:t>
            </a:r>
            <a:r>
              <a:rPr lang="ru-RU" sz="1100" dirty="0" err="1"/>
              <a:t>загинули</a:t>
            </a:r>
            <a:r>
              <a:rPr lang="ru-RU" sz="1100" dirty="0"/>
              <a:t> </a:t>
            </a:r>
            <a:r>
              <a:rPr lang="ru-RU" sz="1100" dirty="0" err="1"/>
              <a:t>майже</a:t>
            </a:r>
            <a:r>
              <a:rPr lang="ru-RU" sz="1100" dirty="0"/>
              <a:t> </a:t>
            </a:r>
            <a:r>
              <a:rPr lang="ru-RU" sz="1100" dirty="0" err="1"/>
              <a:t>всі</a:t>
            </a:r>
            <a:r>
              <a:rPr lang="ru-RU" sz="1100" dirty="0"/>
              <a:t> </a:t>
            </a:r>
            <a:r>
              <a:rPr lang="ru-RU" sz="1100" dirty="0" err="1"/>
              <a:t>команданти</a:t>
            </a:r>
            <a:r>
              <a:rPr lang="ru-RU" sz="1100" dirty="0"/>
              <a:t>, і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стрільців</a:t>
            </a:r>
            <a:r>
              <a:rPr lang="ru-RU" sz="1100" dirty="0"/>
              <a:t>. </a:t>
            </a:r>
            <a:r>
              <a:rPr lang="ru-RU" sz="1100" dirty="0" err="1"/>
              <a:t>Кількадесят</a:t>
            </a:r>
            <a:r>
              <a:rPr lang="ru-RU" sz="1100" dirty="0"/>
              <a:t> </a:t>
            </a:r>
            <a:r>
              <a:rPr lang="ru-RU" sz="1100" dirty="0" err="1"/>
              <a:t>було</a:t>
            </a:r>
            <a:r>
              <a:rPr lang="ru-RU" sz="1100" dirty="0"/>
              <a:t> поранено. Ворог </a:t>
            </a:r>
            <a:r>
              <a:rPr lang="ru-RU" sz="1100" dirty="0" err="1"/>
              <a:t>зійшов</a:t>
            </a:r>
            <a:r>
              <a:rPr lang="ru-RU" sz="1100" dirty="0"/>
              <a:t> аж до яру і тут полонили команду І-</a:t>
            </a:r>
            <a:r>
              <a:rPr lang="ru-RU" sz="1100" dirty="0" err="1"/>
              <a:t>го</a:t>
            </a:r>
            <a:r>
              <a:rPr lang="ru-RU" sz="1100" dirty="0"/>
              <a:t> куреня і </a:t>
            </a:r>
            <a:r>
              <a:rPr lang="ru-RU" sz="1100" dirty="0" err="1"/>
              <a:t>частину</a:t>
            </a:r>
            <a:r>
              <a:rPr lang="ru-RU" sz="1100" dirty="0"/>
              <a:t> </a:t>
            </a:r>
            <a:r>
              <a:rPr lang="ru-RU" sz="1100" dirty="0" err="1"/>
              <a:t>сотні</a:t>
            </a:r>
            <a:r>
              <a:rPr lang="ru-RU" sz="1100" dirty="0"/>
              <a:t> </a:t>
            </a:r>
            <a:r>
              <a:rPr lang="ru-RU" sz="1100" dirty="0" err="1"/>
              <a:t>Будзиновського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/>
              <a:t>В </a:t>
            </a:r>
            <a:r>
              <a:rPr lang="ru-RU" sz="1100" dirty="0" err="1"/>
              <a:t>тій</a:t>
            </a:r>
            <a:r>
              <a:rPr lang="ru-RU" sz="1100" dirty="0"/>
              <a:t>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загрозливій</a:t>
            </a:r>
            <a:r>
              <a:rPr lang="ru-RU" sz="1100" dirty="0"/>
              <a:t> </a:t>
            </a:r>
            <a:r>
              <a:rPr lang="ru-RU" sz="1100" dirty="0" err="1"/>
              <a:t>ситуації</a:t>
            </a:r>
            <a:r>
              <a:rPr lang="ru-RU" sz="1100" dirty="0"/>
              <a:t> штаб кинув </a:t>
            </a:r>
            <a:r>
              <a:rPr lang="ru-RU" sz="1100" dirty="0" err="1"/>
              <a:t>свій</a:t>
            </a:r>
            <a:r>
              <a:rPr lang="ru-RU" sz="1100" dirty="0"/>
              <a:t> </a:t>
            </a:r>
            <a:r>
              <a:rPr lang="ru-RU" sz="1100" dirty="0" err="1"/>
              <a:t>останній</a:t>
            </a:r>
            <a:r>
              <a:rPr lang="ru-RU" sz="1100" dirty="0"/>
              <a:t> запас - ІІ </a:t>
            </a:r>
            <a:r>
              <a:rPr lang="ru-RU" sz="1100" dirty="0" err="1"/>
              <a:t>курінь</a:t>
            </a:r>
            <a:r>
              <a:rPr lang="ru-RU" sz="1100" dirty="0"/>
              <a:t> УСС (</a:t>
            </a:r>
            <a:r>
              <a:rPr lang="ru-RU" sz="1100" dirty="0" err="1"/>
              <a:t>робітничий</a:t>
            </a:r>
            <a:r>
              <a:rPr lang="ru-RU" sz="1100" dirty="0"/>
              <a:t>).До </a:t>
            </a:r>
            <a:r>
              <a:rPr lang="ru-RU" sz="1100" dirty="0" err="1"/>
              <a:t>його</a:t>
            </a:r>
            <a:r>
              <a:rPr lang="ru-RU" sz="1100" dirty="0"/>
              <a:t> складу входили 5 - та, 6 - та і 7-ма </a:t>
            </a:r>
            <a:r>
              <a:rPr lang="ru-RU" sz="1100" dirty="0" err="1"/>
              <a:t>сотні</a:t>
            </a:r>
            <a:r>
              <a:rPr lang="ru-RU" sz="1100" dirty="0"/>
              <a:t>.</a:t>
            </a:r>
          </a:p>
          <a:p>
            <a:pPr marL="0" indent="0">
              <a:buNone/>
            </a:pPr>
            <a:r>
              <a:rPr lang="ru-RU" sz="1100" dirty="0"/>
              <a:t>5 - та сотня </a:t>
            </a:r>
            <a:r>
              <a:rPr lang="ru-RU" sz="1100" dirty="0" err="1"/>
              <a:t>тільки</a:t>
            </a:r>
            <a:r>
              <a:rPr lang="ru-RU" sz="1100" dirty="0"/>
              <a:t>-но </a:t>
            </a:r>
            <a:r>
              <a:rPr lang="ru-RU" sz="1100" dirty="0" err="1"/>
              <a:t>прибувши</a:t>
            </a:r>
            <a:r>
              <a:rPr lang="ru-RU" sz="1100" dirty="0"/>
              <a:t> </a:t>
            </a:r>
            <a:r>
              <a:rPr lang="ru-RU" sz="1100" dirty="0" err="1"/>
              <a:t>одразу</a:t>
            </a:r>
            <a:r>
              <a:rPr lang="ru-RU" sz="1100" dirty="0"/>
              <a:t> </a:t>
            </a:r>
            <a:r>
              <a:rPr lang="ru-RU" sz="1100" dirty="0" err="1"/>
              <a:t>атакувала</a:t>
            </a:r>
            <a:r>
              <a:rPr lang="ru-RU" sz="1100" dirty="0"/>
              <a:t> </a:t>
            </a:r>
            <a:r>
              <a:rPr lang="ru-RU" sz="1100" dirty="0" err="1"/>
              <a:t>ворожі</a:t>
            </a:r>
            <a:r>
              <a:rPr lang="ru-RU" sz="1100" dirty="0"/>
              <a:t> </a:t>
            </a:r>
            <a:r>
              <a:rPr lang="ru-RU" sz="1100" dirty="0" err="1"/>
              <a:t>позиції</a:t>
            </a:r>
            <a:r>
              <a:rPr lang="ru-RU" sz="1100" dirty="0"/>
              <a:t> в </a:t>
            </a:r>
            <a:r>
              <a:rPr lang="ru-RU" sz="1100" dirty="0" err="1"/>
              <a:t>ярі</a:t>
            </a:r>
            <a:r>
              <a:rPr lang="ru-RU" sz="1100" dirty="0"/>
              <a:t> і </a:t>
            </a:r>
            <a:r>
              <a:rPr lang="ru-RU" sz="1100" dirty="0" err="1"/>
              <a:t>звільнила</a:t>
            </a:r>
            <a:r>
              <a:rPr lang="ru-RU" sz="1100" dirty="0"/>
              <a:t> полонений І - й </a:t>
            </a:r>
            <a:r>
              <a:rPr lang="ru-RU" sz="1100" dirty="0" err="1"/>
              <a:t>курінь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59536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повторних</a:t>
            </a:r>
            <a:r>
              <a:rPr lang="ru-RU" sz="1400" dirty="0"/>
              <a:t> </a:t>
            </a:r>
            <a:r>
              <a:rPr lang="ru-RU" sz="1400" dirty="0" err="1"/>
              <a:t>наступів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не </a:t>
            </a:r>
            <a:r>
              <a:rPr lang="ru-RU" sz="1400" dirty="0" err="1"/>
              <a:t>вдалися</a:t>
            </a:r>
            <a:r>
              <a:rPr lang="ru-RU" sz="1400" dirty="0"/>
              <a:t>, ІІ </a:t>
            </a:r>
            <a:r>
              <a:rPr lang="ru-RU" sz="1400" dirty="0" err="1"/>
              <a:t>курінь</a:t>
            </a:r>
            <a:r>
              <a:rPr lang="ru-RU" sz="1400" dirty="0"/>
              <a:t> </a:t>
            </a:r>
            <a:r>
              <a:rPr lang="ru-RU" sz="1400" dirty="0" err="1"/>
              <a:t>зайняв</a:t>
            </a:r>
            <a:r>
              <a:rPr lang="ru-RU" sz="1400" dirty="0"/>
              <a:t> </a:t>
            </a:r>
            <a:r>
              <a:rPr lang="ru-RU" sz="1400" dirty="0" err="1"/>
              <a:t>запасові</a:t>
            </a:r>
            <a:r>
              <a:rPr lang="ru-RU" sz="1400" dirty="0"/>
              <a:t> становища на </a:t>
            </a:r>
            <a:r>
              <a:rPr lang="ru-RU" sz="1400" dirty="0" err="1"/>
              <a:t>західному</a:t>
            </a:r>
            <a:r>
              <a:rPr lang="ru-RU" sz="1400" dirty="0"/>
              <a:t> </a:t>
            </a:r>
            <a:r>
              <a:rPr lang="ru-RU" sz="1400" dirty="0" err="1"/>
              <a:t>схилі</a:t>
            </a:r>
            <a:r>
              <a:rPr lang="ru-RU" sz="1400" dirty="0"/>
              <a:t> </a:t>
            </a:r>
            <a:r>
              <a:rPr lang="ru-RU" sz="1400" dirty="0" err="1"/>
              <a:t>горбів</a:t>
            </a:r>
            <a:r>
              <a:rPr lang="ru-RU" sz="1400" dirty="0"/>
              <a:t>. </a:t>
            </a:r>
            <a:r>
              <a:rPr lang="ru-RU" sz="1400" dirty="0" err="1"/>
              <a:t>Курінь</a:t>
            </a:r>
            <a:r>
              <a:rPr lang="ru-RU" sz="1400" dirty="0"/>
              <a:t> </a:t>
            </a:r>
            <a:r>
              <a:rPr lang="ru-RU" sz="1400" dirty="0" err="1"/>
              <a:t>мав</a:t>
            </a:r>
            <a:r>
              <a:rPr lang="ru-RU" sz="1400" dirty="0"/>
              <a:t> </a:t>
            </a:r>
            <a:r>
              <a:rPr lang="ru-RU" sz="1400" dirty="0" err="1"/>
              <a:t>значні</a:t>
            </a:r>
            <a:r>
              <a:rPr lang="ru-RU" sz="1400" dirty="0"/>
              <a:t> </a:t>
            </a:r>
            <a:r>
              <a:rPr lang="ru-RU" sz="1400" dirty="0" err="1"/>
              <a:t>втрати</a:t>
            </a:r>
            <a:r>
              <a:rPr lang="ru-RU" sz="1400" dirty="0"/>
              <a:t> у </a:t>
            </a:r>
            <a:r>
              <a:rPr lang="ru-RU" sz="1400" dirty="0" err="1"/>
              <a:t>вбитих</a:t>
            </a:r>
            <a:r>
              <a:rPr lang="ru-RU" sz="1400" dirty="0"/>
              <a:t> і </a:t>
            </a:r>
            <a:r>
              <a:rPr lang="ru-RU" sz="1400" dirty="0" err="1"/>
              <a:t>ранених</a:t>
            </a:r>
            <a:r>
              <a:rPr lang="ru-RU" sz="1400" dirty="0"/>
              <a:t>. </a:t>
            </a:r>
            <a:r>
              <a:rPr lang="ru-RU" sz="1400" dirty="0" err="1"/>
              <a:t>Пополудні</a:t>
            </a:r>
            <a:r>
              <a:rPr lang="ru-RU" sz="1400" dirty="0"/>
              <a:t> </a:t>
            </a:r>
            <a:r>
              <a:rPr lang="ru-RU" sz="1400" dirty="0" err="1"/>
              <a:t>бої</a:t>
            </a:r>
            <a:r>
              <a:rPr lang="ru-RU" sz="1400" dirty="0"/>
              <a:t> </a:t>
            </a:r>
            <a:r>
              <a:rPr lang="ru-RU" sz="1400" dirty="0" err="1"/>
              <a:t>припинилися</a:t>
            </a:r>
            <a:r>
              <a:rPr lang="ru-RU" sz="1400" dirty="0"/>
              <a:t>. </a:t>
            </a:r>
            <a:r>
              <a:rPr lang="ru-RU" sz="1400" dirty="0" err="1"/>
              <a:t>Росіяни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мали</a:t>
            </a:r>
            <a:r>
              <a:rPr lang="ru-RU" sz="1400" dirty="0"/>
              <a:t> до полудня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невдачі</a:t>
            </a:r>
            <a:r>
              <a:rPr lang="ru-RU" sz="1400" dirty="0"/>
              <a:t> та </a:t>
            </a:r>
            <a:r>
              <a:rPr lang="ru-RU" sz="1400" dirty="0" err="1"/>
              <a:t>криваві</a:t>
            </a:r>
            <a:r>
              <a:rPr lang="ru-RU" sz="1400" dirty="0"/>
              <a:t> </a:t>
            </a:r>
            <a:r>
              <a:rPr lang="ru-RU" sz="1400" dirty="0" err="1"/>
              <a:t>втрати</a:t>
            </a:r>
            <a:r>
              <a:rPr lang="ru-RU" sz="1400" dirty="0"/>
              <a:t>, не </a:t>
            </a:r>
            <a:r>
              <a:rPr lang="ru-RU" sz="1400" dirty="0" err="1"/>
              <a:t>продовжували</a:t>
            </a:r>
            <a:r>
              <a:rPr lang="ru-RU" sz="1400" dirty="0"/>
              <a:t> того дня </a:t>
            </a:r>
            <a:r>
              <a:rPr lang="ru-RU" sz="1400" dirty="0" err="1"/>
              <a:t>наступів</a:t>
            </a:r>
            <a:r>
              <a:rPr lang="ru-RU" sz="1400" dirty="0"/>
              <a:t>. </a:t>
            </a:r>
            <a:r>
              <a:rPr lang="ru-RU" sz="1400" dirty="0" err="1"/>
              <a:t>Ворожі</a:t>
            </a:r>
            <a:r>
              <a:rPr lang="ru-RU" sz="1400" dirty="0"/>
              <a:t> </a:t>
            </a:r>
            <a:r>
              <a:rPr lang="ru-RU" sz="1400" dirty="0" err="1"/>
              <a:t>сторони</a:t>
            </a:r>
            <a:r>
              <a:rPr lang="ru-RU" sz="1400" dirty="0"/>
              <a:t> </a:t>
            </a:r>
            <a:r>
              <a:rPr lang="ru-RU" sz="1400" dirty="0" err="1"/>
              <a:t>приготувалися</a:t>
            </a:r>
            <a:r>
              <a:rPr lang="ru-RU" sz="1400" dirty="0"/>
              <a:t> до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боїв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err="1"/>
              <a:t>Бої</a:t>
            </a:r>
            <a:r>
              <a:rPr lang="ru-RU" sz="1400" dirty="0"/>
              <a:t> полку УСС на </a:t>
            </a:r>
            <a:r>
              <a:rPr lang="ru-RU" sz="1400" dirty="0" err="1"/>
              <a:t>Лисоній</a:t>
            </a:r>
            <a:r>
              <a:rPr lang="ru-RU" sz="1400" dirty="0"/>
              <a:t>, 3 </a:t>
            </a:r>
            <a:r>
              <a:rPr lang="ru-RU" sz="1400" dirty="0" err="1"/>
              <a:t>вересня</a:t>
            </a:r>
            <a:r>
              <a:rPr lang="ru-RU" sz="1400" dirty="0"/>
              <a:t> -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вирішальними</a:t>
            </a:r>
            <a:r>
              <a:rPr lang="ru-RU" sz="1400" dirty="0"/>
              <a:t> для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бойових</a:t>
            </a:r>
            <a:r>
              <a:rPr lang="ru-RU" sz="1400" dirty="0"/>
              <a:t> </a:t>
            </a:r>
            <a:r>
              <a:rPr lang="ru-RU" sz="1400" dirty="0" err="1"/>
              <a:t>дій</a:t>
            </a:r>
            <a:r>
              <a:rPr lang="ru-RU" sz="1400" dirty="0"/>
              <a:t> на </a:t>
            </a:r>
            <a:r>
              <a:rPr lang="ru-RU" sz="1400" dirty="0" err="1"/>
              <a:t>цім</a:t>
            </a:r>
            <a:r>
              <a:rPr lang="ru-RU" sz="1400" dirty="0"/>
              <a:t> </a:t>
            </a:r>
            <a:r>
              <a:rPr lang="ru-RU" sz="1400" dirty="0" err="1"/>
              <a:t>відтинку</a:t>
            </a:r>
            <a:r>
              <a:rPr lang="ru-RU" sz="1400" dirty="0"/>
              <a:t> фронту. </a:t>
            </a:r>
            <a:r>
              <a:rPr lang="ru-RU" sz="1400" dirty="0" err="1"/>
              <a:t>Ведені</a:t>
            </a:r>
            <a:r>
              <a:rPr lang="ru-RU" sz="1400" dirty="0"/>
              <a:t> </a:t>
            </a:r>
            <a:r>
              <a:rPr lang="ru-RU" sz="1400" dirty="0" err="1"/>
              <a:t>амбіцією</a:t>
            </a:r>
            <a:r>
              <a:rPr lang="ru-RU" sz="1400" dirty="0"/>
              <a:t> </a:t>
            </a:r>
            <a:r>
              <a:rPr lang="ru-RU" sz="1400" dirty="0" err="1"/>
              <a:t>боротьби</a:t>
            </a:r>
            <a:r>
              <a:rPr lang="ru-RU" sz="1400" dirty="0"/>
              <a:t> за свою честь і славу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, </a:t>
            </a:r>
            <a:r>
              <a:rPr lang="ru-RU" sz="1400" dirty="0" err="1"/>
              <a:t>опановані</a:t>
            </a:r>
            <a:r>
              <a:rPr lang="ru-RU" sz="1400" dirty="0"/>
              <a:t> </a:t>
            </a:r>
            <a:r>
              <a:rPr lang="ru-RU" sz="1400" dirty="0" err="1"/>
              <a:t>єдиною</a:t>
            </a:r>
            <a:r>
              <a:rPr lang="ru-RU" sz="1400" dirty="0"/>
              <a:t> </a:t>
            </a:r>
            <a:r>
              <a:rPr lang="ru-RU" sz="1400" dirty="0" err="1"/>
              <a:t>думкою</a:t>
            </a:r>
            <a:r>
              <a:rPr lang="ru-RU" sz="1400" dirty="0"/>
              <a:t> про перемогу, УСС стали твердим муром </a:t>
            </a:r>
            <a:r>
              <a:rPr lang="ru-RU" sz="1400" dirty="0" err="1"/>
              <a:t>проти</a:t>
            </a:r>
            <a:r>
              <a:rPr lang="ru-RU" sz="1400" dirty="0"/>
              <a:t> ворога.</a:t>
            </a:r>
          </a:p>
          <a:p>
            <a:pPr marL="0" indent="0">
              <a:buNone/>
            </a:pPr>
            <a:r>
              <a:rPr lang="ru-RU" sz="1400" dirty="0"/>
              <a:t>На </a:t>
            </a:r>
            <a:r>
              <a:rPr lang="ru-RU" sz="1400" dirty="0" err="1"/>
              <a:t>другий</a:t>
            </a:r>
            <a:r>
              <a:rPr lang="ru-RU" sz="1400" dirty="0"/>
              <a:t> день </a:t>
            </a:r>
            <a:r>
              <a:rPr lang="ru-RU" sz="1400" dirty="0" err="1"/>
              <a:t>вранці</a:t>
            </a:r>
            <a:r>
              <a:rPr lang="ru-RU" sz="1400" dirty="0"/>
              <a:t> рушили до </a:t>
            </a:r>
            <a:r>
              <a:rPr lang="ru-RU" sz="1400" dirty="0" err="1"/>
              <a:t>наступу</a:t>
            </a:r>
            <a:r>
              <a:rPr lang="ru-RU" sz="1400" dirty="0"/>
              <a:t> на </a:t>
            </a:r>
            <a:r>
              <a:rPr lang="ru-RU" sz="1400" dirty="0" err="1"/>
              <a:t>головні</a:t>
            </a:r>
            <a:r>
              <a:rPr lang="ru-RU" sz="1400" dirty="0"/>
              <a:t> </a:t>
            </a:r>
            <a:r>
              <a:rPr lang="ru-RU" sz="1400" dirty="0" err="1"/>
              <a:t>ворожі</a:t>
            </a:r>
            <a:r>
              <a:rPr lang="ru-RU" sz="1400" dirty="0"/>
              <a:t> становища УСС та </a:t>
            </a:r>
            <a:r>
              <a:rPr lang="ru-RU" sz="1400" dirty="0" err="1"/>
              <a:t>німецькі</a:t>
            </a:r>
            <a:r>
              <a:rPr lang="ru-RU" sz="1400" dirty="0"/>
              <a:t>, </a:t>
            </a:r>
            <a:r>
              <a:rPr lang="ru-RU" sz="1400" dirty="0" err="1"/>
              <a:t>мадярські</a:t>
            </a:r>
            <a:r>
              <a:rPr lang="ru-RU" sz="1400" dirty="0"/>
              <a:t> й </a:t>
            </a:r>
            <a:r>
              <a:rPr lang="ru-RU" sz="1400" dirty="0" err="1"/>
              <a:t>австрійські</a:t>
            </a:r>
            <a:r>
              <a:rPr lang="ru-RU" sz="1400" dirty="0"/>
              <a:t> стяги. </a:t>
            </a:r>
            <a:r>
              <a:rPr lang="ru-RU" sz="1400" dirty="0" err="1"/>
              <a:t>Наступ</a:t>
            </a:r>
            <a:r>
              <a:rPr lang="ru-RU" sz="1400" dirty="0"/>
              <a:t> </a:t>
            </a:r>
            <a:r>
              <a:rPr lang="ru-RU" sz="1400" dirty="0" err="1"/>
              <a:t>вдався</a:t>
            </a:r>
            <a:r>
              <a:rPr lang="ru-RU" sz="1400" dirty="0"/>
              <a:t>, але </a:t>
            </a:r>
            <a:r>
              <a:rPr lang="ru-RU" sz="1400" dirty="0" err="1"/>
              <a:t>росіяни</a:t>
            </a:r>
            <a:r>
              <a:rPr lang="ru-RU" sz="1400" dirty="0"/>
              <a:t> </a:t>
            </a:r>
            <a:r>
              <a:rPr lang="ru-RU" sz="1400" dirty="0" err="1"/>
              <a:t>швидко</a:t>
            </a:r>
            <a:r>
              <a:rPr lang="ru-RU" sz="1400" dirty="0"/>
              <a:t> </a:t>
            </a:r>
            <a:r>
              <a:rPr lang="ru-RU" sz="1400" dirty="0" err="1"/>
              <a:t>скоординували</a:t>
            </a:r>
            <a:r>
              <a:rPr lang="ru-RU" sz="1400" dirty="0"/>
              <a:t> </a:t>
            </a:r>
            <a:r>
              <a:rPr lang="ru-RU" sz="1400" dirty="0" err="1"/>
              <a:t>свої</a:t>
            </a:r>
            <a:r>
              <a:rPr lang="ru-RU" sz="1400" dirty="0"/>
              <a:t> </a:t>
            </a:r>
            <a:r>
              <a:rPr lang="ru-RU" sz="1400" dirty="0" err="1"/>
              <a:t>дії</a:t>
            </a:r>
            <a:r>
              <a:rPr lang="ru-RU" sz="1400" dirty="0"/>
              <a:t> та вдарили з </a:t>
            </a:r>
            <a:r>
              <a:rPr lang="ru-RU" sz="1400" dirty="0" err="1"/>
              <a:t>боків</a:t>
            </a:r>
            <a:r>
              <a:rPr lang="ru-RU" sz="1400" dirty="0"/>
              <a:t> і </a:t>
            </a:r>
            <a:r>
              <a:rPr lang="ru-RU" sz="1400" dirty="0" err="1"/>
              <a:t>наступаючі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мусіли</a:t>
            </a:r>
            <a:r>
              <a:rPr lang="ru-RU" sz="1400" dirty="0"/>
              <a:t> </a:t>
            </a:r>
            <a:r>
              <a:rPr lang="ru-RU" sz="1400" dirty="0" err="1"/>
              <a:t>вернутися</a:t>
            </a:r>
            <a:r>
              <a:rPr lang="ru-RU" sz="1400" dirty="0"/>
              <a:t> з великими </a:t>
            </a:r>
            <a:r>
              <a:rPr lang="ru-RU" sz="1400" dirty="0" err="1"/>
              <a:t>втратами</a:t>
            </a:r>
            <a:r>
              <a:rPr lang="ru-RU" sz="1400" dirty="0"/>
              <a:t> до </a:t>
            </a:r>
            <a:r>
              <a:rPr lang="ru-RU" sz="1400" dirty="0" err="1"/>
              <a:t>вихідних</a:t>
            </a:r>
            <a:r>
              <a:rPr lang="ru-RU" sz="1400" dirty="0"/>
              <a:t> </a:t>
            </a:r>
            <a:r>
              <a:rPr lang="ru-RU" sz="1400" dirty="0" err="1"/>
              <a:t>позицій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err="1"/>
              <a:t>Ввечері</a:t>
            </a:r>
            <a:r>
              <a:rPr lang="ru-RU" sz="1400" dirty="0"/>
              <a:t> того ж дня </a:t>
            </a:r>
            <a:r>
              <a:rPr lang="ru-RU" sz="1400" dirty="0" err="1"/>
              <a:t>австрійське</a:t>
            </a:r>
            <a:r>
              <a:rPr lang="ru-RU" sz="1400" dirty="0"/>
              <a:t> </a:t>
            </a:r>
            <a:r>
              <a:rPr lang="ru-RU" sz="1400" dirty="0" err="1"/>
              <a:t>командування</a:t>
            </a:r>
            <a:r>
              <a:rPr lang="ru-RU" sz="1400" dirty="0"/>
              <a:t> </a:t>
            </a:r>
            <a:r>
              <a:rPr lang="ru-RU" sz="1400" dirty="0" err="1"/>
              <a:t>підтягнуло</a:t>
            </a:r>
            <a:r>
              <a:rPr lang="ru-RU" sz="1400" dirty="0"/>
              <a:t> на </a:t>
            </a:r>
            <a:r>
              <a:rPr lang="ru-RU" sz="1400" dirty="0" err="1"/>
              <a:t>Лисонню</a:t>
            </a:r>
            <a:r>
              <a:rPr lang="ru-RU" sz="1400" dirty="0"/>
              <a:t> </a:t>
            </a:r>
            <a:r>
              <a:rPr lang="ru-RU" sz="1400" dirty="0" err="1"/>
              <a:t>важку</a:t>
            </a:r>
            <a:r>
              <a:rPr lang="ru-RU" sz="1400" dirty="0"/>
              <a:t> </a:t>
            </a:r>
            <a:r>
              <a:rPr lang="ru-RU" sz="1400" dirty="0" err="1"/>
              <a:t>артилерію</a:t>
            </a:r>
            <a:r>
              <a:rPr lang="ru-RU" sz="1400" dirty="0"/>
              <a:t>, яка </a:t>
            </a:r>
            <a:r>
              <a:rPr lang="ru-RU" sz="1400" dirty="0" err="1"/>
              <a:t>щойно</a:t>
            </a:r>
            <a:r>
              <a:rPr lang="ru-RU" sz="1400" dirty="0"/>
              <a:t> </a:t>
            </a:r>
            <a:r>
              <a:rPr lang="ru-RU" sz="1400" dirty="0" err="1"/>
              <a:t>прибувши</a:t>
            </a:r>
            <a:r>
              <a:rPr lang="ru-RU" sz="1400" dirty="0"/>
              <a:t> почала </a:t>
            </a:r>
            <a:r>
              <a:rPr lang="ru-RU" sz="1400" dirty="0" err="1"/>
              <a:t>атакувати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обстрілу</a:t>
            </a:r>
            <a:r>
              <a:rPr lang="ru-RU" sz="1400" dirty="0"/>
              <a:t> в </a:t>
            </a:r>
            <a:r>
              <a:rPr lang="ru-RU" sz="1400" dirty="0" err="1"/>
              <a:t>наступ</a:t>
            </a:r>
            <a:r>
              <a:rPr lang="ru-RU" sz="1400" dirty="0"/>
              <a:t> рушила </a:t>
            </a:r>
            <a:r>
              <a:rPr lang="ru-RU" sz="1400" dirty="0" err="1"/>
              <a:t>піхота</a:t>
            </a:r>
            <a:r>
              <a:rPr lang="ru-RU" sz="1400" dirty="0"/>
              <a:t>, яка </a:t>
            </a:r>
            <a:r>
              <a:rPr lang="ru-RU" sz="1400" dirty="0" err="1"/>
              <a:t>майже</a:t>
            </a:r>
            <a:r>
              <a:rPr lang="ru-RU" sz="1400" dirty="0"/>
              <a:t> без бою </a:t>
            </a:r>
            <a:r>
              <a:rPr lang="ru-RU" sz="1400" dirty="0" err="1"/>
              <a:t>здобула</a:t>
            </a:r>
            <a:r>
              <a:rPr lang="ru-RU" sz="1400" dirty="0"/>
              <a:t> </a:t>
            </a:r>
            <a:r>
              <a:rPr lang="ru-RU" sz="1400" dirty="0" err="1"/>
              <a:t>головні</a:t>
            </a:r>
            <a:r>
              <a:rPr lang="ru-RU" sz="1400" dirty="0"/>
              <a:t> становища. Велика битва за </a:t>
            </a:r>
            <a:r>
              <a:rPr lang="ru-RU" sz="1400" dirty="0" err="1"/>
              <a:t>Лисоню</a:t>
            </a:r>
            <a:r>
              <a:rPr lang="ru-RU" sz="1400" dirty="0"/>
              <a:t> і </a:t>
            </a:r>
            <a:r>
              <a:rPr lang="ru-RU" sz="1400" dirty="0" err="1"/>
              <a:t>Бережани</a:t>
            </a:r>
            <a:r>
              <a:rPr lang="ru-RU" sz="1400" dirty="0"/>
              <a:t> </a:t>
            </a:r>
            <a:r>
              <a:rPr lang="ru-RU" sz="1400" dirty="0" err="1"/>
              <a:t>скінчилася</a:t>
            </a:r>
            <a:r>
              <a:rPr lang="ru-RU" sz="1400" dirty="0"/>
              <a:t> </a:t>
            </a:r>
            <a:r>
              <a:rPr lang="ru-RU" sz="1400" dirty="0" err="1"/>
              <a:t>перемогою</a:t>
            </a:r>
            <a:r>
              <a:rPr lang="ru-RU" sz="1400" dirty="0"/>
              <a:t>, яку </a:t>
            </a:r>
            <a:r>
              <a:rPr lang="ru-RU" sz="1400" dirty="0" err="1"/>
              <a:t>вирішили</a:t>
            </a:r>
            <a:r>
              <a:rPr lang="ru-RU" sz="1400" dirty="0"/>
              <a:t> у </a:t>
            </a:r>
            <a:r>
              <a:rPr lang="ru-RU" sz="1400" dirty="0" err="1"/>
              <a:t>великій</a:t>
            </a:r>
            <a:r>
              <a:rPr lang="ru-RU" sz="1400" dirty="0"/>
              <a:t> </a:t>
            </a:r>
            <a:r>
              <a:rPr lang="ru-RU" sz="1400" dirty="0" err="1"/>
              <a:t>мірі</a:t>
            </a:r>
            <a:r>
              <a:rPr lang="ru-RU" sz="1400" dirty="0"/>
              <a:t> УСС. Вони </a:t>
            </a:r>
            <a:r>
              <a:rPr lang="ru-RU" sz="1400" dirty="0" err="1"/>
              <a:t>виграли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важливий</a:t>
            </a:r>
            <a:r>
              <a:rPr lang="ru-RU" sz="1400" dirty="0"/>
              <a:t> </a:t>
            </a:r>
            <a:r>
              <a:rPr lang="ru-RU" sz="1400" dirty="0" err="1"/>
              <a:t>бій</a:t>
            </a:r>
            <a:r>
              <a:rPr lang="ru-RU" sz="1400" dirty="0"/>
              <a:t> за свою честь і добре </a:t>
            </a:r>
            <a:r>
              <a:rPr lang="ru-RU" sz="1400" dirty="0" err="1"/>
              <a:t>ім'я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Але та </a:t>
            </a:r>
            <a:r>
              <a:rPr lang="ru-RU" sz="1400" dirty="0" err="1"/>
              <a:t>перемога</a:t>
            </a:r>
            <a:r>
              <a:rPr lang="ru-RU" sz="1400" dirty="0"/>
              <a:t> </a:t>
            </a:r>
            <a:r>
              <a:rPr lang="ru-RU" sz="1400" dirty="0" err="1"/>
              <a:t>вимагала</a:t>
            </a:r>
            <a:r>
              <a:rPr lang="ru-RU" sz="1400" dirty="0"/>
              <a:t> </a:t>
            </a:r>
            <a:r>
              <a:rPr lang="ru-RU" sz="1400" dirty="0" err="1"/>
              <a:t>багатьох</a:t>
            </a:r>
            <a:r>
              <a:rPr lang="ru-RU" sz="1400" dirty="0"/>
              <a:t> жертв УСС :з 44 старшин осталось </a:t>
            </a:r>
            <a:r>
              <a:rPr lang="ru-RU" sz="1400" dirty="0" err="1"/>
              <a:t>тільки</a:t>
            </a:r>
            <a:r>
              <a:rPr lang="ru-RU" sz="1400" dirty="0"/>
              <a:t> 16 </a:t>
            </a:r>
            <a:r>
              <a:rPr lang="ru-RU" sz="1400" dirty="0" err="1"/>
              <a:t>здорових</a:t>
            </a:r>
            <a:r>
              <a:rPr lang="ru-RU" sz="1400" dirty="0"/>
              <a:t>, </a:t>
            </a:r>
            <a:r>
              <a:rPr lang="ru-RU" sz="1400" dirty="0" err="1"/>
              <a:t>втрати</a:t>
            </a:r>
            <a:r>
              <a:rPr lang="ru-RU" sz="1400" dirty="0"/>
              <a:t>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стрільців</a:t>
            </a:r>
            <a:r>
              <a:rPr lang="ru-RU" sz="1400" dirty="0"/>
              <a:t> становили </a:t>
            </a:r>
            <a:r>
              <a:rPr lang="ru-RU" sz="1400" dirty="0" err="1"/>
              <a:t>близько</a:t>
            </a:r>
            <a:r>
              <a:rPr lang="ru-RU" sz="1400" dirty="0"/>
              <a:t> 700 людей.</a:t>
            </a:r>
          </a:p>
          <a:p>
            <a:pPr marL="0" indent="0">
              <a:buNone/>
            </a:pP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бою </a:t>
            </a:r>
            <a:r>
              <a:rPr lang="ru-RU" sz="1400" dirty="0" err="1"/>
              <a:t>замість</a:t>
            </a:r>
            <a:r>
              <a:rPr lang="ru-RU" sz="1400" dirty="0"/>
              <a:t> </a:t>
            </a:r>
            <a:r>
              <a:rPr lang="ru-RU" sz="1400" dirty="0" err="1"/>
              <a:t>втрачених</a:t>
            </a:r>
            <a:r>
              <a:rPr lang="ru-RU" sz="1400" dirty="0"/>
              <a:t> 700 з Коша </a:t>
            </a:r>
            <a:r>
              <a:rPr lang="ru-RU" sz="1400" dirty="0" err="1"/>
              <a:t>прийшло</a:t>
            </a:r>
            <a:r>
              <a:rPr lang="ru-RU" sz="1400" dirty="0"/>
              <a:t> 200 </a:t>
            </a:r>
            <a:r>
              <a:rPr lang="ru-RU" sz="1400" dirty="0" err="1"/>
              <a:t>новобранців</a:t>
            </a:r>
            <a:r>
              <a:rPr lang="ru-RU" sz="1400" dirty="0"/>
              <a:t>.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легіон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відправлений</a:t>
            </a:r>
            <a:r>
              <a:rPr lang="ru-RU" sz="1400" dirty="0"/>
              <a:t> до запас </a:t>
            </a:r>
            <a:r>
              <a:rPr lang="ru-RU" sz="1400" dirty="0" err="1"/>
              <a:t>дивізії</a:t>
            </a:r>
            <a:r>
              <a:rPr lang="ru-RU" sz="1400" dirty="0"/>
              <a:t>. Але </a:t>
            </a:r>
            <a:r>
              <a:rPr lang="ru-RU" sz="1400" dirty="0" err="1"/>
              <a:t>вже</a:t>
            </a:r>
            <a:r>
              <a:rPr lang="ru-RU" sz="1400" dirty="0"/>
              <a:t> 16 </a:t>
            </a:r>
            <a:r>
              <a:rPr lang="ru-RU" sz="1400" dirty="0" err="1"/>
              <a:t>вересня</a:t>
            </a:r>
            <a:r>
              <a:rPr lang="ru-RU" sz="1400" dirty="0"/>
              <a:t> коли ворог </a:t>
            </a:r>
            <a:r>
              <a:rPr lang="ru-RU" sz="1400" dirty="0" err="1"/>
              <a:t>атакував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</a:t>
            </a:r>
            <a:r>
              <a:rPr lang="ru-RU" sz="1400" dirty="0" err="1"/>
              <a:t>турецької</a:t>
            </a:r>
            <a:r>
              <a:rPr lang="ru-RU" sz="1400" dirty="0"/>
              <a:t> </a:t>
            </a:r>
            <a:r>
              <a:rPr lang="ru-RU" sz="1400" dirty="0" err="1"/>
              <a:t>дивізії</a:t>
            </a:r>
            <a:r>
              <a:rPr lang="ru-RU" sz="1400" dirty="0"/>
              <a:t> полк УСС </a:t>
            </a:r>
            <a:r>
              <a:rPr lang="ru-RU" sz="1400" dirty="0" err="1"/>
              <a:t>пішов</a:t>
            </a:r>
            <a:r>
              <a:rPr lang="ru-RU" sz="1400" dirty="0"/>
              <a:t> у </a:t>
            </a:r>
            <a:r>
              <a:rPr lang="ru-RU" sz="1400" dirty="0" err="1"/>
              <a:t>наступ</a:t>
            </a:r>
            <a:r>
              <a:rPr lang="ru-RU" sz="1400" dirty="0"/>
              <a:t> і </a:t>
            </a:r>
            <a:r>
              <a:rPr lang="ru-RU" sz="1400" dirty="0" err="1"/>
              <a:t>відбив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Але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наступного</a:t>
            </a:r>
            <a:r>
              <a:rPr lang="ru-RU" sz="1400" dirty="0"/>
              <a:t> дня </a:t>
            </a:r>
            <a:r>
              <a:rPr lang="ru-RU" sz="1400" dirty="0" err="1"/>
              <a:t>легіон</a:t>
            </a:r>
            <a:r>
              <a:rPr lang="ru-RU" sz="1400" dirty="0"/>
              <a:t> </a:t>
            </a:r>
            <a:r>
              <a:rPr lang="ru-RU" sz="1400" dirty="0" err="1"/>
              <a:t>захопили</a:t>
            </a:r>
            <a:r>
              <a:rPr lang="ru-RU" sz="1400" dirty="0"/>
              <a:t> у полон і </a:t>
            </a:r>
            <a:r>
              <a:rPr lang="ru-RU" sz="1400" dirty="0" err="1"/>
              <a:t>тільки</a:t>
            </a:r>
            <a:r>
              <a:rPr lang="ru-RU" sz="1400" dirty="0"/>
              <a:t> 16 старшин і 158 </a:t>
            </a:r>
            <a:r>
              <a:rPr lang="ru-RU" sz="1400" dirty="0" err="1"/>
              <a:t>стрільців</a:t>
            </a:r>
            <a:r>
              <a:rPr lang="ru-RU" sz="1400" dirty="0"/>
              <a:t> </a:t>
            </a:r>
            <a:r>
              <a:rPr lang="ru-RU" sz="1400" dirty="0" err="1"/>
              <a:t>змогли</a:t>
            </a:r>
            <a:r>
              <a:rPr lang="ru-RU" sz="1400" dirty="0"/>
              <a:t> </a:t>
            </a:r>
            <a:r>
              <a:rPr lang="ru-RU" sz="1400" dirty="0" err="1"/>
              <a:t>врятуватися</a:t>
            </a:r>
            <a:r>
              <a:rPr lang="ru-RU" sz="1400" dirty="0"/>
              <a:t>. </a:t>
            </a:r>
            <a:r>
              <a:rPr lang="ru-RU" sz="1400" dirty="0" err="1"/>
              <a:t>Згодом</a:t>
            </a:r>
            <a:r>
              <a:rPr lang="ru-RU" sz="1400" dirty="0"/>
              <a:t> вони </a:t>
            </a:r>
            <a:r>
              <a:rPr lang="ru-RU" sz="1400" dirty="0" err="1"/>
              <a:t>відправились</a:t>
            </a:r>
            <a:r>
              <a:rPr lang="ru-RU" sz="1400" dirty="0"/>
              <a:t> до </a:t>
            </a:r>
            <a:r>
              <a:rPr lang="ru-RU" sz="1400" dirty="0" err="1"/>
              <a:t>Посочного</a:t>
            </a:r>
            <a:r>
              <a:rPr lang="ru-RU" sz="1400" dirty="0"/>
              <a:t> і </a:t>
            </a:r>
            <a:r>
              <a:rPr lang="ru-RU" sz="1400" dirty="0" err="1"/>
              <a:t>Розвадова</a:t>
            </a:r>
            <a:r>
              <a:rPr lang="ru-RU" sz="1400" dirty="0"/>
              <a:t> де </a:t>
            </a:r>
            <a:r>
              <a:rPr lang="ru-RU" sz="1400" dirty="0" err="1"/>
              <a:t>знаходилися</a:t>
            </a:r>
            <a:r>
              <a:rPr lang="ru-RU" sz="1400" dirty="0"/>
              <a:t> Кош І </a:t>
            </a:r>
            <a:r>
              <a:rPr lang="ru-RU" sz="1400" dirty="0" err="1"/>
              <a:t>Вишкіл</a:t>
            </a:r>
            <a:r>
              <a:rPr lang="ru-RU" sz="1400" dirty="0"/>
              <a:t> УСС.</a:t>
            </a:r>
          </a:p>
          <a:p>
            <a:pPr marL="0" indent="0">
              <a:buNone/>
            </a:pPr>
            <a:r>
              <a:rPr lang="ru-RU" sz="1400" dirty="0"/>
              <a:t>Битва на </a:t>
            </a:r>
            <a:r>
              <a:rPr lang="ru-RU" sz="1400" dirty="0" err="1"/>
              <a:t>горі</a:t>
            </a:r>
            <a:r>
              <a:rPr lang="ru-RU" sz="1400" dirty="0"/>
              <a:t> </a:t>
            </a:r>
            <a:r>
              <a:rPr lang="ru-RU" sz="1400" dirty="0" err="1"/>
              <a:t>Лисонній</a:t>
            </a:r>
            <a:r>
              <a:rPr lang="ru-RU" sz="1400" dirty="0"/>
              <a:t> - </a:t>
            </a:r>
            <a:r>
              <a:rPr lang="ru-RU" sz="1400" dirty="0" err="1"/>
              <a:t>це</a:t>
            </a:r>
            <a:r>
              <a:rPr lang="ru-RU" sz="1400" dirty="0"/>
              <a:t> одна з </a:t>
            </a:r>
            <a:r>
              <a:rPr lang="ru-RU" sz="1400" dirty="0" err="1"/>
              <a:t>найтрагічніших</a:t>
            </a:r>
            <a:r>
              <a:rPr lang="ru-RU" sz="1400" dirty="0"/>
              <a:t> </a:t>
            </a:r>
            <a:r>
              <a:rPr lang="ru-RU" sz="1400" dirty="0" err="1"/>
              <a:t>сторінок</a:t>
            </a:r>
            <a:r>
              <a:rPr lang="ru-RU" sz="1400" dirty="0"/>
              <a:t> </a:t>
            </a:r>
            <a:r>
              <a:rPr lang="ru-RU" sz="1400" dirty="0" err="1"/>
              <a:t>бойового</a:t>
            </a:r>
            <a:r>
              <a:rPr lang="ru-RU" sz="1400" dirty="0"/>
              <a:t> </a:t>
            </a:r>
            <a:r>
              <a:rPr lang="ru-RU" sz="1400" dirty="0" err="1"/>
              <a:t>літопису</a:t>
            </a:r>
            <a:r>
              <a:rPr lang="ru-RU" sz="1400" dirty="0"/>
              <a:t> полку УСС.</a:t>
            </a:r>
          </a:p>
        </p:txBody>
      </p:sp>
    </p:spTree>
    <p:extLst>
      <p:ext uri="{BB962C8B-B14F-4D97-AF65-F5344CB8AC3E}">
        <p14:creationId xmlns:p14="http://schemas.microsoft.com/office/powerpoint/2010/main" val="25955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56992"/>
            <a:ext cx="144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ора </a:t>
            </a:r>
            <a:r>
              <a:rPr lang="ru-RU" b="1" dirty="0" err="1" smtClean="0"/>
              <a:t>Лисоня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6" y="2780928"/>
            <a:ext cx="4076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05466" y="6054606"/>
            <a:ext cx="236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ора </a:t>
            </a:r>
            <a:r>
              <a:rPr lang="ru-RU" b="1" dirty="0" err="1" smtClean="0"/>
              <a:t>Лисоня</a:t>
            </a:r>
            <a:r>
              <a:rPr lang="ru-RU" b="1" dirty="0" smtClean="0"/>
              <a:t> </a:t>
            </a:r>
            <a:r>
              <a:rPr lang="ru-RU" b="1" dirty="0" err="1" smtClean="0"/>
              <a:t>сьогодні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0" y="3691233"/>
            <a:ext cx="3954463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6423938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Кривава</a:t>
            </a:r>
            <a:r>
              <a:rPr lang="ru-RU" b="1" dirty="0" smtClean="0"/>
              <a:t> битва на </a:t>
            </a:r>
            <a:r>
              <a:rPr lang="ru-RU" b="1" dirty="0" err="1" smtClean="0"/>
              <a:t>горі</a:t>
            </a:r>
            <a:r>
              <a:rPr lang="ru-RU" b="1" dirty="0" smtClean="0"/>
              <a:t> </a:t>
            </a:r>
            <a:r>
              <a:rPr lang="ru-RU" b="1" dirty="0" err="1" smtClean="0"/>
              <a:t>Лисоня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92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Висновок: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тяжкого, тернистого шляху </a:t>
            </a:r>
            <a:r>
              <a:rPr lang="ru-RU" dirty="0" err="1"/>
              <a:t>легіон</a:t>
            </a:r>
            <a:r>
              <a:rPr lang="ru-RU" dirty="0"/>
              <a:t> УСС </a:t>
            </a:r>
            <a:r>
              <a:rPr lang="ru-RU" dirty="0" err="1"/>
              <a:t>супроводжувала</a:t>
            </a:r>
            <a:r>
              <a:rPr lang="ru-RU" dirty="0"/>
              <a:t> тяжка доля битв, голоду і </a:t>
            </a:r>
            <a:r>
              <a:rPr lang="ru-RU" dirty="0" err="1"/>
              <a:t>недовіри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Майже</a:t>
            </a:r>
            <a:r>
              <a:rPr lang="ru-RU" dirty="0"/>
              <a:t> весь час </a:t>
            </a:r>
            <a:r>
              <a:rPr lang="ru-RU" dirty="0" err="1"/>
              <a:t>легіонери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підозру</a:t>
            </a:r>
            <a:r>
              <a:rPr lang="ru-RU" dirty="0"/>
              <a:t> 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австрійського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. Але </a:t>
            </a:r>
            <a:r>
              <a:rPr lang="ru-RU" dirty="0" err="1"/>
              <a:t>січовики</a:t>
            </a:r>
            <a:r>
              <a:rPr lang="ru-RU" dirty="0"/>
              <a:t> все одно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знали, </a:t>
            </a:r>
            <a:r>
              <a:rPr lang="ru-RU" dirty="0" err="1"/>
              <a:t>що</a:t>
            </a:r>
            <a:r>
              <a:rPr lang="ru-RU" dirty="0"/>
              <a:t> без них весь </a:t>
            </a:r>
            <a:r>
              <a:rPr lang="ru-RU" dirty="0" err="1"/>
              <a:t>український</a:t>
            </a:r>
            <a:r>
              <a:rPr lang="ru-RU" dirty="0"/>
              <a:t> народ </a:t>
            </a:r>
            <a:r>
              <a:rPr lang="ru-RU" dirty="0" err="1"/>
              <a:t>Галичини</a:t>
            </a:r>
            <a:r>
              <a:rPr lang="ru-RU" dirty="0"/>
              <a:t> </a:t>
            </a:r>
            <a:r>
              <a:rPr lang="ru-RU" dirty="0" err="1"/>
              <a:t>загине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самодержавства</a:t>
            </a:r>
            <a:r>
              <a:rPr lang="ru-RU" dirty="0"/>
              <a:t>. Тому вони </a:t>
            </a:r>
            <a:r>
              <a:rPr lang="ru-RU" dirty="0" err="1"/>
              <a:t>билися</a:t>
            </a:r>
            <a:r>
              <a:rPr lang="ru-RU" dirty="0"/>
              <a:t> до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за волю </a:t>
            </a:r>
            <a:r>
              <a:rPr lang="ru-RU" dirty="0" err="1"/>
              <a:t>українського</a:t>
            </a:r>
            <a:r>
              <a:rPr lang="ru-RU" dirty="0"/>
              <a:t> народу, за свою честь і славу, </a:t>
            </a:r>
            <a:r>
              <a:rPr lang="ru-RU" dirty="0" err="1"/>
              <a:t>навіть</a:t>
            </a:r>
            <a:r>
              <a:rPr lang="ru-RU" dirty="0"/>
              <a:t> коли знали,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чекає</a:t>
            </a:r>
            <a:r>
              <a:rPr lang="ru-RU" dirty="0"/>
              <a:t> </a:t>
            </a:r>
            <a:r>
              <a:rPr lang="ru-RU" dirty="0" err="1"/>
              <a:t>неминуча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УСС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урядом </a:t>
            </a:r>
            <a:r>
              <a:rPr lang="ru-RU" dirty="0" err="1"/>
              <a:t>найліпшим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австрійських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так і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виправдані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урядом. В той час на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по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легіонерів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9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   Перший бойовий досвід легіону УСС (Галицька</a:t>
            </a:r>
            <a:r>
              <a:rPr lang="ru-RU" b="1" dirty="0">
                <a:effectLst/>
              </a:rPr>
              <a:t> битва)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Перший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бойовий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досвід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легіону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УСС (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Галицька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битва)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298448"/>
            <a:ext cx="8568952" cy="5559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на 450-кілометровому </a:t>
            </a:r>
            <a:r>
              <a:rPr lang="ru-RU" dirty="0" err="1"/>
              <a:t>фронті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Івангорода</a:t>
            </a:r>
            <a:r>
              <a:rPr lang="ru-RU" dirty="0"/>
              <a:t> до </a:t>
            </a:r>
            <a:r>
              <a:rPr lang="ru-RU" dirty="0" err="1"/>
              <a:t>Кам'янця-Подільського</a:t>
            </a:r>
            <a:r>
              <a:rPr lang="ru-RU" dirty="0"/>
              <a:t> </a:t>
            </a:r>
            <a:r>
              <a:rPr lang="ru-RU" dirty="0" err="1"/>
              <a:t>розгорнулася</a:t>
            </a:r>
            <a:r>
              <a:rPr lang="ru-RU" dirty="0"/>
              <a:t> одна з </a:t>
            </a:r>
            <a:r>
              <a:rPr lang="ru-RU" dirty="0" err="1"/>
              <a:t>найбільших</a:t>
            </a:r>
            <a:r>
              <a:rPr lang="ru-RU" dirty="0"/>
              <a:t> битв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- </a:t>
            </a:r>
            <a:r>
              <a:rPr lang="ru-RU" dirty="0" err="1" smtClean="0"/>
              <a:t>Галицька</a:t>
            </a:r>
            <a:r>
              <a:rPr lang="ru-RU" dirty="0" smtClean="0"/>
              <a:t> </a:t>
            </a:r>
            <a:r>
              <a:rPr lang="ru-RU" dirty="0"/>
              <a:t>битва за </a:t>
            </a:r>
            <a:r>
              <a:rPr lang="ru-RU" dirty="0" err="1"/>
              <a:t>участю</a:t>
            </a:r>
            <a:r>
              <a:rPr lang="ru-RU" dirty="0"/>
              <a:t> з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боків</a:t>
            </a:r>
            <a:r>
              <a:rPr lang="ru-RU" dirty="0"/>
              <a:t> </a:t>
            </a:r>
            <a:r>
              <a:rPr lang="ru-RU" dirty="0" err="1"/>
              <a:t>півтора</a:t>
            </a:r>
            <a:r>
              <a:rPr lang="ru-RU" dirty="0"/>
              <a:t> </a:t>
            </a:r>
            <a:r>
              <a:rPr lang="ru-RU" dirty="0" err="1"/>
              <a:t>мільйона</a:t>
            </a:r>
            <a:r>
              <a:rPr lang="ru-RU" dirty="0"/>
              <a:t> солдат і </a:t>
            </a:r>
            <a:r>
              <a:rPr lang="ru-RU" dirty="0" err="1"/>
              <a:t>офіцерів</a:t>
            </a:r>
            <a:r>
              <a:rPr lang="ru-RU" dirty="0"/>
              <a:t>. Битва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наступом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6 </a:t>
            </a:r>
            <a:r>
              <a:rPr lang="ru-RU" dirty="0" err="1"/>
              <a:t>серпня</a:t>
            </a:r>
            <a:r>
              <a:rPr lang="ru-RU" dirty="0"/>
              <a:t>. Через </a:t>
            </a:r>
            <a:r>
              <a:rPr lang="ru-RU" dirty="0" err="1"/>
              <a:t>місяць</a:t>
            </a:r>
            <a:r>
              <a:rPr lang="ru-RU" dirty="0"/>
              <a:t> 3-тя </a:t>
            </a:r>
            <a:r>
              <a:rPr lang="ru-RU" dirty="0" err="1"/>
              <a:t>армія</a:t>
            </a:r>
            <a:r>
              <a:rPr lang="ru-RU" dirty="0"/>
              <a:t> генерала Мю </a:t>
            </a:r>
            <a:r>
              <a:rPr lang="ru-RU" dirty="0" err="1"/>
              <a:t>Рузького</a:t>
            </a:r>
            <a:r>
              <a:rPr lang="ru-RU" dirty="0"/>
              <a:t> </a:t>
            </a:r>
            <a:r>
              <a:rPr lang="ru-RU" dirty="0" err="1"/>
              <a:t>зайняла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, а 8-ма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О. Брусилова </a:t>
            </a:r>
            <a:r>
              <a:rPr lang="ru-RU" dirty="0" err="1"/>
              <a:t>відбила</a:t>
            </a:r>
            <a:r>
              <a:rPr lang="ru-RU" dirty="0"/>
              <a:t> </a:t>
            </a:r>
            <a:r>
              <a:rPr lang="ru-RU" dirty="0" err="1"/>
              <a:t>цісарську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в </a:t>
            </a:r>
            <a:r>
              <a:rPr lang="ru-RU" dirty="0" err="1"/>
              <a:t>Карпати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окупувала</a:t>
            </a:r>
            <a:r>
              <a:rPr lang="ru-RU" dirty="0"/>
              <a:t> </a:t>
            </a:r>
            <a:r>
              <a:rPr lang="ru-RU" dirty="0" err="1"/>
              <a:t>Галичину</a:t>
            </a:r>
            <a:r>
              <a:rPr lang="ru-RU" dirty="0"/>
              <a:t>, а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Австрії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400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вояків</a:t>
            </a:r>
            <a:r>
              <a:rPr lang="ru-RU" dirty="0"/>
              <a:t>, з них </a:t>
            </a:r>
            <a:r>
              <a:rPr lang="ru-RU" dirty="0" err="1"/>
              <a:t>майже</a:t>
            </a:r>
            <a:r>
              <a:rPr lang="ru-RU" dirty="0"/>
              <a:t> 100 </a:t>
            </a:r>
            <a:r>
              <a:rPr lang="ru-RU" dirty="0" err="1" smtClean="0"/>
              <a:t>тисяч</a:t>
            </a:r>
            <a:r>
              <a:rPr lang="ru-RU" dirty="0" smtClean="0"/>
              <a:t> стали </a:t>
            </a:r>
            <a:r>
              <a:rPr lang="ru-RU" dirty="0" err="1"/>
              <a:t>полоненими</a:t>
            </a:r>
            <a:r>
              <a:rPr lang="ru-RU" dirty="0"/>
              <a:t>. І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/>
              <a:t>ситуацією</a:t>
            </a:r>
            <a:r>
              <a:rPr lang="ru-RU" dirty="0"/>
              <a:t> на </a:t>
            </a:r>
            <a:r>
              <a:rPr lang="ru-RU" dirty="0" err="1"/>
              <a:t>фронті</a:t>
            </a:r>
            <a:r>
              <a:rPr lang="ru-RU" dirty="0"/>
              <a:t> генерал Гофман </a:t>
            </a:r>
            <a:r>
              <a:rPr lang="ru-RU" dirty="0" err="1"/>
              <a:t>віддав</a:t>
            </a:r>
            <a:r>
              <a:rPr lang="ru-RU" dirty="0"/>
              <a:t> наказ ввести </a:t>
            </a:r>
            <a:r>
              <a:rPr lang="ru-RU" dirty="0" err="1"/>
              <a:t>легіон</a:t>
            </a:r>
            <a:r>
              <a:rPr lang="ru-RU" dirty="0"/>
              <a:t> УСС у </a:t>
            </a:r>
            <a:r>
              <a:rPr lang="ru-RU" dirty="0" err="1"/>
              <a:t>бої</a:t>
            </a:r>
            <a:r>
              <a:rPr lang="ru-RU" dirty="0"/>
              <a:t>. Через </a:t>
            </a:r>
            <a:r>
              <a:rPr lang="ru-RU" dirty="0" err="1"/>
              <a:t>тиждень</a:t>
            </a:r>
            <a:r>
              <a:rPr lang="ru-RU" dirty="0"/>
              <a:t> сотня В. </a:t>
            </a:r>
            <a:r>
              <a:rPr lang="ru-RU" dirty="0" err="1"/>
              <a:t>Дідушка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на </a:t>
            </a:r>
            <a:r>
              <a:rPr lang="ru-RU" dirty="0" err="1"/>
              <a:t>Верецький</a:t>
            </a:r>
            <a:r>
              <a:rPr lang="ru-RU" dirty="0"/>
              <a:t> перевал, де </a:t>
            </a:r>
            <a:r>
              <a:rPr lang="ru-RU" dirty="0" err="1"/>
              <a:t>зустріла</a:t>
            </a:r>
            <a:r>
              <a:rPr lang="ru-RU" dirty="0"/>
              <a:t> </a:t>
            </a:r>
            <a:r>
              <a:rPr lang="ru-RU" dirty="0" err="1"/>
              <a:t>наступаючі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2-ї </a:t>
            </a:r>
            <a:r>
              <a:rPr lang="ru-RU" dirty="0" err="1"/>
              <a:t>кубанської</a:t>
            </a:r>
            <a:r>
              <a:rPr lang="ru-RU" dirty="0"/>
              <a:t> </a:t>
            </a:r>
            <a:r>
              <a:rPr lang="ru-RU" dirty="0" err="1"/>
              <a:t>козачої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ж </a:t>
            </a:r>
            <a:r>
              <a:rPr lang="ru-RU" dirty="0" err="1"/>
              <a:t>зайняла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сторожових</a:t>
            </a:r>
            <a:r>
              <a:rPr lang="ru-RU" dirty="0"/>
              <a:t> </a:t>
            </a:r>
            <a:r>
              <a:rPr lang="ru-RU" dirty="0" err="1"/>
              <a:t>постів</a:t>
            </a:r>
            <a:r>
              <a:rPr lang="ru-RU" dirty="0"/>
              <a:t> на </a:t>
            </a:r>
            <a:r>
              <a:rPr lang="ru-RU" dirty="0" err="1"/>
              <a:t>Ужоцькому</a:t>
            </a:r>
            <a:r>
              <a:rPr lang="ru-RU" dirty="0"/>
              <a:t> </a:t>
            </a:r>
            <a:r>
              <a:rPr lang="ru-RU" dirty="0" err="1"/>
              <a:t>перевалі</a:t>
            </a:r>
            <a:r>
              <a:rPr lang="ru-RU" dirty="0"/>
              <a:t> сотня одного з </a:t>
            </a:r>
            <a:r>
              <a:rPr lang="ru-RU" dirty="0" err="1"/>
              <a:t>отаманів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сотня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УСС </a:t>
            </a:r>
            <a:r>
              <a:rPr lang="ru-RU" dirty="0" err="1"/>
              <a:t>зав'язала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 з </a:t>
            </a:r>
            <a:r>
              <a:rPr lang="ru-RU" dirty="0" err="1"/>
              <a:t>кубанцями</a:t>
            </a:r>
            <a:r>
              <a:rPr lang="ru-RU" dirty="0"/>
              <a:t> і </a:t>
            </a:r>
            <a:r>
              <a:rPr lang="ru-RU" dirty="0" err="1"/>
              <a:t>зазнала</a:t>
            </a:r>
            <a:r>
              <a:rPr lang="ru-RU" dirty="0"/>
              <a:t> перших жертв </a:t>
            </a:r>
            <a:r>
              <a:rPr lang="ru-RU" dirty="0" err="1" smtClean="0"/>
              <a:t>війни</a:t>
            </a:r>
            <a:r>
              <a:rPr lang="ru-RU" dirty="0" smtClean="0"/>
              <a:t> - 22 </a:t>
            </a:r>
            <a:r>
              <a:rPr lang="ru-RU" dirty="0" err="1"/>
              <a:t>стрільці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вбиті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Водночас</a:t>
            </a:r>
            <a:r>
              <a:rPr lang="ru-RU" dirty="0"/>
              <a:t> не </a:t>
            </a:r>
            <a:r>
              <a:rPr lang="ru-RU" dirty="0" err="1"/>
              <a:t>враховуючи</a:t>
            </a:r>
            <a:r>
              <a:rPr lang="ru-RU" dirty="0"/>
              <a:t> думки </a:t>
            </a:r>
            <a:r>
              <a:rPr lang="ru-RU" dirty="0" err="1"/>
              <a:t>старшини</a:t>
            </a:r>
            <a:r>
              <a:rPr lang="ru-RU" dirty="0"/>
              <a:t> </a:t>
            </a:r>
            <a:r>
              <a:rPr lang="ru-RU" dirty="0" err="1"/>
              <a:t>австрійське</a:t>
            </a:r>
            <a:r>
              <a:rPr lang="ru-RU" dirty="0"/>
              <a:t>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роздробило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на </a:t>
            </a:r>
            <a:r>
              <a:rPr lang="ru-RU" dirty="0" err="1"/>
              <a:t>розвідувальні</a:t>
            </a:r>
            <a:r>
              <a:rPr lang="ru-RU" dirty="0"/>
              <a:t> </a:t>
            </a:r>
            <a:r>
              <a:rPr lang="ru-RU" dirty="0" err="1"/>
              <a:t>стежі</a:t>
            </a:r>
            <a:r>
              <a:rPr lang="ru-RU" dirty="0"/>
              <a:t> по 20 </a:t>
            </a:r>
            <a:r>
              <a:rPr lang="ru-RU" dirty="0" err="1"/>
              <a:t>чоловік</a:t>
            </a:r>
            <a:r>
              <a:rPr lang="ru-RU" dirty="0"/>
              <a:t> у </a:t>
            </a:r>
            <a:r>
              <a:rPr lang="ru-RU" dirty="0" err="1"/>
              <a:t>кожній</a:t>
            </a:r>
            <a:r>
              <a:rPr lang="ru-RU" dirty="0"/>
              <a:t> і наказало </a:t>
            </a:r>
            <a:r>
              <a:rPr lang="ru-RU" dirty="0" err="1"/>
              <a:t>пробратися</a:t>
            </a:r>
            <a:r>
              <a:rPr lang="ru-RU" dirty="0"/>
              <a:t> до </a:t>
            </a:r>
            <a:r>
              <a:rPr lang="ru-RU" dirty="0" err="1"/>
              <a:t>тилів</a:t>
            </a:r>
            <a:r>
              <a:rPr lang="ru-RU" dirty="0"/>
              <a:t> ворога.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невдалих</a:t>
            </a:r>
            <a:r>
              <a:rPr lang="ru-RU" dirty="0"/>
              <a:t>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перетнути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фронту, </a:t>
            </a:r>
            <a:r>
              <a:rPr lang="ru-RU" dirty="0" err="1"/>
              <a:t>зазнавши</a:t>
            </a:r>
            <a:r>
              <a:rPr lang="ru-RU" dirty="0"/>
              <a:t> великих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стежі</a:t>
            </a:r>
            <a:r>
              <a:rPr lang="ru-RU" dirty="0"/>
              <a:t> </a:t>
            </a:r>
            <a:r>
              <a:rPr lang="ru-RU" dirty="0" err="1"/>
              <a:t>поверталися</a:t>
            </a:r>
            <a:r>
              <a:rPr lang="ru-RU" dirty="0"/>
              <a:t> назад.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пропали </a:t>
            </a:r>
            <a:r>
              <a:rPr lang="ru-RU" dirty="0" err="1"/>
              <a:t>безслідно</a:t>
            </a:r>
            <a:r>
              <a:rPr lang="ru-RU" dirty="0"/>
              <a:t>. Напевно </a:t>
            </a:r>
            <a:r>
              <a:rPr lang="ru-RU" dirty="0" err="1"/>
              <a:t>переконавшись</a:t>
            </a:r>
            <a:r>
              <a:rPr lang="ru-RU" dirty="0"/>
              <a:t> у </a:t>
            </a:r>
            <a:r>
              <a:rPr lang="ru-RU" dirty="0" err="1"/>
              <a:t>безплідності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намірів</a:t>
            </a:r>
            <a:r>
              <a:rPr lang="ru-RU" dirty="0"/>
              <a:t> генерал Гофман </a:t>
            </a:r>
            <a:r>
              <a:rPr lang="ru-RU" dirty="0" err="1"/>
              <a:t>відмінив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наказ. 7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зайняли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оборони на </a:t>
            </a:r>
            <a:r>
              <a:rPr lang="ru-RU" dirty="0" err="1"/>
              <a:t>Бескидах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австрійська</a:t>
            </a:r>
            <a:r>
              <a:rPr lang="ru-RU" dirty="0"/>
              <a:t>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з </a:t>
            </a:r>
            <a:r>
              <a:rPr lang="ru-RU" dirty="0" err="1"/>
              <a:t>Балканського</a:t>
            </a:r>
            <a:r>
              <a:rPr lang="ru-RU" dirty="0"/>
              <a:t> фронту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віддало</a:t>
            </a:r>
            <a:r>
              <a:rPr lang="ru-RU" dirty="0"/>
              <a:t> наказ про </a:t>
            </a:r>
            <a:r>
              <a:rPr lang="ru-RU" dirty="0" err="1"/>
              <a:t>наступ</a:t>
            </a:r>
            <a:r>
              <a:rPr lang="ru-RU" dirty="0"/>
              <a:t> на </a:t>
            </a:r>
            <a:r>
              <a:rPr lang="ru-RU" dirty="0" err="1" smtClean="0"/>
              <a:t>Стрий</a:t>
            </a:r>
            <a:r>
              <a:rPr lang="ru-RU" dirty="0" smtClean="0"/>
              <a:t> і </a:t>
            </a:r>
            <a:r>
              <a:rPr lang="ru-RU" dirty="0" err="1"/>
              <a:t>Миколаїв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. "Я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атакований</a:t>
            </a:r>
            <a:r>
              <a:rPr lang="ru-RU" dirty="0"/>
              <a:t> з фронту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 </a:t>
            </a:r>
            <a:r>
              <a:rPr lang="ru-RU" dirty="0" err="1"/>
              <a:t>більшими</a:t>
            </a:r>
            <a:r>
              <a:rPr lang="ru-RU" dirty="0"/>
              <a:t> силами противника, - писав О. Брусилов. - </a:t>
            </a:r>
            <a:r>
              <a:rPr lang="ru-RU" dirty="0" err="1"/>
              <a:t>Здійснювалося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мого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флангу </a:t>
            </a:r>
            <a:r>
              <a:rPr lang="ru-RU" dirty="0" err="1"/>
              <a:t>військами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спускалися</a:t>
            </a:r>
            <a:r>
              <a:rPr lang="ru-RU" dirty="0"/>
              <a:t> з Карпат </a:t>
            </a:r>
            <a:r>
              <a:rPr lang="ru-RU" dirty="0" err="1"/>
              <a:t>від</a:t>
            </a:r>
            <a:r>
              <a:rPr lang="ru-RU" dirty="0"/>
              <a:t> Турку і </a:t>
            </a:r>
            <a:r>
              <a:rPr lang="ru-RU" dirty="0" err="1"/>
              <a:t>нарешті</a:t>
            </a:r>
            <a:r>
              <a:rPr lang="ru-RU" dirty="0"/>
              <a:t>, у </a:t>
            </a:r>
            <a:r>
              <a:rPr lang="ru-RU" dirty="0" err="1"/>
              <a:t>напрямі</a:t>
            </a:r>
            <a:r>
              <a:rPr lang="ru-RU" dirty="0"/>
              <a:t> на </a:t>
            </a:r>
            <a:r>
              <a:rPr lang="ru-RU" dirty="0" err="1" smtClean="0"/>
              <a:t>Стрий</a:t>
            </a:r>
            <a:r>
              <a:rPr lang="ru-RU" dirty="0" smtClean="0"/>
              <a:t>,  </a:t>
            </a:r>
            <a:r>
              <a:rPr lang="ru-RU" dirty="0" err="1" smtClean="0"/>
              <a:t>Миколаїв</a:t>
            </a:r>
            <a:r>
              <a:rPr lang="ru-RU" dirty="0" smtClean="0"/>
              <a:t>, </a:t>
            </a:r>
            <a:r>
              <a:rPr lang="ru-RU" dirty="0" err="1"/>
              <a:t>Львів</a:t>
            </a:r>
            <a:r>
              <a:rPr lang="ru-RU" dirty="0"/>
              <a:t>, </a:t>
            </a:r>
            <a:r>
              <a:rPr lang="ru-RU" dirty="0" err="1"/>
              <a:t>виходили</a:t>
            </a:r>
            <a:r>
              <a:rPr lang="ru-RU" dirty="0"/>
              <a:t> до мене в </a:t>
            </a:r>
            <a:r>
              <a:rPr lang="ru-RU" dirty="0" err="1"/>
              <a:t>тил</a:t>
            </a:r>
            <a:r>
              <a:rPr lang="ru-RU" dirty="0"/>
              <a:t>. (О. Брусилов: Воспоминания ст. 57 Москва 1915р.)</a:t>
            </a:r>
          </a:p>
        </p:txBody>
      </p:sp>
    </p:spTree>
    <p:extLst>
      <p:ext uri="{BB962C8B-B14F-4D97-AF65-F5344CB8AC3E}">
        <p14:creationId xmlns:p14="http://schemas.microsoft.com/office/powerpoint/2010/main" val="38527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Геро</a:t>
            </a:r>
            <a:r>
              <a:rPr lang="uk-UA" b="1" dirty="0" err="1" smtClean="0"/>
              <a:t>їзм</a:t>
            </a:r>
            <a:r>
              <a:rPr lang="uk-UA" b="1" dirty="0" smtClean="0"/>
              <a:t> стрільців в наступних боях на </a:t>
            </a:r>
            <a:r>
              <a:rPr lang="uk-UA" b="1" dirty="0"/>
              <a:t>З</a:t>
            </a:r>
            <a:r>
              <a:rPr lang="uk-UA" b="1" dirty="0" smtClean="0"/>
              <a:t>акарпатті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операціях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УСС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і </a:t>
            </a:r>
            <a:r>
              <a:rPr lang="ru-RU" dirty="0" err="1" smtClean="0"/>
              <a:t>злагоджено</a:t>
            </a:r>
            <a:r>
              <a:rPr lang="ru-RU" dirty="0" smtClean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тактичним</a:t>
            </a:r>
            <a:r>
              <a:rPr lang="ru-RU" dirty="0"/>
              <a:t> </a:t>
            </a:r>
            <a:r>
              <a:rPr lang="ru-RU" dirty="0" err="1"/>
              <a:t>здібностям</a:t>
            </a:r>
            <a:r>
              <a:rPr lang="ru-RU" dirty="0"/>
              <a:t> </a:t>
            </a:r>
            <a:r>
              <a:rPr lang="ru-RU" dirty="0" err="1"/>
              <a:t>отамана</a:t>
            </a:r>
            <a:r>
              <a:rPr lang="ru-RU" dirty="0"/>
              <a:t> Г. </a:t>
            </a:r>
            <a:r>
              <a:rPr lang="ru-RU" dirty="0" err="1"/>
              <a:t>Косака</a:t>
            </a:r>
            <a:r>
              <a:rPr lang="ru-RU" dirty="0"/>
              <a:t> </a:t>
            </a:r>
            <a:r>
              <a:rPr lang="ru-RU" dirty="0" smtClean="0"/>
              <a:t>проведено </a:t>
            </a:r>
            <a:r>
              <a:rPr lang="ru-RU" dirty="0" err="1"/>
              <a:t>успішний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 за Тухольку. 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боєм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спостерігав</a:t>
            </a:r>
            <a:r>
              <a:rPr lang="ru-RU" dirty="0"/>
              <a:t> генерал </a:t>
            </a:r>
            <a:r>
              <a:rPr lang="ru-RU" dirty="0" smtClean="0"/>
              <a:t>Гофман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Подолавши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ворога </a:t>
            </a:r>
            <a:r>
              <a:rPr lang="ru-RU" dirty="0" err="1"/>
              <a:t>легіонери</a:t>
            </a:r>
            <a:r>
              <a:rPr lang="ru-RU" dirty="0"/>
              <a:t> </a:t>
            </a:r>
            <a:r>
              <a:rPr lang="ru-RU" dirty="0" err="1"/>
              <a:t>оволоділи</a:t>
            </a:r>
            <a:r>
              <a:rPr lang="ru-RU" dirty="0"/>
              <a:t> </a:t>
            </a:r>
            <a:r>
              <a:rPr lang="ru-RU" dirty="0" err="1"/>
              <a:t>Синьовидним</a:t>
            </a:r>
            <a:r>
              <a:rPr lang="ru-RU" dirty="0"/>
              <a:t>, </a:t>
            </a:r>
            <a:r>
              <a:rPr lang="ru-RU" dirty="0" err="1"/>
              <a:t>Люзінцями</a:t>
            </a:r>
            <a:r>
              <a:rPr lang="ru-RU" dirty="0"/>
              <a:t>, </a:t>
            </a:r>
            <a:r>
              <a:rPr lang="ru-RU" dirty="0" err="1" smtClean="0"/>
              <a:t>Голобутовим</a:t>
            </a:r>
            <a:r>
              <a:rPr lang="ru-RU" dirty="0" smtClean="0"/>
              <a:t>, </a:t>
            </a:r>
            <a:r>
              <a:rPr lang="ru-RU" dirty="0" err="1"/>
              <a:t>вийшовши</a:t>
            </a:r>
            <a:r>
              <a:rPr lang="ru-RU" dirty="0"/>
              <a:t> в район </a:t>
            </a:r>
            <a:r>
              <a:rPr lang="ru-RU" dirty="0" err="1"/>
              <a:t>нафтового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</a:t>
            </a:r>
            <a:r>
              <a:rPr lang="ru-RU" dirty="0" err="1"/>
              <a:t>звільнили</a:t>
            </a:r>
            <a:r>
              <a:rPr lang="ru-RU" dirty="0"/>
              <a:t> Борислав, </a:t>
            </a:r>
            <a:r>
              <a:rPr lang="ru-RU" dirty="0" err="1"/>
              <a:t>Дрогобич</a:t>
            </a:r>
            <a:r>
              <a:rPr lang="ru-RU" dirty="0"/>
              <a:t>, </a:t>
            </a:r>
            <a:r>
              <a:rPr lang="ru-RU" dirty="0" err="1"/>
              <a:t>Стрий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Брусилов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австрійську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відкинув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до Карпат.</a:t>
            </a:r>
          </a:p>
          <a:p>
            <a:pPr marL="0" indent="0">
              <a:buNone/>
            </a:pPr>
            <a:r>
              <a:rPr lang="ru-RU" dirty="0"/>
              <a:t>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кинув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на перевали,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утримували</a:t>
            </a:r>
            <a:r>
              <a:rPr lang="ru-RU" dirty="0"/>
              <a:t> </a:t>
            </a:r>
            <a:r>
              <a:rPr lang="ru-RU" dirty="0" err="1"/>
              <a:t>УССуси</a:t>
            </a:r>
            <a:r>
              <a:rPr lang="ru-RU" dirty="0"/>
              <a:t>. Вони в свою </a:t>
            </a:r>
            <a:r>
              <a:rPr lang="ru-RU" dirty="0" err="1"/>
              <a:t>чергу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наступаючого</a:t>
            </a:r>
            <a:r>
              <a:rPr lang="ru-RU" dirty="0"/>
              <a:t> ворога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перевищувала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легіонерів</a:t>
            </a:r>
            <a:r>
              <a:rPr lang="ru-RU" dirty="0"/>
              <a:t>, а й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Брусилова </a:t>
            </a:r>
            <a:r>
              <a:rPr lang="ru-RU" dirty="0" err="1"/>
              <a:t>нищівних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в полон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130 солдат та 10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легіону</a:t>
            </a:r>
            <a:r>
              <a:rPr lang="ru-RU" dirty="0"/>
              <a:t> </a:t>
            </a:r>
            <a:r>
              <a:rPr lang="ru-RU" dirty="0" err="1"/>
              <a:t>відзначилися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битві</a:t>
            </a:r>
            <a:r>
              <a:rPr lang="ru-RU" dirty="0"/>
              <a:t>, але сотня </a:t>
            </a:r>
            <a:r>
              <a:rPr lang="ru-RU" dirty="0" err="1"/>
              <a:t>Вітовського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- вона </a:t>
            </a:r>
            <a:r>
              <a:rPr lang="ru-RU" dirty="0" err="1"/>
              <a:t>утримувала</a:t>
            </a:r>
            <a:r>
              <a:rPr lang="ru-RU" dirty="0"/>
              <a:t> </a:t>
            </a:r>
            <a:r>
              <a:rPr lang="ru-RU" dirty="0" err="1"/>
              <a:t>залізничний</a:t>
            </a:r>
            <a:r>
              <a:rPr lang="ru-RU" dirty="0"/>
              <a:t> </a:t>
            </a:r>
            <a:r>
              <a:rPr lang="ru-RU" dirty="0" err="1"/>
              <a:t>відрізок</a:t>
            </a:r>
            <a:r>
              <a:rPr lang="ru-RU" dirty="0"/>
              <a:t> Тухолька - </a:t>
            </a:r>
            <a:r>
              <a:rPr lang="ru-RU" dirty="0" err="1"/>
              <a:t>Гребенів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бою генерал </a:t>
            </a:r>
            <a:r>
              <a:rPr lang="ru-RU" dirty="0" err="1"/>
              <a:t>Флейшман</a:t>
            </a:r>
            <a:r>
              <a:rPr lang="ru-RU" dirty="0"/>
              <a:t> </a:t>
            </a:r>
            <a:r>
              <a:rPr lang="ru-RU" dirty="0" err="1"/>
              <a:t>приїхав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вручити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нагороди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січовикам</a:t>
            </a:r>
            <a:r>
              <a:rPr lang="ru-RU" dirty="0"/>
              <a:t> - </a:t>
            </a:r>
            <a:r>
              <a:rPr lang="ru-RU" dirty="0" err="1"/>
              <a:t>медалі</a:t>
            </a:r>
            <a:r>
              <a:rPr lang="ru-RU" dirty="0"/>
              <a:t> </a:t>
            </a:r>
            <a:r>
              <a:rPr lang="ru-RU" dirty="0" err="1"/>
              <a:t>хоробрості</a:t>
            </a:r>
            <a:r>
              <a:rPr lang="ru-RU" dirty="0"/>
              <a:t> другого </a:t>
            </a:r>
            <a:r>
              <a:rPr lang="ru-RU" dirty="0" err="1"/>
              <a:t>ступеня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легіонерів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Степанівна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Софія</a:t>
            </a:r>
            <a:r>
              <a:rPr lang="ru-RU" dirty="0"/>
              <a:t> </a:t>
            </a:r>
            <a:r>
              <a:rPr lang="ru-RU" dirty="0" err="1" smtClean="0"/>
              <a:t>Галечко</a:t>
            </a:r>
            <a:r>
              <a:rPr lang="ru-RU" dirty="0"/>
              <a:t>, яка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дівочому</a:t>
            </a:r>
            <a:r>
              <a:rPr lang="ru-RU" dirty="0"/>
              <a:t> </a:t>
            </a:r>
            <a:r>
              <a:rPr lang="ru-RU" dirty="0" err="1"/>
              <a:t>щоденнику</a:t>
            </a:r>
            <a:r>
              <a:rPr lang="ru-RU" dirty="0"/>
              <a:t> 11 </a:t>
            </a:r>
            <a:r>
              <a:rPr lang="ru-RU" dirty="0" err="1"/>
              <a:t>вересня</a:t>
            </a:r>
            <a:r>
              <a:rPr lang="ru-RU" dirty="0"/>
              <a:t> 1914р. писала: "Я на </a:t>
            </a:r>
            <a:r>
              <a:rPr lang="ru-RU" dirty="0" err="1"/>
              <a:t>Закарпатті</a:t>
            </a:r>
            <a:r>
              <a:rPr lang="ru-RU" dirty="0"/>
              <a:t>, в рядах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. </a:t>
            </a:r>
            <a:r>
              <a:rPr lang="ru-RU" dirty="0" err="1"/>
              <a:t>Дивний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сон.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їзди</a:t>
            </a:r>
            <a:r>
              <a:rPr lang="ru-RU" dirty="0"/>
              <a:t> в </a:t>
            </a:r>
            <a:r>
              <a:rPr lang="ru-RU" dirty="0" err="1"/>
              <a:t>поїзді</a:t>
            </a:r>
            <a:r>
              <a:rPr lang="ru-RU" dirty="0"/>
              <a:t>, три </a:t>
            </a:r>
            <a:r>
              <a:rPr lang="ru-RU" dirty="0" err="1"/>
              <a:t>дні</a:t>
            </a:r>
            <a:r>
              <a:rPr lang="ru-RU" dirty="0"/>
              <a:t> голодовки </a:t>
            </a:r>
            <a:r>
              <a:rPr lang="ru-RU" dirty="0" err="1"/>
              <a:t>примусова</a:t>
            </a:r>
            <a:r>
              <a:rPr lang="ru-RU" dirty="0"/>
              <a:t> </a:t>
            </a:r>
            <a:r>
              <a:rPr lang="ru-RU" dirty="0" err="1"/>
              <a:t>мандра</a:t>
            </a:r>
            <a:r>
              <a:rPr lang="ru-RU" dirty="0"/>
              <a:t> по </a:t>
            </a:r>
            <a:r>
              <a:rPr lang="ru-RU" dirty="0" err="1"/>
              <a:t>Мукачеві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3-ї </a:t>
            </a:r>
            <a:r>
              <a:rPr lang="ru-RU" dirty="0" err="1"/>
              <a:t>ночі</a:t>
            </a:r>
            <a:r>
              <a:rPr lang="ru-RU" dirty="0"/>
              <a:t> до 8-ї ранку та </a:t>
            </a:r>
            <a:r>
              <a:rPr lang="ru-RU" dirty="0" err="1"/>
              <a:t>приїзд</a:t>
            </a:r>
            <a:r>
              <a:rPr lang="ru-RU" dirty="0"/>
              <a:t> до </a:t>
            </a:r>
            <a:r>
              <a:rPr lang="ru-RU" dirty="0" err="1" smtClean="0"/>
              <a:t>Горонднат</a:t>
            </a:r>
            <a:r>
              <a:rPr lang="ru-RU" dirty="0" smtClean="0"/>
              <a:t>,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тихі</a:t>
            </a:r>
            <a:r>
              <a:rPr lang="ru-RU" dirty="0"/>
              <a:t> </a:t>
            </a:r>
            <a:r>
              <a:rPr lang="ru-RU" dirty="0" err="1"/>
              <a:t>зітхання</a:t>
            </a:r>
            <a:r>
              <a:rPr lang="ru-RU" dirty="0"/>
              <a:t> </a:t>
            </a:r>
            <a:r>
              <a:rPr lang="ru-RU" dirty="0" err="1"/>
              <a:t>слабих</a:t>
            </a:r>
            <a:r>
              <a:rPr lang="ru-RU" dirty="0"/>
              <a:t> у </a:t>
            </a:r>
            <a:r>
              <a:rPr lang="ru-RU" dirty="0" err="1"/>
              <a:t>шпиталі</a:t>
            </a:r>
            <a:r>
              <a:rPr lang="ru-RU" dirty="0"/>
              <a:t>. </a:t>
            </a:r>
            <a:r>
              <a:rPr lang="ru-RU" dirty="0" err="1"/>
              <a:t>Мої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 </a:t>
            </a:r>
            <a:r>
              <a:rPr lang="ru-RU" dirty="0" err="1"/>
              <a:t>здійснилися</a:t>
            </a:r>
            <a:r>
              <a:rPr lang="ru-RU" dirty="0"/>
              <a:t>, </a:t>
            </a:r>
            <a:r>
              <a:rPr lang="ru-RU" dirty="0" err="1"/>
              <a:t>працюю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йду</a:t>
            </a:r>
            <a:r>
              <a:rPr lang="ru-RU" dirty="0"/>
              <a:t> </a:t>
            </a:r>
            <a:r>
              <a:rPr lang="ru-RU" dirty="0" err="1"/>
              <a:t>кувати</a:t>
            </a:r>
            <a:r>
              <a:rPr lang="ru-RU" dirty="0"/>
              <a:t> </a:t>
            </a:r>
            <a:r>
              <a:rPr lang="ru-RU" dirty="0" err="1"/>
              <a:t>кращу</a:t>
            </a:r>
            <a:r>
              <a:rPr lang="ru-RU" dirty="0"/>
              <a:t> долю… Кинула я книжки, науку, 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спокійний</a:t>
            </a:r>
            <a:r>
              <a:rPr lang="ru-RU" dirty="0"/>
              <a:t> </a:t>
            </a:r>
            <a:r>
              <a:rPr lang="ru-RU" dirty="0" err="1"/>
              <a:t>Грац</a:t>
            </a:r>
            <a:r>
              <a:rPr lang="ru-RU" dirty="0"/>
              <a:t>, </a:t>
            </a:r>
            <a:r>
              <a:rPr lang="ru-RU" dirty="0" err="1"/>
              <a:t>забула</a:t>
            </a:r>
            <a:r>
              <a:rPr lang="ru-RU" dirty="0"/>
              <a:t> про </a:t>
            </a:r>
            <a:r>
              <a:rPr lang="ru-RU" dirty="0" err="1"/>
              <a:t>рідню</a:t>
            </a:r>
            <a:r>
              <a:rPr lang="ru-RU" dirty="0"/>
              <a:t>, про </a:t>
            </a:r>
            <a:r>
              <a:rPr lang="ru-RU" dirty="0" err="1"/>
              <a:t>іспити</a:t>
            </a:r>
            <a:r>
              <a:rPr lang="ru-RU" dirty="0"/>
              <a:t> й увесь </a:t>
            </a:r>
            <a:r>
              <a:rPr lang="ru-RU" dirty="0" err="1"/>
              <a:t>світ</a:t>
            </a:r>
            <a:r>
              <a:rPr lang="ru-RU" dirty="0"/>
              <a:t>… </a:t>
            </a:r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вистрілили</a:t>
            </a:r>
            <a:r>
              <a:rPr lang="ru-RU" dirty="0"/>
              <a:t> з ран і лечу на </a:t>
            </a:r>
            <a:r>
              <a:rPr lang="ru-RU" dirty="0" err="1"/>
              <a:t>стрічу</a:t>
            </a:r>
            <a:r>
              <a:rPr lang="ru-RU" dirty="0"/>
              <a:t> </a:t>
            </a:r>
            <a:r>
              <a:rPr lang="ru-RU" dirty="0" err="1"/>
              <a:t>сонцю</a:t>
            </a:r>
            <a:r>
              <a:rPr lang="ru-RU" dirty="0"/>
              <a:t> золотому, </a:t>
            </a:r>
            <a:r>
              <a:rPr lang="ru-RU" dirty="0" err="1"/>
              <a:t>чи</a:t>
            </a:r>
            <a:r>
              <a:rPr lang="ru-RU" dirty="0"/>
              <a:t> спалить </a:t>
            </a:r>
            <a:r>
              <a:rPr lang="ru-RU" dirty="0" err="1"/>
              <a:t>воно</a:t>
            </a:r>
            <a:r>
              <a:rPr lang="ru-RU" dirty="0"/>
              <a:t> мене,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зігріє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вогнем ?… Завтра, </a:t>
            </a:r>
            <a:r>
              <a:rPr lang="ru-RU" dirty="0" err="1"/>
              <a:t>позазавтра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підемо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поле,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вернеться</a:t>
            </a:r>
            <a:r>
              <a:rPr lang="ru-RU" dirty="0"/>
              <a:t> з дороги не </a:t>
            </a:r>
            <a:r>
              <a:rPr lang="ru-RU" dirty="0" err="1"/>
              <a:t>знаємо.Що</a:t>
            </a:r>
            <a:r>
              <a:rPr lang="ru-RU" dirty="0"/>
              <a:t> там! </a:t>
            </a:r>
            <a:r>
              <a:rPr lang="ru-RU" dirty="0" err="1"/>
              <a:t>Поки</a:t>
            </a:r>
            <a:r>
              <a:rPr lang="ru-RU" dirty="0"/>
              <a:t> кров </a:t>
            </a:r>
            <a:r>
              <a:rPr lang="ru-RU" dirty="0" err="1"/>
              <a:t>крає</a:t>
            </a:r>
            <a:r>
              <a:rPr lang="ru-RU" dirty="0"/>
              <a:t> в жилах і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б'ється</a:t>
            </a:r>
            <a:r>
              <a:rPr lang="ru-RU" dirty="0"/>
              <a:t> сильно в грудях - вперед! Вперед! </a:t>
            </a:r>
          </a:p>
        </p:txBody>
      </p:sp>
    </p:spTree>
    <p:extLst>
      <p:ext uri="{BB962C8B-B14F-4D97-AF65-F5344CB8AC3E}">
        <p14:creationId xmlns:p14="http://schemas.microsoft.com/office/powerpoint/2010/main" val="26361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7560840" cy="90872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Жінки в Українських Січових Стрільцях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357">
            <a:off x="74120" y="956221"/>
            <a:ext cx="2792640" cy="387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РАБОЧИЙ СТОЛ\УСС\5-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121">
            <a:off x="4650436" y="681460"/>
            <a:ext cx="3038107" cy="399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УСС\5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706">
            <a:off x="7141436" y="145848"/>
            <a:ext cx="1847850" cy="362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УСС\5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396">
            <a:off x="2466769" y="2743580"/>
            <a:ext cx="2515046" cy="400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" y="1772816"/>
            <a:ext cx="3203848" cy="4941168"/>
          </a:xfrm>
        </p:spPr>
      </p:pic>
      <p:pic>
        <p:nvPicPr>
          <p:cNvPr id="4099" name="Picture 3" descr="D:\РАБОЧИЙ СТОЛ\УСС\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163">
            <a:off x="6079793" y="2212165"/>
            <a:ext cx="2536153" cy="41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БОЧИЙ СТОЛ\УСС\5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546">
            <a:off x="3401715" y="386656"/>
            <a:ext cx="24320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Шлях легіону УСС на мапі </a:t>
            </a:r>
            <a:r>
              <a:rPr lang="uk-UA" dirty="0"/>
              <a:t>У</a:t>
            </a:r>
            <a:r>
              <a:rPr lang="uk-UA" dirty="0" smtClean="0"/>
              <a:t>країнської </a:t>
            </a:r>
            <a:r>
              <a:rPr lang="uk-UA" dirty="0"/>
              <a:t>Н</a:t>
            </a:r>
            <a:r>
              <a:rPr lang="uk-UA" dirty="0" smtClean="0"/>
              <a:t>ародної Республіки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3" y="1298575"/>
            <a:ext cx="7777495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4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184175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Контрнаступ</a:t>
            </a:r>
            <a:r>
              <a:rPr lang="ru-RU" sz="3200" b="1" dirty="0"/>
              <a:t> </a:t>
            </a:r>
            <a:r>
              <a:rPr lang="ru-RU" sz="3200" b="1" dirty="0" err="1"/>
              <a:t>австрійських</a:t>
            </a:r>
            <a:r>
              <a:rPr lang="ru-RU" sz="3200" b="1" dirty="0"/>
              <a:t> </a:t>
            </a:r>
            <a:r>
              <a:rPr lang="ru-RU" sz="3200" b="1" dirty="0" err="1"/>
              <a:t>військ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 smtClean="0"/>
              <a:t>наслідок</a:t>
            </a:r>
            <a:r>
              <a:rPr lang="ru-RU" dirty="0" smtClean="0"/>
              <a:t>, </a:t>
            </a:r>
            <a:r>
              <a:rPr lang="ru-RU" dirty="0"/>
              <a:t>великих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Січових</a:t>
            </a:r>
            <a:r>
              <a:rPr lang="ru-RU" dirty="0"/>
              <a:t> </a:t>
            </a:r>
            <a:r>
              <a:rPr lang="ru-RU" dirty="0" err="1" smtClean="0"/>
              <a:t>Стрільців</a:t>
            </a:r>
            <a:r>
              <a:rPr lang="ru-RU" dirty="0" smtClean="0"/>
              <a:t>, </a:t>
            </a:r>
            <a:r>
              <a:rPr lang="ru-RU" dirty="0"/>
              <a:t>у </a:t>
            </a:r>
            <a:r>
              <a:rPr lang="ru-RU" dirty="0" err="1"/>
              <a:t>листопаді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здійснена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реорганізація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легіон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куренів</a:t>
            </a:r>
            <a:r>
              <a:rPr lang="ru-RU" dirty="0"/>
              <a:t> - С. Шухевича і С. </a:t>
            </a:r>
            <a:r>
              <a:rPr lang="ru-RU" dirty="0" err="1"/>
              <a:t>Горука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Різдво</a:t>
            </a:r>
            <a:r>
              <a:rPr lang="ru-RU" dirty="0"/>
              <a:t> 1915р</a:t>
            </a:r>
            <a:r>
              <a:rPr lang="ru-RU" dirty="0" smtClean="0"/>
              <a:t>. </a:t>
            </a:r>
            <a:r>
              <a:rPr lang="ru-RU" dirty="0" err="1"/>
              <a:t>галицькі</a:t>
            </a:r>
            <a:r>
              <a:rPr lang="ru-RU" dirty="0"/>
              <a:t> </a:t>
            </a:r>
            <a:r>
              <a:rPr lang="ru-RU" dirty="0" err="1"/>
              <a:t>стрільці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 на </a:t>
            </a:r>
            <a:r>
              <a:rPr lang="ru-RU" dirty="0" err="1"/>
              <a:t>Бескидах</a:t>
            </a:r>
            <a:r>
              <a:rPr lang="ru-RU" dirty="0"/>
              <a:t>. У ту зиму стояли </a:t>
            </a:r>
            <a:r>
              <a:rPr lang="ru-RU" dirty="0" err="1"/>
              <a:t>страшні</a:t>
            </a:r>
            <a:r>
              <a:rPr lang="ru-RU" dirty="0"/>
              <a:t> </a:t>
            </a:r>
            <a:r>
              <a:rPr lang="ru-RU" dirty="0" err="1"/>
              <a:t>морози</a:t>
            </a:r>
            <a:r>
              <a:rPr lang="ru-RU" dirty="0"/>
              <a:t>. </a:t>
            </a:r>
            <a:r>
              <a:rPr lang="ru-RU" dirty="0" err="1"/>
              <a:t>Схили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вкрилися</a:t>
            </a:r>
            <a:r>
              <a:rPr lang="ru-RU" dirty="0"/>
              <a:t> </a:t>
            </a:r>
            <a:r>
              <a:rPr lang="ru-RU" dirty="0" err="1"/>
              <a:t>глибоким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. Старшина і </a:t>
            </a:r>
            <a:r>
              <a:rPr lang="ru-RU" dirty="0" err="1"/>
              <a:t>стрільці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на </a:t>
            </a:r>
            <a:r>
              <a:rPr lang="ru-RU" dirty="0" err="1"/>
              <a:t>гірських</a:t>
            </a:r>
            <a:r>
              <a:rPr lang="ru-RU" dirty="0"/>
              <a:t> вершинах,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бойовій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мерзли.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холоду почали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 за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Славськом</a:t>
            </a:r>
            <a:r>
              <a:rPr lang="ru-RU" dirty="0"/>
              <a:t> </a:t>
            </a:r>
            <a:r>
              <a:rPr lang="ru-RU" dirty="0" err="1"/>
              <a:t>отаман</a:t>
            </a:r>
            <a:r>
              <a:rPr lang="ru-RU" dirty="0"/>
              <a:t> С. </a:t>
            </a:r>
            <a:r>
              <a:rPr lang="ru-RU" dirty="0" err="1"/>
              <a:t>Горук</a:t>
            </a:r>
            <a:r>
              <a:rPr lang="ru-RU" dirty="0"/>
              <a:t> </a:t>
            </a:r>
            <a:r>
              <a:rPr lang="ru-RU" dirty="0" err="1"/>
              <a:t>відправив</a:t>
            </a:r>
            <a:r>
              <a:rPr lang="ru-RU" dirty="0"/>
              <a:t> до </a:t>
            </a:r>
            <a:r>
              <a:rPr lang="ru-RU" dirty="0" err="1"/>
              <a:t>шпиталю</a:t>
            </a:r>
            <a:r>
              <a:rPr lang="ru-RU" dirty="0"/>
              <a:t> 90 </a:t>
            </a:r>
            <a:r>
              <a:rPr lang="ru-RU" dirty="0" err="1"/>
              <a:t>стрільців</a:t>
            </a:r>
            <a:r>
              <a:rPr lang="ru-RU" dirty="0"/>
              <a:t> з </a:t>
            </a:r>
            <a:r>
              <a:rPr lang="ru-RU" dirty="0" err="1"/>
              <a:t>відмороженими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. На початку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австрійські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в </a:t>
            </a:r>
            <a:r>
              <a:rPr lang="ru-RU" dirty="0" err="1"/>
              <a:t>контрнаступ</a:t>
            </a:r>
            <a:r>
              <a:rPr lang="ru-RU" dirty="0"/>
              <a:t>. </a:t>
            </a:r>
            <a:r>
              <a:rPr lang="ru-RU" dirty="0" err="1"/>
              <a:t>Січовиків</a:t>
            </a:r>
            <a:r>
              <a:rPr lang="ru-RU" dirty="0"/>
              <a:t> кинули на </a:t>
            </a:r>
            <a:r>
              <a:rPr lang="ru-RU" dirty="0" err="1"/>
              <a:t>Ужгородський</a:t>
            </a:r>
            <a:r>
              <a:rPr lang="ru-RU" dirty="0"/>
              <a:t> перевал,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почали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просуватися</a:t>
            </a:r>
            <a:r>
              <a:rPr lang="ru-RU" dirty="0"/>
              <a:t> вперед і </a:t>
            </a:r>
            <a:r>
              <a:rPr lang="ru-RU" dirty="0" err="1"/>
              <a:t>вже</a:t>
            </a:r>
            <a:r>
              <a:rPr lang="ru-RU" dirty="0"/>
              <a:t> за два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</a:t>
            </a:r>
            <a:r>
              <a:rPr lang="ru-RU" dirty="0" err="1"/>
              <a:t>легіонери</a:t>
            </a:r>
            <a:r>
              <a:rPr lang="ru-RU" dirty="0"/>
              <a:t> </a:t>
            </a:r>
            <a:r>
              <a:rPr lang="ru-RU" dirty="0" err="1"/>
              <a:t>зайняли</a:t>
            </a:r>
            <a:r>
              <a:rPr lang="ru-RU" dirty="0"/>
              <a:t> </a:t>
            </a:r>
            <a:r>
              <a:rPr lang="ru-RU" dirty="0" err="1"/>
              <a:t>Славське</a:t>
            </a:r>
            <a:r>
              <a:rPr lang="ru-RU" dirty="0"/>
              <a:t>, </a:t>
            </a:r>
            <a:r>
              <a:rPr lang="ru-RU" dirty="0" err="1"/>
              <a:t>Лавочне</a:t>
            </a:r>
            <a:r>
              <a:rPr lang="ru-RU" dirty="0"/>
              <a:t>,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Татарівки</a:t>
            </a:r>
            <a:r>
              <a:rPr lang="ru-RU" dirty="0"/>
              <a:t>, яку вони не могли </a:t>
            </a:r>
            <a:r>
              <a:rPr lang="ru-RU" dirty="0" err="1" smtClean="0"/>
              <a:t>втримати</a:t>
            </a:r>
            <a:r>
              <a:rPr lang="ru-RU" dirty="0" smtClean="0"/>
              <a:t>, </a:t>
            </a:r>
            <a:r>
              <a:rPr lang="ru-RU" dirty="0"/>
              <a:t>- вона переходила часто </a:t>
            </a:r>
            <a:r>
              <a:rPr lang="ru-RU" dirty="0" err="1"/>
              <a:t>із</a:t>
            </a:r>
            <a:r>
              <a:rPr lang="ru-RU" dirty="0"/>
              <a:t> рук в руки.</a:t>
            </a:r>
          </a:p>
        </p:txBody>
      </p:sp>
    </p:spTree>
    <p:extLst>
      <p:ext uri="{BB962C8B-B14F-4D97-AF65-F5344CB8AC3E}">
        <p14:creationId xmlns:p14="http://schemas.microsoft.com/office/powerpoint/2010/main" val="24803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07"/>
            <a:ext cx="8591550" cy="1040160"/>
          </a:xfrm>
        </p:spPr>
        <p:txBody>
          <a:bodyPr>
            <a:normAutofit/>
          </a:bodyPr>
          <a:lstStyle/>
          <a:p>
            <a:r>
              <a:rPr lang="ru-RU" b="1" dirty="0" err="1"/>
              <a:t>Бій</a:t>
            </a:r>
            <a:r>
              <a:rPr lang="ru-RU" b="1" dirty="0"/>
              <a:t> на </a:t>
            </a:r>
            <a:r>
              <a:rPr lang="ru-RU" b="1" dirty="0" err="1"/>
              <a:t>горі</a:t>
            </a:r>
            <a:r>
              <a:rPr lang="ru-RU" b="1" dirty="0"/>
              <a:t> </a:t>
            </a:r>
            <a:r>
              <a:rPr lang="ru-RU" b="1" dirty="0" err="1"/>
              <a:t>Маківка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03649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На початку </a:t>
            </a:r>
            <a:r>
              <a:rPr lang="ru-RU" sz="1400" dirty="0" err="1"/>
              <a:t>березня</a:t>
            </a:r>
            <a:r>
              <a:rPr lang="ru-RU" sz="1400" dirty="0"/>
              <a:t> 1915р. </a:t>
            </a:r>
            <a:r>
              <a:rPr lang="ru-RU" sz="1400" dirty="0" err="1"/>
              <a:t>легіон</a:t>
            </a:r>
            <a:r>
              <a:rPr lang="ru-RU" sz="1400" dirty="0"/>
              <a:t> </a:t>
            </a:r>
            <a:r>
              <a:rPr lang="ru-RU" sz="1400" dirty="0" err="1"/>
              <a:t>досяг</a:t>
            </a:r>
            <a:r>
              <a:rPr lang="ru-RU" sz="1400" dirty="0"/>
              <a:t> гори </a:t>
            </a:r>
            <a:r>
              <a:rPr lang="ru-RU" sz="1400" dirty="0" err="1"/>
              <a:t>Маківка</a:t>
            </a:r>
            <a:r>
              <a:rPr lang="ru-RU" sz="1400" dirty="0"/>
              <a:t>. </a:t>
            </a:r>
            <a:r>
              <a:rPr lang="ru-RU" sz="1400" dirty="0" err="1"/>
              <a:t>Якраз</a:t>
            </a:r>
            <a:r>
              <a:rPr lang="ru-RU" sz="1400" dirty="0"/>
              <a:t> у </a:t>
            </a:r>
            <a:r>
              <a:rPr lang="ru-RU" sz="1400" dirty="0" err="1"/>
              <a:t>цей</a:t>
            </a:r>
            <a:r>
              <a:rPr lang="ru-RU" sz="1400" dirty="0"/>
              <a:t> час </a:t>
            </a:r>
            <a:r>
              <a:rPr lang="ru-RU" sz="1400" dirty="0" err="1"/>
              <a:t>командування</a:t>
            </a:r>
            <a:r>
              <a:rPr lang="ru-RU" sz="1400" dirty="0"/>
              <a:t> </a:t>
            </a:r>
            <a:r>
              <a:rPr lang="ru-RU" sz="1400" dirty="0" err="1"/>
              <a:t>знов</a:t>
            </a:r>
            <a:r>
              <a:rPr lang="ru-RU" sz="1400" dirty="0"/>
              <a:t> </a:t>
            </a:r>
            <a:r>
              <a:rPr lang="ru-RU" sz="1400" dirty="0" err="1"/>
              <a:t>завдало</a:t>
            </a:r>
            <a:r>
              <a:rPr lang="ru-RU" sz="1400" dirty="0"/>
              <a:t> </a:t>
            </a:r>
            <a:r>
              <a:rPr lang="ru-RU" sz="1400" dirty="0" err="1"/>
              <a:t>стрільцям</a:t>
            </a:r>
            <a:r>
              <a:rPr lang="ru-RU" sz="1400" dirty="0"/>
              <a:t> </a:t>
            </a:r>
            <a:r>
              <a:rPr lang="ru-RU" sz="1400" dirty="0" err="1"/>
              <a:t>підступного</a:t>
            </a:r>
            <a:r>
              <a:rPr lang="ru-RU" sz="1400" dirty="0"/>
              <a:t> удару </a:t>
            </a:r>
            <a:r>
              <a:rPr lang="ru-RU" sz="1400" dirty="0" err="1"/>
              <a:t>ліквідувавши</a:t>
            </a:r>
            <a:r>
              <a:rPr lang="ru-RU" sz="1400" dirty="0"/>
              <a:t> </a:t>
            </a:r>
            <a:r>
              <a:rPr lang="ru-RU" sz="1400" dirty="0" err="1"/>
              <a:t>Начальну</a:t>
            </a:r>
            <a:r>
              <a:rPr lang="ru-RU" sz="1400" dirty="0"/>
              <a:t> Команду і два </a:t>
            </a:r>
            <a:r>
              <a:rPr lang="ru-RU" sz="1400" dirty="0" err="1"/>
              <a:t>курені</a:t>
            </a:r>
            <a:r>
              <a:rPr lang="ru-RU" sz="1400" dirty="0"/>
              <a:t> Г. </a:t>
            </a:r>
            <a:r>
              <a:rPr lang="ru-RU" sz="1400" dirty="0" err="1"/>
              <a:t>Коссака</a:t>
            </a:r>
            <a:r>
              <a:rPr lang="ru-RU" sz="1400" dirty="0"/>
              <a:t> і С. </a:t>
            </a:r>
            <a:r>
              <a:rPr lang="ru-RU" sz="1400" dirty="0" err="1"/>
              <a:t>Горука</a:t>
            </a:r>
            <a:r>
              <a:rPr lang="ru-RU" sz="1400" dirty="0"/>
              <a:t> і </a:t>
            </a:r>
            <a:r>
              <a:rPr lang="ru-RU" sz="1400" dirty="0" err="1"/>
              <a:t>віддавши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командування</a:t>
            </a:r>
            <a:r>
              <a:rPr lang="ru-RU" sz="1400" dirty="0"/>
              <a:t> 129 - й і 130 - й бригадам 55 -ї </a:t>
            </a:r>
            <a:r>
              <a:rPr lang="ru-RU" sz="1400" dirty="0" err="1"/>
              <a:t>дивізії</a:t>
            </a:r>
            <a:r>
              <a:rPr lang="ru-RU" sz="1400" dirty="0"/>
              <a:t> генерала Г. </a:t>
            </a:r>
            <a:r>
              <a:rPr lang="ru-RU" sz="1400" dirty="0" err="1"/>
              <a:t>Флейшмана</a:t>
            </a:r>
            <a:r>
              <a:rPr lang="ru-RU" sz="1400" dirty="0"/>
              <a:t>. </a:t>
            </a:r>
            <a:r>
              <a:rPr lang="ru-RU" sz="1400" dirty="0" err="1"/>
              <a:t>Тоді</a:t>
            </a:r>
            <a:r>
              <a:rPr lang="ru-RU" sz="1400" dirty="0"/>
              <a:t> ж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встановлено</a:t>
            </a:r>
            <a:r>
              <a:rPr lang="ru-RU" sz="1400" dirty="0"/>
              <a:t> </a:t>
            </a:r>
            <a:r>
              <a:rPr lang="ru-RU" sz="1400" dirty="0" err="1"/>
              <a:t>чисельність</a:t>
            </a:r>
            <a:r>
              <a:rPr lang="ru-RU" sz="1400" dirty="0"/>
              <a:t> </a:t>
            </a:r>
            <a:r>
              <a:rPr lang="ru-RU" sz="1400" dirty="0" err="1"/>
              <a:t>старшини</a:t>
            </a:r>
            <a:r>
              <a:rPr lang="ru-RU" sz="1400" dirty="0"/>
              <a:t> (48 </a:t>
            </a:r>
            <a:r>
              <a:rPr lang="ru-RU" sz="1400" dirty="0" err="1"/>
              <a:t>чоловік</a:t>
            </a:r>
            <a:r>
              <a:rPr lang="ru-RU" sz="1400" dirty="0"/>
              <a:t>) і </a:t>
            </a:r>
            <a:r>
              <a:rPr lang="ru-RU" sz="1400" dirty="0" err="1"/>
              <a:t>стрільців</a:t>
            </a:r>
            <a:r>
              <a:rPr lang="ru-RU" sz="1400" dirty="0"/>
              <a:t> (2200 </a:t>
            </a:r>
            <a:r>
              <a:rPr lang="ru-RU" sz="1400" dirty="0" err="1"/>
              <a:t>чоловік</a:t>
            </a:r>
            <a:r>
              <a:rPr lang="ru-RU" sz="1400" dirty="0"/>
              <a:t>). 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присвоєні</a:t>
            </a:r>
            <a:r>
              <a:rPr lang="ru-RU" sz="1400" dirty="0"/>
              <a:t> </a:t>
            </a:r>
            <a:r>
              <a:rPr lang="ru-RU" sz="1400" dirty="0" err="1"/>
              <a:t>військові</a:t>
            </a:r>
            <a:r>
              <a:rPr lang="ru-RU" sz="1400" dirty="0"/>
              <a:t> </a:t>
            </a:r>
            <a:r>
              <a:rPr lang="ru-RU" sz="1400" dirty="0" err="1"/>
              <a:t>звання</a:t>
            </a:r>
            <a:r>
              <a:rPr lang="ru-RU" sz="1400" dirty="0"/>
              <a:t>. 22 </a:t>
            </a:r>
            <a:r>
              <a:rPr lang="ru-RU" sz="1400" dirty="0" err="1"/>
              <a:t>березня</a:t>
            </a:r>
            <a:r>
              <a:rPr lang="ru-RU" sz="1400" dirty="0"/>
              <a:t> </a:t>
            </a:r>
            <a:r>
              <a:rPr lang="ru-RU" sz="1400" dirty="0" err="1"/>
              <a:t>вперше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 С. </a:t>
            </a:r>
            <a:r>
              <a:rPr lang="ru-RU" sz="1400" dirty="0" err="1"/>
              <a:t>Горука</a:t>
            </a:r>
            <a:r>
              <a:rPr lang="ru-RU" sz="1400" dirty="0"/>
              <a:t> </a:t>
            </a:r>
            <a:r>
              <a:rPr lang="ru-RU" sz="1400" dirty="0" err="1"/>
              <a:t>зайняли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на </a:t>
            </a:r>
            <a:r>
              <a:rPr lang="ru-RU" sz="1400" dirty="0" err="1"/>
              <a:t>горі</a:t>
            </a:r>
            <a:r>
              <a:rPr lang="ru-RU" sz="1400" dirty="0"/>
              <a:t> </a:t>
            </a:r>
            <a:r>
              <a:rPr lang="ru-RU" sz="1400" dirty="0" err="1"/>
              <a:t>Маківка</a:t>
            </a:r>
            <a:r>
              <a:rPr lang="ru-RU" sz="1400" dirty="0"/>
              <a:t>, яка стала </a:t>
            </a:r>
            <a:r>
              <a:rPr lang="ru-RU" sz="1400" dirty="0" err="1"/>
              <a:t>головним</a:t>
            </a:r>
            <a:r>
              <a:rPr lang="ru-RU" sz="1400" dirty="0"/>
              <a:t> </a:t>
            </a:r>
            <a:r>
              <a:rPr lang="ru-RU" sz="1400" dirty="0" err="1"/>
              <a:t>місцем</a:t>
            </a:r>
            <a:r>
              <a:rPr lang="ru-RU" sz="1400" dirty="0"/>
              <a:t> оборони </a:t>
            </a:r>
            <a:r>
              <a:rPr lang="ru-RU" sz="1400" dirty="0" err="1"/>
              <a:t>австрійської</a:t>
            </a:r>
            <a:r>
              <a:rPr lang="ru-RU" sz="1400" dirty="0"/>
              <a:t> </a:t>
            </a:r>
            <a:r>
              <a:rPr lang="ru-RU" sz="1400" dirty="0" err="1"/>
              <a:t>Південної</a:t>
            </a:r>
            <a:r>
              <a:rPr lang="ru-RU" sz="1400" dirty="0"/>
              <a:t> </a:t>
            </a:r>
            <a:r>
              <a:rPr lang="ru-RU" sz="1400" dirty="0" err="1"/>
              <a:t>армії</a:t>
            </a:r>
            <a:r>
              <a:rPr lang="ru-RU" sz="1400" dirty="0"/>
              <a:t>, </a:t>
            </a:r>
            <a:r>
              <a:rPr lang="ru-RU" sz="1400" dirty="0" err="1"/>
              <a:t>бо</a:t>
            </a:r>
            <a:r>
              <a:rPr lang="ru-RU" sz="1400" dirty="0"/>
              <a:t> </a:t>
            </a:r>
            <a:r>
              <a:rPr lang="ru-RU" sz="1400" dirty="0" err="1"/>
              <a:t>закривала</a:t>
            </a:r>
            <a:r>
              <a:rPr lang="ru-RU" sz="1400" dirty="0"/>
              <a:t> </a:t>
            </a:r>
            <a:r>
              <a:rPr lang="ru-RU" sz="1400" dirty="0" err="1"/>
              <a:t>найліпші</a:t>
            </a:r>
            <a:r>
              <a:rPr lang="ru-RU" sz="1400" dirty="0"/>
              <a:t> </a:t>
            </a:r>
            <a:r>
              <a:rPr lang="ru-RU" sz="1400" dirty="0" err="1"/>
              <a:t>підходи</a:t>
            </a:r>
            <a:r>
              <a:rPr lang="ru-RU" sz="1400" dirty="0"/>
              <a:t> </a:t>
            </a:r>
            <a:r>
              <a:rPr lang="ru-RU" sz="1400" dirty="0" err="1"/>
              <a:t>російській</a:t>
            </a:r>
            <a:r>
              <a:rPr lang="ru-RU" sz="1400" dirty="0"/>
              <a:t> </a:t>
            </a:r>
            <a:r>
              <a:rPr lang="ru-RU" sz="1400" dirty="0" err="1"/>
              <a:t>армії</a:t>
            </a:r>
            <a:r>
              <a:rPr lang="ru-RU" sz="1400" dirty="0"/>
              <a:t> до </a:t>
            </a:r>
            <a:r>
              <a:rPr lang="ru-RU" sz="1400" dirty="0" err="1"/>
              <a:t>німецьких</a:t>
            </a:r>
            <a:r>
              <a:rPr lang="ru-RU" sz="1400" dirty="0"/>
              <a:t> </a:t>
            </a:r>
            <a:r>
              <a:rPr lang="ru-RU" sz="1400" dirty="0" err="1"/>
              <a:t>військ</a:t>
            </a:r>
            <a:r>
              <a:rPr lang="ru-RU" sz="1400" dirty="0"/>
              <a:t>. З того дня </a:t>
            </a:r>
            <a:r>
              <a:rPr lang="ru-RU" sz="1400" dirty="0" err="1"/>
              <a:t>бої</a:t>
            </a:r>
            <a:r>
              <a:rPr lang="ru-RU" sz="1400" dirty="0"/>
              <a:t> у тому </a:t>
            </a:r>
            <a:r>
              <a:rPr lang="ru-RU" sz="1400" dirty="0" err="1"/>
              <a:t>секторі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не </a:t>
            </a:r>
            <a:r>
              <a:rPr lang="ru-RU" sz="1400" dirty="0" err="1"/>
              <a:t>спинялися</a:t>
            </a:r>
            <a:r>
              <a:rPr lang="ru-RU" sz="1400" dirty="0"/>
              <a:t>. Вони </a:t>
            </a:r>
            <a:r>
              <a:rPr lang="ru-RU" sz="1400" dirty="0" err="1"/>
              <a:t>розпочалися</a:t>
            </a:r>
            <a:r>
              <a:rPr lang="ru-RU" sz="1400" dirty="0"/>
              <a:t> </a:t>
            </a:r>
            <a:r>
              <a:rPr lang="ru-RU" sz="1400" dirty="0" err="1"/>
              <a:t>наступом</a:t>
            </a:r>
            <a:r>
              <a:rPr lang="ru-RU" sz="1400" dirty="0"/>
              <a:t> </a:t>
            </a:r>
            <a:r>
              <a:rPr lang="ru-RU" sz="1400" dirty="0" err="1"/>
              <a:t>російських</a:t>
            </a:r>
            <a:r>
              <a:rPr lang="ru-RU" sz="1400" dirty="0"/>
              <a:t> </a:t>
            </a:r>
            <a:r>
              <a:rPr lang="ru-RU" sz="1400" dirty="0" err="1"/>
              <a:t>військ</a:t>
            </a:r>
            <a:r>
              <a:rPr lang="ru-RU" sz="1400" dirty="0"/>
              <a:t> </a:t>
            </a:r>
            <a:r>
              <a:rPr lang="ru-RU" sz="1400" dirty="0" err="1" smtClean="0"/>
              <a:t>вночі</a:t>
            </a:r>
            <a:r>
              <a:rPr lang="ru-RU" sz="1400" dirty="0" smtClean="0"/>
              <a:t> </a:t>
            </a:r>
            <a:r>
              <a:rPr lang="ru-RU" sz="1400" dirty="0"/>
              <a:t>з 28 - 29 те </a:t>
            </a:r>
            <a:r>
              <a:rPr lang="ru-RU" sz="1400" dirty="0" err="1"/>
              <a:t>квітня</a:t>
            </a:r>
            <a:r>
              <a:rPr lang="ru-RU" sz="1400" dirty="0"/>
              <a:t> 1915р. прорвавши фронт вони </a:t>
            </a:r>
            <a:r>
              <a:rPr lang="ru-RU" sz="1400" dirty="0" err="1"/>
              <a:t>зайняли</a:t>
            </a:r>
            <a:r>
              <a:rPr lang="ru-RU" sz="1400" dirty="0"/>
              <a:t> </a:t>
            </a:r>
            <a:r>
              <a:rPr lang="ru-RU" sz="1400" dirty="0" err="1"/>
              <a:t>частину</a:t>
            </a:r>
            <a:r>
              <a:rPr lang="ru-RU" sz="1400" dirty="0"/>
              <a:t> гори силою одного полку. Для </a:t>
            </a:r>
            <a:r>
              <a:rPr lang="ru-RU" sz="1400" dirty="0" err="1"/>
              <a:t>рятування</a:t>
            </a:r>
            <a:r>
              <a:rPr lang="ru-RU" sz="1400" dirty="0"/>
              <a:t> </a:t>
            </a:r>
            <a:r>
              <a:rPr lang="ru-RU" sz="1400" dirty="0" err="1"/>
              <a:t>прорваного</a:t>
            </a:r>
            <a:r>
              <a:rPr lang="ru-RU" sz="1400" dirty="0"/>
              <a:t> фронту, </a:t>
            </a:r>
            <a:r>
              <a:rPr lang="ru-RU" sz="1400" dirty="0" err="1"/>
              <a:t>було</a:t>
            </a:r>
            <a:r>
              <a:rPr lang="ru-RU" sz="1400" dirty="0"/>
              <a:t> кинуто </a:t>
            </a:r>
            <a:r>
              <a:rPr lang="ru-RU" sz="1400" dirty="0" err="1"/>
              <a:t>сотні</a:t>
            </a:r>
            <a:r>
              <a:rPr lang="ru-RU" sz="1400" dirty="0"/>
              <a:t> І </a:t>
            </a:r>
            <a:r>
              <a:rPr lang="ru-RU" sz="1400" dirty="0" err="1"/>
              <a:t>і</a:t>
            </a:r>
            <a:r>
              <a:rPr lang="ru-RU" sz="1400" dirty="0"/>
              <a:t> ІІ </a:t>
            </a:r>
            <a:r>
              <a:rPr lang="ru-RU" sz="1400" dirty="0" err="1"/>
              <a:t>куренів</a:t>
            </a:r>
            <a:r>
              <a:rPr lang="ru-RU" sz="1400" dirty="0"/>
              <a:t>, </a:t>
            </a:r>
            <a:r>
              <a:rPr lang="ru-RU" sz="1400" dirty="0" err="1"/>
              <a:t>несподіваним</a:t>
            </a:r>
            <a:r>
              <a:rPr lang="ru-RU" sz="1400" dirty="0"/>
              <a:t> ударом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одногодинного</a:t>
            </a:r>
            <a:r>
              <a:rPr lang="ru-RU" sz="1400" dirty="0"/>
              <a:t> </a:t>
            </a:r>
            <a:r>
              <a:rPr lang="ru-RU" sz="1400" dirty="0" err="1"/>
              <a:t>кривавого</a:t>
            </a:r>
            <a:r>
              <a:rPr lang="ru-RU" sz="1400" dirty="0"/>
              <a:t> бою, </a:t>
            </a:r>
            <a:r>
              <a:rPr lang="ru-RU" sz="1400" dirty="0" err="1"/>
              <a:t>сотні</a:t>
            </a:r>
            <a:r>
              <a:rPr lang="ru-RU" sz="1400" dirty="0"/>
              <a:t> </a:t>
            </a:r>
            <a:r>
              <a:rPr lang="ru-RU" sz="1400" dirty="0" err="1"/>
              <a:t>Будинського</a:t>
            </a:r>
            <a:r>
              <a:rPr lang="ru-RU" sz="1400" dirty="0"/>
              <a:t> і Мельника, </a:t>
            </a:r>
            <a:r>
              <a:rPr lang="ru-RU" sz="1400" dirty="0" err="1"/>
              <a:t>незважаючи</a:t>
            </a:r>
            <a:r>
              <a:rPr lang="ru-RU" sz="1400" dirty="0"/>
              <a:t> на </a:t>
            </a:r>
            <a:r>
              <a:rPr lang="ru-RU" sz="1400" dirty="0" err="1"/>
              <a:t>шквальний</a:t>
            </a:r>
            <a:r>
              <a:rPr lang="ru-RU" sz="1400" dirty="0"/>
              <a:t> </a:t>
            </a:r>
            <a:r>
              <a:rPr lang="ru-RU" sz="1400" dirty="0" err="1"/>
              <a:t>вогонь</a:t>
            </a:r>
            <a:r>
              <a:rPr lang="ru-RU" sz="1400" dirty="0"/>
              <a:t> ворога, </a:t>
            </a:r>
            <a:r>
              <a:rPr lang="ru-RU" sz="1400" dirty="0" err="1"/>
              <a:t>відбили</a:t>
            </a:r>
            <a:r>
              <a:rPr lang="ru-RU" sz="1400" dirty="0"/>
              <a:t> </a:t>
            </a:r>
            <a:r>
              <a:rPr lang="ru-RU" sz="1400" dirty="0" err="1"/>
              <a:t>втрачені</a:t>
            </a:r>
            <a:r>
              <a:rPr lang="ru-RU" sz="1400" dirty="0"/>
              <a:t> </a:t>
            </a:r>
            <a:r>
              <a:rPr lang="ru-RU" sz="1400" dirty="0" err="1"/>
              <a:t>позиції</a:t>
            </a:r>
            <a:r>
              <a:rPr lang="ru-RU" sz="1400" dirty="0"/>
              <a:t> на верху гори. </a:t>
            </a:r>
            <a:r>
              <a:rPr lang="ru-RU" sz="1400" dirty="0" err="1"/>
              <a:t>Одночасно</a:t>
            </a:r>
            <a:r>
              <a:rPr lang="ru-RU" sz="1400" dirty="0"/>
              <a:t> на </a:t>
            </a:r>
            <a:r>
              <a:rPr lang="ru-RU" sz="1400" dirty="0" err="1"/>
              <a:t>лівому</a:t>
            </a:r>
            <a:r>
              <a:rPr lang="ru-RU" sz="1400" dirty="0"/>
              <a:t> </a:t>
            </a:r>
            <a:r>
              <a:rPr lang="ru-RU" sz="1400" dirty="0" err="1"/>
              <a:t>фланзі</a:t>
            </a:r>
            <a:r>
              <a:rPr lang="ru-RU" sz="1400" dirty="0"/>
              <a:t> І </a:t>
            </a:r>
            <a:r>
              <a:rPr lang="ru-RU" sz="1400" dirty="0" err="1"/>
              <a:t>курінь</a:t>
            </a:r>
            <a:r>
              <a:rPr lang="ru-RU" sz="1400" dirty="0"/>
              <a:t> </a:t>
            </a:r>
            <a:r>
              <a:rPr lang="ru-RU" sz="1400" dirty="0" err="1"/>
              <a:t>відкинув</a:t>
            </a:r>
            <a:r>
              <a:rPr lang="ru-RU" sz="1400" dirty="0"/>
              <a:t> </a:t>
            </a:r>
            <a:r>
              <a:rPr lang="ru-RU" sz="1400" dirty="0" err="1"/>
              <a:t>російські</a:t>
            </a:r>
            <a:r>
              <a:rPr lang="ru-RU" sz="1400" dirty="0"/>
              <a:t> </a:t>
            </a:r>
            <a:r>
              <a:rPr lang="ru-RU" sz="1400" dirty="0" err="1"/>
              <a:t>війська</a:t>
            </a:r>
            <a:r>
              <a:rPr lang="ru-RU" sz="1400" dirty="0"/>
              <a:t> через </a:t>
            </a:r>
            <a:r>
              <a:rPr lang="ru-RU" sz="1400" dirty="0" err="1"/>
              <a:t>ріку</a:t>
            </a:r>
            <a:r>
              <a:rPr lang="ru-RU" sz="1400" dirty="0"/>
              <a:t> </a:t>
            </a:r>
            <a:r>
              <a:rPr lang="ru-RU" sz="1400" dirty="0" err="1"/>
              <a:t>Госювчанку</a:t>
            </a:r>
            <a:r>
              <a:rPr lang="ru-RU" sz="1400" dirty="0"/>
              <a:t>, на </a:t>
            </a:r>
            <a:r>
              <a:rPr lang="ru-RU" sz="1400" dirty="0" err="1"/>
              <a:t>полі</a:t>
            </a:r>
            <a:r>
              <a:rPr lang="ru-RU" sz="1400" dirty="0"/>
              <a:t> бою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знайдено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тіл</a:t>
            </a:r>
            <a:r>
              <a:rPr lang="ru-RU" sz="1400" dirty="0"/>
              <a:t> </a:t>
            </a:r>
            <a:r>
              <a:rPr lang="ru-RU" sz="1400" dirty="0" err="1"/>
              <a:t>вбитих</a:t>
            </a:r>
            <a:r>
              <a:rPr lang="ru-RU" sz="1400" dirty="0"/>
              <a:t> </a:t>
            </a:r>
            <a:r>
              <a:rPr lang="ru-RU" sz="1400" dirty="0" err="1"/>
              <a:t>росіян</a:t>
            </a:r>
            <a:r>
              <a:rPr lang="ru-RU" sz="1400" dirty="0"/>
              <a:t>. В </a:t>
            </a:r>
            <a:r>
              <a:rPr lang="ru-RU" sz="1400" dirty="0" err="1"/>
              <a:t>стрілецькі</a:t>
            </a:r>
            <a:r>
              <a:rPr lang="ru-RU" sz="1400" dirty="0"/>
              <a:t> руки </a:t>
            </a:r>
            <a:r>
              <a:rPr lang="ru-RU" sz="1400" dirty="0" err="1"/>
              <a:t>потрапило</a:t>
            </a:r>
            <a:r>
              <a:rPr lang="ru-RU" sz="1400" dirty="0"/>
              <a:t> 5 </a:t>
            </a:r>
            <a:r>
              <a:rPr lang="ru-RU" sz="1400" dirty="0" err="1"/>
              <a:t>скорострілів</a:t>
            </a:r>
            <a:r>
              <a:rPr lang="ru-RU" sz="1400" dirty="0"/>
              <a:t> і </a:t>
            </a:r>
            <a:r>
              <a:rPr lang="ru-RU" sz="1400" dirty="0" err="1"/>
              <a:t>кількасот</a:t>
            </a:r>
            <a:r>
              <a:rPr lang="ru-RU" sz="1400" dirty="0"/>
              <a:t> </a:t>
            </a:r>
            <a:r>
              <a:rPr lang="ru-RU" sz="1400" dirty="0" err="1"/>
              <a:t>полонених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err="1"/>
              <a:t>Наступного</a:t>
            </a:r>
            <a:r>
              <a:rPr lang="ru-RU" sz="1400" dirty="0"/>
              <a:t> дня (30 </a:t>
            </a:r>
            <a:r>
              <a:rPr lang="ru-RU" sz="1400" dirty="0" err="1"/>
              <a:t>квітня</a:t>
            </a:r>
            <a:r>
              <a:rPr lang="ru-RU" sz="1400" dirty="0"/>
              <a:t>) ворог почав </a:t>
            </a:r>
            <a:r>
              <a:rPr lang="ru-RU" sz="1400" dirty="0" err="1"/>
              <a:t>масовий</a:t>
            </a:r>
            <a:r>
              <a:rPr lang="ru-RU" sz="1400" dirty="0"/>
              <a:t> </a:t>
            </a:r>
            <a:r>
              <a:rPr lang="ru-RU" sz="1400" dirty="0" err="1"/>
              <a:t>артилерійський</a:t>
            </a:r>
            <a:r>
              <a:rPr lang="ru-RU" sz="1400" dirty="0"/>
              <a:t> </a:t>
            </a:r>
            <a:r>
              <a:rPr lang="ru-RU" sz="1400" dirty="0" err="1"/>
              <a:t>обстріл</a:t>
            </a:r>
            <a:r>
              <a:rPr lang="ru-RU" sz="1400" dirty="0"/>
              <a:t> </a:t>
            </a:r>
            <a:r>
              <a:rPr lang="ru-RU" sz="1400" dirty="0" err="1"/>
              <a:t>позицій</a:t>
            </a:r>
            <a:r>
              <a:rPr lang="ru-RU" sz="1400" dirty="0"/>
              <a:t> </a:t>
            </a:r>
            <a:r>
              <a:rPr lang="ru-RU" sz="1400" dirty="0" err="1" smtClean="0"/>
              <a:t>стрільців</a:t>
            </a:r>
            <a:r>
              <a:rPr lang="ru-RU" sz="1400" dirty="0" smtClean="0"/>
              <a:t>. </a:t>
            </a:r>
            <a:r>
              <a:rPr lang="ru-RU" sz="1400" dirty="0"/>
              <a:t>Але вони </a:t>
            </a:r>
            <a:r>
              <a:rPr lang="ru-RU" sz="1400" dirty="0" err="1"/>
              <a:t>встояли</a:t>
            </a:r>
            <a:r>
              <a:rPr lang="ru-RU" sz="1400" dirty="0"/>
              <a:t>, </a:t>
            </a:r>
            <a:r>
              <a:rPr lang="ru-RU" sz="1400" dirty="0" err="1"/>
              <a:t>відбили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російські</a:t>
            </a:r>
            <a:r>
              <a:rPr lang="ru-RU" sz="1400" dirty="0"/>
              <a:t> атаки і </a:t>
            </a:r>
            <a:r>
              <a:rPr lang="ru-RU" sz="1400" dirty="0" err="1"/>
              <a:t>захопили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три </a:t>
            </a:r>
            <a:r>
              <a:rPr lang="ru-RU" sz="1400" dirty="0" err="1"/>
              <a:t>скоростріли</a:t>
            </a:r>
            <a:r>
              <a:rPr lang="ru-RU" sz="1400" dirty="0"/>
              <a:t> та 173 </a:t>
            </a:r>
            <a:r>
              <a:rPr lang="ru-RU" sz="1400" dirty="0" err="1"/>
              <a:t>полонених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запеклі</a:t>
            </a:r>
            <a:r>
              <a:rPr lang="ru-RU" sz="1400" dirty="0"/>
              <a:t> </a:t>
            </a:r>
            <a:r>
              <a:rPr lang="ru-RU" sz="1400" dirty="0" err="1"/>
              <a:t>бої</a:t>
            </a:r>
            <a:r>
              <a:rPr lang="ru-RU" sz="1400" dirty="0"/>
              <a:t> </a:t>
            </a:r>
            <a:r>
              <a:rPr lang="ru-RU" sz="1400" dirty="0" err="1"/>
              <a:t>почалися</a:t>
            </a:r>
            <a:r>
              <a:rPr lang="ru-RU" sz="1400" dirty="0"/>
              <a:t> </a:t>
            </a:r>
            <a:r>
              <a:rPr lang="ru-RU" sz="1400" dirty="0" err="1"/>
              <a:t>третього</a:t>
            </a:r>
            <a:r>
              <a:rPr lang="ru-RU" sz="1400" dirty="0"/>
              <a:t> дня, 1 </a:t>
            </a:r>
            <a:r>
              <a:rPr lang="ru-RU" sz="1400" dirty="0" err="1"/>
              <a:t>травня</a:t>
            </a:r>
            <a:r>
              <a:rPr lang="ru-RU" sz="1400" dirty="0"/>
              <a:t>. </a:t>
            </a:r>
            <a:r>
              <a:rPr lang="ru-RU" sz="1400" dirty="0" err="1"/>
              <a:t>Росіяни</a:t>
            </a:r>
            <a:r>
              <a:rPr lang="ru-RU" sz="1400" dirty="0"/>
              <a:t> </a:t>
            </a:r>
            <a:r>
              <a:rPr lang="ru-RU" sz="1400" dirty="0" err="1"/>
              <a:t>спочатку</a:t>
            </a:r>
            <a:r>
              <a:rPr lang="ru-RU" sz="1400" dirty="0"/>
              <a:t> </a:t>
            </a:r>
            <a:r>
              <a:rPr lang="ru-RU" sz="1400" dirty="0" smtClean="0"/>
              <a:t>провели </a:t>
            </a:r>
            <a:r>
              <a:rPr lang="ru-RU" sz="1400" dirty="0" err="1"/>
              <a:t>масований</a:t>
            </a:r>
            <a:r>
              <a:rPr lang="ru-RU" sz="1400" dirty="0"/>
              <a:t> 4 - х </a:t>
            </a:r>
            <a:r>
              <a:rPr lang="ru-RU" sz="1400" dirty="0" err="1"/>
              <a:t>годинний</a:t>
            </a:r>
            <a:r>
              <a:rPr lang="ru-RU" sz="1400" dirty="0"/>
              <a:t> </a:t>
            </a:r>
            <a:r>
              <a:rPr lang="ru-RU" sz="1400" dirty="0" err="1"/>
              <a:t>артилерійський</a:t>
            </a:r>
            <a:r>
              <a:rPr lang="ru-RU" sz="1400" dirty="0"/>
              <a:t> </a:t>
            </a:r>
            <a:r>
              <a:rPr lang="ru-RU" sz="1400" dirty="0" err="1"/>
              <a:t>обстріл</a:t>
            </a:r>
            <a:r>
              <a:rPr lang="ru-RU" sz="1400" dirty="0"/>
              <a:t>, </a:t>
            </a:r>
            <a:r>
              <a:rPr lang="ru-RU" sz="1400" dirty="0" err="1"/>
              <a:t>який</a:t>
            </a:r>
            <a:r>
              <a:rPr lang="ru-RU" sz="1400" dirty="0"/>
              <a:t> </a:t>
            </a:r>
            <a:r>
              <a:rPr lang="ru-RU" sz="1400" dirty="0" err="1"/>
              <a:t>завдав</a:t>
            </a:r>
            <a:r>
              <a:rPr lang="ru-RU" sz="1400" dirty="0"/>
              <a:t> </a:t>
            </a:r>
            <a:r>
              <a:rPr lang="ru-RU" sz="1400" dirty="0" err="1"/>
              <a:t>руйнівної</a:t>
            </a:r>
            <a:r>
              <a:rPr lang="ru-RU" sz="1400" dirty="0"/>
              <a:t> </a:t>
            </a:r>
            <a:r>
              <a:rPr lang="ru-RU" sz="1400" dirty="0" err="1"/>
              <a:t>сили</a:t>
            </a:r>
            <a:r>
              <a:rPr lang="ru-RU" sz="1400" dirty="0"/>
              <a:t> </a:t>
            </a:r>
            <a:r>
              <a:rPr lang="ru-RU" sz="1400" dirty="0" err="1"/>
              <a:t>січовикам</a:t>
            </a:r>
            <a:r>
              <a:rPr lang="ru-RU" sz="1400" dirty="0"/>
              <a:t>. І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ніщо</a:t>
            </a:r>
            <a:r>
              <a:rPr lang="ru-RU" sz="1400" dirty="0"/>
              <a:t> не </a:t>
            </a:r>
            <a:r>
              <a:rPr lang="ru-RU" sz="1400" dirty="0" err="1"/>
              <a:t>змогло</a:t>
            </a:r>
            <a:r>
              <a:rPr lang="ru-RU" sz="1400" dirty="0"/>
              <a:t> </a:t>
            </a:r>
            <a:r>
              <a:rPr lang="ru-RU" sz="1400" dirty="0" err="1"/>
              <a:t>зупинити</a:t>
            </a:r>
            <a:r>
              <a:rPr lang="ru-RU" sz="1400" dirty="0"/>
              <a:t> </a:t>
            </a:r>
            <a:r>
              <a:rPr lang="ru-RU" sz="1400" dirty="0" err="1"/>
              <a:t>російські</a:t>
            </a:r>
            <a:r>
              <a:rPr lang="ru-RU" sz="1400" dirty="0"/>
              <a:t> </a:t>
            </a:r>
            <a:r>
              <a:rPr lang="ru-RU" sz="1400" dirty="0" err="1"/>
              <a:t>війська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йшли</a:t>
            </a:r>
            <a:r>
              <a:rPr lang="ru-RU" sz="1400" dirty="0"/>
              <a:t> по </a:t>
            </a:r>
            <a:r>
              <a:rPr lang="ru-RU" sz="1400" dirty="0" err="1"/>
              <a:t>лівому</a:t>
            </a:r>
            <a:r>
              <a:rPr lang="ru-RU" sz="1400" dirty="0"/>
              <a:t> </a:t>
            </a:r>
            <a:r>
              <a:rPr lang="ru-RU" sz="1400" dirty="0" err="1"/>
              <a:t>фланзі</a:t>
            </a:r>
            <a:r>
              <a:rPr lang="ru-RU" sz="1400" dirty="0"/>
              <a:t>. Вони </a:t>
            </a:r>
            <a:r>
              <a:rPr lang="ru-RU" sz="1400" dirty="0" err="1"/>
              <a:t>захопили</a:t>
            </a:r>
            <a:r>
              <a:rPr lang="ru-RU" sz="1400" dirty="0"/>
              <a:t> хребет гори, а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зігнали</a:t>
            </a:r>
            <a:r>
              <a:rPr lang="ru-RU" sz="1400" dirty="0"/>
              <a:t> </a:t>
            </a:r>
            <a:r>
              <a:rPr lang="ru-RU" sz="1400" dirty="0" err="1"/>
              <a:t>чоту</a:t>
            </a:r>
            <a:r>
              <a:rPr lang="ru-RU" sz="1400" dirty="0"/>
              <a:t> з верху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 err="1"/>
              <a:t>Ворожий</a:t>
            </a:r>
            <a:r>
              <a:rPr lang="ru-RU" sz="1400" dirty="0"/>
              <a:t> </a:t>
            </a:r>
            <a:r>
              <a:rPr lang="ru-RU" sz="1400" dirty="0" err="1"/>
              <a:t>наступ</a:t>
            </a:r>
            <a:r>
              <a:rPr lang="ru-RU" sz="1400" dirty="0"/>
              <a:t> </a:t>
            </a:r>
            <a:r>
              <a:rPr lang="ru-RU" sz="1400" dirty="0" err="1"/>
              <a:t>удався</a:t>
            </a:r>
            <a:r>
              <a:rPr lang="ru-RU" sz="1400" dirty="0"/>
              <a:t>.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січовики</a:t>
            </a:r>
            <a:r>
              <a:rPr lang="ru-RU" sz="1400" dirty="0"/>
              <a:t> </a:t>
            </a:r>
            <a:r>
              <a:rPr lang="ru-RU" sz="1400" dirty="0" err="1"/>
              <a:t>втратили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людей </a:t>
            </a:r>
            <a:r>
              <a:rPr lang="ru-RU" sz="1400" dirty="0" err="1"/>
              <a:t>загиблими</a:t>
            </a:r>
            <a:r>
              <a:rPr lang="ru-RU" sz="1400" dirty="0"/>
              <a:t> і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потрапило</a:t>
            </a:r>
            <a:r>
              <a:rPr lang="ru-RU" sz="1400" dirty="0"/>
              <a:t> у полон. Становище </a:t>
            </a:r>
            <a:r>
              <a:rPr lang="ru-RU" sz="1400" dirty="0" err="1"/>
              <a:t>погіршувалося</a:t>
            </a:r>
            <a:r>
              <a:rPr lang="ru-RU" sz="1400" dirty="0"/>
              <a:t>, 50 та </a:t>
            </a:r>
            <a:r>
              <a:rPr lang="ru-RU" sz="1400" dirty="0" err="1"/>
              <a:t>російська</a:t>
            </a:r>
            <a:r>
              <a:rPr lang="ru-RU" sz="1400" dirty="0"/>
              <a:t> все </a:t>
            </a:r>
            <a:r>
              <a:rPr lang="ru-RU" sz="1400" dirty="0" err="1"/>
              <a:t>підходила</a:t>
            </a:r>
            <a:r>
              <a:rPr lang="ru-RU" sz="1400" dirty="0"/>
              <a:t> і </a:t>
            </a:r>
            <a:r>
              <a:rPr lang="ru-RU" sz="1400" dirty="0" err="1"/>
              <a:t>підходила</a:t>
            </a:r>
            <a:r>
              <a:rPr lang="ru-RU" sz="1400" dirty="0"/>
              <a:t>. </a:t>
            </a:r>
            <a:r>
              <a:rPr lang="ru-RU" sz="1400" dirty="0" err="1"/>
              <a:t>Саме</a:t>
            </a:r>
            <a:r>
              <a:rPr lang="ru-RU" sz="1400" dirty="0"/>
              <a:t> в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трагічний</a:t>
            </a:r>
            <a:r>
              <a:rPr lang="ru-RU" sz="1400" dirty="0"/>
              <a:t> момент, коли доля ІІ куреня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/>
              <a:t>вирішена</a:t>
            </a:r>
            <a:r>
              <a:rPr lang="ru-RU" sz="1400" dirty="0"/>
              <a:t>, </a:t>
            </a:r>
            <a:r>
              <a:rPr lang="ru-RU" sz="1400" dirty="0" err="1"/>
              <a:t>підійшов</a:t>
            </a:r>
            <a:r>
              <a:rPr lang="ru-RU" sz="1400" dirty="0"/>
              <a:t> на </a:t>
            </a:r>
            <a:r>
              <a:rPr lang="ru-RU" sz="1400" dirty="0" err="1"/>
              <a:t>допомогу</a:t>
            </a:r>
            <a:r>
              <a:rPr lang="ru-RU" sz="1400" dirty="0"/>
              <a:t> І </a:t>
            </a:r>
            <a:r>
              <a:rPr lang="ru-RU" sz="1400" dirty="0" err="1"/>
              <a:t>курінь</a:t>
            </a:r>
            <a:r>
              <a:rPr lang="ru-RU" sz="1400" dirty="0"/>
              <a:t> і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 </a:t>
            </a:r>
            <a:r>
              <a:rPr lang="ru-RU" sz="1400" dirty="0" err="1"/>
              <a:t>мадярських</a:t>
            </a:r>
            <a:r>
              <a:rPr lang="ru-RU" sz="1400" dirty="0"/>
              <a:t> </a:t>
            </a:r>
            <a:r>
              <a:rPr lang="ru-RU" sz="1400" dirty="0" err="1"/>
              <a:t>новобранців</a:t>
            </a:r>
            <a:r>
              <a:rPr lang="ru-RU" sz="1400" dirty="0"/>
              <a:t>. </a:t>
            </a:r>
            <a:r>
              <a:rPr lang="ru-RU" sz="1400" dirty="0" err="1"/>
              <a:t>Пішов</a:t>
            </a:r>
            <a:r>
              <a:rPr lang="ru-RU" sz="1400" dirty="0"/>
              <a:t> </a:t>
            </a:r>
            <a:r>
              <a:rPr lang="ru-RU" sz="1400" dirty="0" err="1"/>
              <a:t>завзятий</a:t>
            </a:r>
            <a:r>
              <a:rPr lang="ru-RU" sz="1400" dirty="0"/>
              <a:t> і </a:t>
            </a:r>
            <a:r>
              <a:rPr lang="ru-RU" sz="1400" dirty="0" err="1"/>
              <a:t>нерівний</a:t>
            </a:r>
            <a:r>
              <a:rPr lang="ru-RU" sz="1400" dirty="0"/>
              <a:t> </a:t>
            </a:r>
            <a:r>
              <a:rPr lang="ru-RU" sz="1400" dirty="0" err="1"/>
              <a:t>бій</a:t>
            </a:r>
            <a:r>
              <a:rPr lang="ru-RU" sz="1400" dirty="0"/>
              <a:t>. </a:t>
            </a:r>
            <a:r>
              <a:rPr lang="ru-RU" sz="1400" dirty="0" err="1"/>
              <a:t>Мадярські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 і </a:t>
            </a:r>
            <a:r>
              <a:rPr lang="ru-RU" sz="1400" dirty="0" err="1"/>
              <a:t>недобиті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 ІІ куреня рушили в </a:t>
            </a:r>
            <a:r>
              <a:rPr lang="ru-RU" sz="1400" dirty="0" err="1"/>
              <a:t>напрямі</a:t>
            </a:r>
            <a:r>
              <a:rPr lang="ru-RU" sz="1400" dirty="0"/>
              <a:t> </a:t>
            </a:r>
            <a:r>
              <a:rPr lang="ru-RU" sz="1400" dirty="0" err="1"/>
              <a:t>верхів'я</a:t>
            </a:r>
            <a:r>
              <a:rPr lang="ru-RU" sz="1400" dirty="0"/>
              <a:t> гори, </a:t>
            </a:r>
            <a:r>
              <a:rPr lang="ru-RU" sz="1400" dirty="0" err="1"/>
              <a:t>сотні</a:t>
            </a:r>
            <a:r>
              <a:rPr lang="ru-RU" sz="1400" dirty="0"/>
              <a:t> І куреня </a:t>
            </a:r>
            <a:r>
              <a:rPr lang="ru-RU" sz="1400" dirty="0" err="1"/>
              <a:t>ліворуч</a:t>
            </a:r>
            <a:r>
              <a:rPr lang="ru-RU" sz="1400" dirty="0"/>
              <a:t>. </a:t>
            </a:r>
            <a:r>
              <a:rPr lang="ru-RU" sz="1400" dirty="0" err="1"/>
              <a:t>Австрійська</a:t>
            </a:r>
            <a:r>
              <a:rPr lang="ru-RU" sz="1400" dirty="0"/>
              <a:t> </a:t>
            </a:r>
            <a:r>
              <a:rPr lang="ru-RU" sz="1400" dirty="0" err="1"/>
              <a:t>артилерія</a:t>
            </a:r>
            <a:r>
              <a:rPr lang="ru-RU" sz="1400" dirty="0"/>
              <a:t> вдарила по </a:t>
            </a:r>
            <a:r>
              <a:rPr lang="ru-RU" sz="1400" dirty="0" err="1"/>
              <a:t>верхів'ях</a:t>
            </a:r>
            <a:r>
              <a:rPr lang="ru-RU" sz="1400" dirty="0"/>
              <a:t> </a:t>
            </a:r>
            <a:r>
              <a:rPr lang="ru-RU" sz="1400" dirty="0" err="1"/>
              <a:t>Маківки</a:t>
            </a:r>
            <a:r>
              <a:rPr lang="ru-RU" sz="1400" dirty="0"/>
              <a:t>, </a:t>
            </a:r>
            <a:r>
              <a:rPr lang="ru-RU" sz="1400" dirty="0" err="1"/>
              <a:t>чим</a:t>
            </a:r>
            <a:r>
              <a:rPr lang="ru-RU" sz="1400" dirty="0"/>
              <a:t> </a:t>
            </a:r>
            <a:r>
              <a:rPr lang="ru-RU" sz="1400" dirty="0" err="1"/>
              <a:t>полегшила</a:t>
            </a:r>
            <a:r>
              <a:rPr lang="ru-RU" sz="1400" dirty="0"/>
              <a:t> </a:t>
            </a:r>
            <a:r>
              <a:rPr lang="ru-RU" sz="1400" dirty="0" err="1"/>
              <a:t>завдання</a:t>
            </a:r>
            <a:r>
              <a:rPr lang="ru-RU" sz="1400" dirty="0"/>
              <a:t> </a:t>
            </a:r>
            <a:r>
              <a:rPr lang="ru-RU" sz="1400" dirty="0" err="1"/>
              <a:t>стрільцям</a:t>
            </a:r>
            <a:r>
              <a:rPr lang="ru-RU" sz="1400" dirty="0"/>
              <a:t>. Але ворог </a:t>
            </a:r>
            <a:r>
              <a:rPr lang="ru-RU" sz="1400" dirty="0" err="1"/>
              <a:t>боронився</a:t>
            </a:r>
            <a:r>
              <a:rPr lang="ru-RU" sz="1400" dirty="0"/>
              <a:t> до </a:t>
            </a:r>
            <a:r>
              <a:rPr lang="ru-RU" sz="1400" dirty="0" err="1"/>
              <a:t>останнього</a:t>
            </a:r>
            <a:r>
              <a:rPr lang="ru-RU" sz="1400" dirty="0"/>
              <a:t> </a:t>
            </a:r>
            <a:r>
              <a:rPr lang="ru-RU" sz="1400" dirty="0" err="1"/>
              <a:t>набою</a:t>
            </a:r>
            <a:r>
              <a:rPr lang="ru-RU" sz="1400" dirty="0"/>
              <a:t> </a:t>
            </a:r>
            <a:r>
              <a:rPr lang="ru-RU" sz="1400" dirty="0" err="1"/>
              <a:t>цілі</a:t>
            </a:r>
            <a:r>
              <a:rPr lang="ru-RU" sz="1400" dirty="0"/>
              <a:t>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години</a:t>
            </a:r>
            <a:r>
              <a:rPr lang="ru-RU" sz="1400" dirty="0"/>
              <a:t>. І </a:t>
            </a:r>
            <a:r>
              <a:rPr lang="ru-RU" sz="1400" dirty="0" err="1"/>
              <a:t>врешті</a:t>
            </a:r>
            <a:r>
              <a:rPr lang="ru-RU" sz="1400" dirty="0"/>
              <a:t> </a:t>
            </a:r>
            <a:r>
              <a:rPr lang="ru-RU" sz="1400" dirty="0" err="1"/>
              <a:t>решт</a:t>
            </a:r>
            <a:r>
              <a:rPr lang="ru-RU" sz="1400" dirty="0"/>
              <a:t> </a:t>
            </a:r>
            <a:r>
              <a:rPr lang="ru-RU" sz="1400" dirty="0" err="1"/>
              <a:t>легіонери</a:t>
            </a:r>
            <a:r>
              <a:rPr lang="ru-RU" sz="1400" dirty="0"/>
              <a:t> </a:t>
            </a:r>
            <a:r>
              <a:rPr lang="ru-RU" sz="1400" dirty="0" err="1"/>
              <a:t>захопили</a:t>
            </a:r>
            <a:r>
              <a:rPr lang="ru-RU" sz="1400" dirty="0"/>
              <a:t> </a:t>
            </a:r>
            <a:r>
              <a:rPr lang="ru-RU" sz="1400" dirty="0" err="1"/>
              <a:t>Маківку</a:t>
            </a:r>
            <a:r>
              <a:rPr lang="ru-RU" sz="1400" dirty="0"/>
              <a:t>. 2 </a:t>
            </a:r>
            <a:r>
              <a:rPr lang="ru-RU" sz="1400" dirty="0" err="1"/>
              <a:t>травня</a:t>
            </a:r>
            <a:r>
              <a:rPr lang="ru-RU" sz="1400" dirty="0"/>
              <a:t> </a:t>
            </a:r>
            <a:r>
              <a:rPr lang="ru-RU" sz="1400" dirty="0" err="1"/>
              <a:t>росіяни</a:t>
            </a:r>
            <a:r>
              <a:rPr lang="ru-RU" sz="1400" dirty="0"/>
              <a:t> </a:t>
            </a:r>
            <a:r>
              <a:rPr lang="ru-RU" sz="1400" dirty="0" err="1"/>
              <a:t>знов</a:t>
            </a:r>
            <a:r>
              <a:rPr lang="ru-RU" sz="1400" dirty="0"/>
              <a:t> </a:t>
            </a:r>
            <a:r>
              <a:rPr lang="ru-RU" sz="1400" dirty="0" err="1"/>
              <a:t>пішли</a:t>
            </a:r>
            <a:r>
              <a:rPr lang="ru-RU" sz="1400" dirty="0"/>
              <a:t> у атаку. Але через </a:t>
            </a:r>
            <a:r>
              <a:rPr lang="ru-RU" sz="1400" dirty="0" err="1"/>
              <a:t>деякий</a:t>
            </a:r>
            <a:r>
              <a:rPr lang="ru-RU" sz="1400" dirty="0"/>
              <a:t> час </a:t>
            </a:r>
            <a:r>
              <a:rPr lang="ru-RU" sz="1400" dirty="0" err="1"/>
              <a:t>стрільці</a:t>
            </a:r>
            <a:r>
              <a:rPr lang="ru-RU" sz="1400" dirty="0"/>
              <a:t> </a:t>
            </a:r>
            <a:r>
              <a:rPr lang="ru-RU" sz="1400" dirty="0" err="1"/>
              <a:t>розбили</a:t>
            </a:r>
            <a:r>
              <a:rPr lang="ru-RU" sz="1400" dirty="0"/>
              <a:t> всю 50 ту </a:t>
            </a:r>
            <a:r>
              <a:rPr lang="ru-RU" sz="1400" dirty="0" err="1"/>
              <a:t>російську</a:t>
            </a:r>
            <a:r>
              <a:rPr lang="ru-RU" sz="1400" dirty="0"/>
              <a:t> </a:t>
            </a:r>
            <a:r>
              <a:rPr lang="ru-RU" sz="1400" dirty="0" err="1"/>
              <a:t>армію</a:t>
            </a:r>
            <a:r>
              <a:rPr lang="ru-RU" sz="1400" dirty="0"/>
              <a:t>. В тих </a:t>
            </a:r>
            <a:r>
              <a:rPr lang="ru-RU" sz="1400" dirty="0" err="1"/>
              <a:t>кривавих</a:t>
            </a:r>
            <a:r>
              <a:rPr lang="ru-RU" sz="1400" dirty="0"/>
              <a:t> боях </a:t>
            </a:r>
            <a:r>
              <a:rPr lang="ru-RU" sz="1400" dirty="0" err="1"/>
              <a:t>від</a:t>
            </a:r>
            <a:r>
              <a:rPr lang="ru-RU" sz="1400" dirty="0"/>
              <a:t> 29 </a:t>
            </a:r>
            <a:r>
              <a:rPr lang="ru-RU" sz="1400" dirty="0" err="1"/>
              <a:t>квітня</a:t>
            </a:r>
            <a:r>
              <a:rPr lang="ru-RU" sz="1400" dirty="0"/>
              <a:t> до 2 </a:t>
            </a:r>
            <a:r>
              <a:rPr lang="ru-RU" sz="1400" dirty="0" err="1"/>
              <a:t>травня</a:t>
            </a:r>
            <a:r>
              <a:rPr lang="ru-RU" sz="1400" dirty="0"/>
              <a:t> </a:t>
            </a:r>
            <a:r>
              <a:rPr lang="ru-RU" sz="1400" dirty="0" err="1"/>
              <a:t>втратили</a:t>
            </a:r>
            <a:r>
              <a:rPr lang="ru-RU" sz="1400" dirty="0"/>
              <a:t> УСС 42 </a:t>
            </a:r>
            <a:r>
              <a:rPr lang="ru-RU" sz="1400" dirty="0" err="1"/>
              <a:t>вбитих</a:t>
            </a:r>
            <a:r>
              <a:rPr lang="ru-RU" sz="1400" dirty="0"/>
              <a:t> і 76 </a:t>
            </a:r>
            <a:r>
              <a:rPr lang="ru-RU" sz="1400" dirty="0" err="1"/>
              <a:t>поранених</a:t>
            </a:r>
            <a:r>
              <a:rPr lang="ru-RU" sz="1400" dirty="0"/>
              <a:t>. </a:t>
            </a:r>
            <a:r>
              <a:rPr lang="ru-RU" sz="1400" dirty="0" err="1"/>
              <a:t>Чотириденний</a:t>
            </a:r>
            <a:r>
              <a:rPr lang="ru-RU" sz="1400" dirty="0"/>
              <a:t> </a:t>
            </a:r>
            <a:r>
              <a:rPr lang="ru-RU" sz="1400" dirty="0" err="1"/>
              <a:t>бій</a:t>
            </a:r>
            <a:r>
              <a:rPr lang="ru-RU" sz="1400" dirty="0"/>
              <a:t> на </a:t>
            </a:r>
            <a:r>
              <a:rPr lang="ru-RU" sz="1400" dirty="0" err="1"/>
              <a:t>горі</a:t>
            </a:r>
            <a:r>
              <a:rPr lang="ru-RU" sz="1400" dirty="0"/>
              <a:t> </a:t>
            </a:r>
            <a:r>
              <a:rPr lang="ru-RU" sz="1400" dirty="0" err="1"/>
              <a:t>Маківка</a:t>
            </a:r>
            <a:r>
              <a:rPr lang="ru-RU" sz="1400" dirty="0"/>
              <a:t> </a:t>
            </a:r>
            <a:r>
              <a:rPr lang="ru-RU" sz="1400" dirty="0" err="1"/>
              <a:t>закінчився</a:t>
            </a:r>
            <a:r>
              <a:rPr lang="ru-RU" sz="1400" dirty="0"/>
              <a:t> </a:t>
            </a:r>
            <a:r>
              <a:rPr lang="ru-RU" sz="1400" dirty="0" err="1"/>
              <a:t>блискучою</a:t>
            </a:r>
            <a:r>
              <a:rPr lang="ru-RU" sz="1400" dirty="0"/>
              <a:t> </a:t>
            </a:r>
            <a:r>
              <a:rPr lang="ru-RU" sz="1400" dirty="0" err="1"/>
              <a:t>перемогою</a:t>
            </a:r>
            <a:r>
              <a:rPr lang="ru-RU" sz="1400" dirty="0"/>
              <a:t> УСС над </a:t>
            </a:r>
            <a:r>
              <a:rPr lang="ru-RU" sz="1400" dirty="0" err="1"/>
              <a:t>російськими</a:t>
            </a:r>
            <a:r>
              <a:rPr lang="ru-RU" sz="1400" dirty="0"/>
              <a:t> полками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07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43" y="2637"/>
            <a:ext cx="4639242" cy="376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52560" y="6389636"/>
            <a:ext cx="2546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Гора </a:t>
            </a:r>
            <a:r>
              <a:rPr lang="ru-RU" sz="2400" i="1" dirty="0" err="1" smtClean="0"/>
              <a:t>Маківка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7719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План-схема гори </a:t>
            </a:r>
            <a:r>
              <a:rPr lang="ru-RU" sz="2400" i="1" dirty="0" err="1" smtClean="0"/>
              <a:t>Маківка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ліній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наступу</a:t>
            </a:r>
            <a:r>
              <a:rPr lang="ru-RU" sz="2400" i="1" dirty="0" smtClean="0"/>
              <a:t> і оборони</a:t>
            </a:r>
            <a:endParaRPr lang="ru-RU" sz="2400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8" y="3331450"/>
            <a:ext cx="4464496" cy="31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D:\РАБОЧИЙ СТОЛ\Окопи_на_Маківці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392488" cy="31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62958" y="2962118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Окопи</a:t>
            </a:r>
            <a:r>
              <a:rPr lang="ru-RU" dirty="0" smtClean="0"/>
              <a:t> на </a:t>
            </a:r>
            <a:r>
              <a:rPr lang="ru-RU" dirty="0" err="1" smtClean="0"/>
              <a:t>Маківці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3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280</TotalTime>
  <Words>2315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Бойовий шлях УСС</vt:lpstr>
      <vt:lpstr>   Перший бойовий досвід легіону УСС (Галицька битва)   Перший бойовий досвід легіону УСС (Галицька битва)</vt:lpstr>
      <vt:lpstr>Героїзм стрільців в наступних боях на Закарпатті</vt:lpstr>
      <vt:lpstr>Жінки в Українських Січових Стрільцях</vt:lpstr>
      <vt:lpstr>Презентация PowerPoint</vt:lpstr>
      <vt:lpstr>Шлях легіону УСС на мапі Української Народної Республіки</vt:lpstr>
      <vt:lpstr>Контрнаступ австрійських військ</vt:lpstr>
      <vt:lpstr>Бій на горі Маківка</vt:lpstr>
      <vt:lpstr>Презентация PowerPoint</vt:lpstr>
      <vt:lpstr>Презентация PowerPoint</vt:lpstr>
      <vt:lpstr>Бій на горі Лисонній</vt:lpstr>
      <vt:lpstr>Презентация PowerPoint</vt:lpstr>
      <vt:lpstr>Презентация PowerPoint</vt:lpstr>
      <vt:lpstr>Висновок: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Бойовий шлях УСС</dc:title>
  <dc:creator>wer</dc:creator>
  <cp:lastModifiedBy>wer</cp:lastModifiedBy>
  <cp:revision>21</cp:revision>
  <dcterms:created xsi:type="dcterms:W3CDTF">2013-10-06T10:20:00Z</dcterms:created>
  <dcterms:modified xsi:type="dcterms:W3CDTF">2013-10-06T15:00:40Z</dcterms:modified>
</cp:coreProperties>
</file>