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22" d="100"/>
          <a:sy n="122" d="100"/>
        </p:scale>
        <p:origin x="-131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429064" y="3337560"/>
            <a:ext cx="6480048" cy="2301240"/>
          </a:xfrm>
        </p:spPr>
        <p:txBody>
          <a:bodyPr rIns="45720" anchor="t"/>
          <a:lstStyle>
            <a:lvl1pPr algn="r">
              <a:defRPr lang="en-US" b="1" cap="all" baseline="0" dirty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433050" y="1544812"/>
            <a:ext cx="6480048" cy="1752600"/>
          </a:xfrm>
        </p:spPr>
        <p:txBody>
          <a:bodyPr tIns="0" rIns="45720" bIns="0" anchor="b">
            <a:normAutofit/>
          </a:bodyPr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l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6105525" y="0"/>
            <a:ext cx="3038475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1608" y="1590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83837"/>
            <a:ext cx="6629400" cy="1826363"/>
          </a:xfrm>
        </p:spPr>
        <p:txBody>
          <a:bodyPr tIns="0" bIns="0" anchor="t"/>
          <a:lstStyle>
            <a:lvl1pPr algn="l">
              <a:buNone/>
              <a:defRPr sz="4200" b="1" cap="none" baseline="0">
                <a:ln w="5000" cmpd="sng">
                  <a:solidFill>
                    <a:schemeClr val="accent1">
                      <a:tint val="80000"/>
                      <a:shade val="99000"/>
                      <a:satMod val="500000"/>
                    </a:schemeClr>
                  </a:solidFill>
                  <a:prstDash val="solid"/>
                </a:ln>
                <a:gradFill>
                  <a:gsLst>
                    <a:gs pos="0">
                      <a:schemeClr val="accent1">
                        <a:tint val="63000"/>
                        <a:satMod val="255000"/>
                      </a:schemeClr>
                    </a:gs>
                    <a:gs pos="9000">
                      <a:schemeClr val="accent1">
                        <a:tint val="63000"/>
                        <a:satMod val="255000"/>
                      </a:schemeClr>
                    </a:gs>
                    <a:gs pos="53000">
                      <a:schemeClr val="accent1">
                        <a:shade val="60000"/>
                        <a:satMod val="100000"/>
                      </a:schemeClr>
                    </a:gs>
                    <a:gs pos="90000">
                      <a:schemeClr val="accent1">
                        <a:tint val="63000"/>
                        <a:satMod val="255000"/>
                      </a:schemeClr>
                    </a:gs>
                    <a:gs pos="100000">
                      <a:schemeClr val="accent1">
                        <a:tint val="63000"/>
                        <a:satMod val="255000"/>
                      </a:schemeClr>
                    </a:gs>
                  </a:gsLst>
                  <a:lin ang="5400000"/>
                </a:gradFill>
                <a:effectLst>
                  <a:outerShdw blurRad="50800" dist="38100" dir="5400000" algn="t" rotWithShape="0">
                    <a:prstClr val="black">
                      <a:alpha val="50000"/>
                    </a:prst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2485800"/>
            <a:ext cx="6629400" cy="1066688"/>
          </a:xfrm>
        </p:spPr>
        <p:txBody>
          <a:bodyPr lIns="45720" tIns="0" rIns="45720" bIns="0" anchor="b"/>
          <a:lstStyle>
            <a:lvl1pPr marL="0" indent="0" algn="l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267200" y="1600200"/>
            <a:ext cx="3657600" cy="4525963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86400"/>
            <a:ext cx="4040188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5486400"/>
            <a:ext cx="4041775" cy="838200"/>
          </a:xfrm>
        </p:spPr>
        <p:txBody>
          <a:bodyPr anchor="t"/>
          <a:lstStyle>
            <a:lvl1pPr marL="0" indent="0">
              <a:buNone/>
              <a:defRPr sz="2400" b="1">
                <a:solidFill>
                  <a:schemeClr val="accent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516912"/>
            <a:ext cx="4040188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516912"/>
            <a:ext cx="4041775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320"/>
            <a:ext cx="7470648" cy="1143000"/>
          </a:xfrm>
        </p:spPr>
        <p:txBody>
          <a:bodyPr anchor="ctr"/>
          <a:lstStyle>
            <a:lvl1pPr algn="l">
              <a:defRPr sz="460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Нижний колонтитул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85528"/>
            <a:ext cx="3200400" cy="730250"/>
          </a:xfrm>
        </p:spPr>
        <p:txBody>
          <a:bodyPr tIns="0" bIns="0" anchor="t"/>
          <a:lstStyle>
            <a:lvl1pPr algn="l">
              <a:buNone/>
              <a:defRPr sz="18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214424"/>
            <a:ext cx="2743200" cy="914400"/>
          </a:xfrm>
        </p:spPr>
        <p:txBody>
          <a:bodyPr lIns="45720" tIns="0" rIns="45720" bIns="0" anchor="b"/>
          <a:lstStyle>
            <a:lvl1pPr marL="0" indent="0" algn="l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7086600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156448" y="6422064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556732" y="1705709"/>
            <a:ext cx="3053868" cy="1253808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065628" y="1019907"/>
            <a:ext cx="4114800" cy="4114800"/>
          </a:xfrm>
          <a:prstGeom prst="ellipse">
            <a:avLst/>
          </a:prstGeom>
          <a:solidFill>
            <a:schemeClr val="bg2">
              <a:shade val="50000"/>
            </a:schemeClr>
          </a:solidFill>
          <a:ln w="50800" cap="flat">
            <a:solidFill>
              <a:schemeClr val="bg2"/>
            </a:solidFill>
            <a:miter lim="800000"/>
          </a:ln>
          <a:effectLst>
            <a:outerShdw blurRad="152000" dist="345000" dir="5400000" sx="-80000" sy="-18000" rotWithShape="0">
              <a:srgbClr val="000000">
                <a:alpha val="25000"/>
              </a:srgbClr>
            </a:outerShdw>
          </a:effectLst>
          <a:scene3d>
            <a:camera prst="orthographicFront"/>
            <a:lightRig rig="contrasting" dir="t">
              <a:rot lat="0" lon="0" rev="2400000"/>
            </a:lightRig>
          </a:scene3d>
          <a:sp3d contourW="7620">
            <a:bevelT w="63500" h="63500"/>
            <a:contourClr>
              <a:schemeClr val="bg2">
                <a:shade val="50000"/>
              </a:schemeClr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556734" y="2998765"/>
            <a:ext cx="3053866" cy="2663482"/>
          </a:xfrm>
        </p:spPr>
        <p:txBody>
          <a:bodyPr lIns="45720" rIns="45720"/>
          <a:lstStyle>
            <a:lvl1pPr marL="0" indent="0">
              <a:buFontTx/>
              <a:buNone/>
              <a:defRPr sz="12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457200" y="6422064"/>
            <a:ext cx="2133600" cy="365125"/>
          </a:xfrm>
        </p:spPr>
        <p:txBody>
          <a:bodyPr/>
          <a:lstStyle/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олилиния 11"/>
          <p:cNvSpPr>
            <a:spLocks/>
          </p:cNvSpPr>
          <p:nvPr/>
        </p:nvSpPr>
        <p:spPr bwMode="auto">
          <a:xfrm>
            <a:off x="0" y="4752126"/>
            <a:ext cx="9144000" cy="211296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066"/>
              </a:cxn>
              <a:cxn ang="0">
                <a:pos x="0" y="1331"/>
              </a:cxn>
              <a:cxn ang="0">
                <a:pos x="5760" y="1331"/>
              </a:cxn>
              <a:cxn ang="0">
                <a:pos x="5760" y="0"/>
              </a:cxn>
              <a:cxn ang="0">
                <a:pos x="0" y="1066"/>
              </a:cxn>
            </a:cxnLst>
            <a:rect l="0" t="0" r="0" b="0"/>
            <a:pathLst>
              <a:path w="5760" h="1331">
                <a:moveTo>
                  <a:pt x="0" y="1066"/>
                </a:moveTo>
                <a:lnTo>
                  <a:pt x="0" y="1331"/>
                </a:lnTo>
                <a:lnTo>
                  <a:pt x="5760" y="1331"/>
                </a:lnTo>
                <a:lnTo>
                  <a:pt x="5760" y="0"/>
                </a:lnTo>
                <a:cubicBezTo>
                  <a:pt x="3220" y="1206"/>
                  <a:pt x="2250" y="1146"/>
                  <a:pt x="0" y="1066"/>
                </a:cubicBezTo>
                <a:close/>
              </a:path>
            </a:pathLst>
          </a:custGeom>
          <a:solidFill>
            <a:schemeClr val="bg1">
              <a:tint val="80000"/>
              <a:satMod val="200000"/>
              <a:alpha val="45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44450" dir="16200000" algn="ctr" rotWithShape="0">
              <a:prstClr val="black">
                <a:alpha val="3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7315200" y="0"/>
            <a:ext cx="1828800" cy="6858000"/>
          </a:xfrm>
          <a:custGeom>
            <a:avLst/>
            <a:gdLst>
              <a:gd name="connsiteX0" fmla="*/ 1914 w 1914"/>
              <a:gd name="connsiteY0" fmla="*/ 9 h 4329"/>
              <a:gd name="connsiteX1" fmla="*/ 1914 w 1914"/>
              <a:gd name="connsiteY1" fmla="*/ 4329 h 4329"/>
              <a:gd name="connsiteX2" fmla="*/ 204 w 1914"/>
              <a:gd name="connsiteY2" fmla="*/ 4327 h 4329"/>
              <a:gd name="connsiteX3" fmla="*/ 0 w 1914"/>
              <a:gd name="connsiteY3" fmla="*/ 0 h 4329"/>
              <a:gd name="connsiteX4" fmla="*/ 1914 w 1914"/>
              <a:gd name="connsiteY4" fmla="*/ 9 h 432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14" h="4329">
                <a:moveTo>
                  <a:pt x="1914" y="9"/>
                </a:moveTo>
                <a:lnTo>
                  <a:pt x="1914" y="4329"/>
                </a:lnTo>
                <a:lnTo>
                  <a:pt x="204" y="4327"/>
                </a:lnTo>
                <a:cubicBezTo>
                  <a:pt x="1288" y="3574"/>
                  <a:pt x="2082" y="1734"/>
                  <a:pt x="0" y="0"/>
                </a:cubicBezTo>
                <a:lnTo>
                  <a:pt x="1914" y="9"/>
                </a:lnTo>
                <a:close/>
              </a:path>
            </a:pathLst>
          </a:custGeom>
          <a:solidFill>
            <a:schemeClr val="bg1">
              <a:tint val="90000"/>
              <a:satMod val="350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>
            <a:outerShdw blurRad="50800" dist="50800" dir="10800000" algn="ctr" rotWithShape="0">
              <a:prstClr val="black">
                <a:alpha val="45000"/>
              </a:prstClr>
            </a:outerShdw>
          </a:effectLst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7467600" cy="1143000"/>
          </a:xfrm>
          <a:prstGeom prst="rect">
            <a:avLst/>
          </a:prstGeom>
        </p:spPr>
        <p:txBody>
          <a:bodyPr vert="horz" lIns="45720" rIns="45720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7467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422064"/>
            <a:ext cx="2133600" cy="365125"/>
          </a:xfrm>
          <a:prstGeom prst="rect">
            <a:avLst/>
          </a:prstGeom>
        </p:spPr>
        <p:txBody>
          <a:bodyPr vert="horz" bIns="0" anchor="b"/>
          <a:lstStyle>
            <a:lvl1pPr algn="l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02.03.2014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3124200" y="6422064"/>
            <a:ext cx="2895600" cy="365125"/>
          </a:xfrm>
          <a:prstGeom prst="rect">
            <a:avLst/>
          </a:prstGeom>
        </p:spPr>
        <p:txBody>
          <a:bodyPr vert="horz" lIns="0" rIns="0" bIns="0" anchor="b"/>
          <a:lstStyle>
            <a:lvl1pPr algn="ct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153400" y="6422064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000">
                <a:solidFill>
                  <a:schemeClr val="tx2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6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20624" indent="-384048" algn="l" rtl="0" eaLnBrk="1" latinLnBrk="0" hangingPunct="1">
        <a:spcBef>
          <a:spcPct val="20000"/>
        </a:spcBef>
        <a:buClr>
          <a:schemeClr val="accent1"/>
        </a:buClr>
        <a:buSzPct val="80000"/>
        <a:buFont typeface="Wingdings 2"/>
        <a:buChar char="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22376" indent="-274320" algn="l" rtl="0" eaLnBrk="1" latinLnBrk="0" hangingPunct="1">
        <a:spcBef>
          <a:spcPct val="20000"/>
        </a:spcBef>
        <a:buClr>
          <a:schemeClr val="accent1"/>
        </a:buClr>
        <a:buSzPct val="90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indent="-256032" algn="l" rtl="0" eaLnBrk="1" latinLnBrk="0" hangingPunct="1">
        <a:spcBef>
          <a:spcPct val="20000"/>
        </a:spcBef>
        <a:buClr>
          <a:schemeClr val="accent2"/>
        </a:buClr>
        <a:buSzPct val="85000"/>
        <a:buFont typeface="Arial"/>
        <a:buChar char="○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37744" algn="l" rtl="0" eaLnBrk="1" latinLnBrk="0" hangingPunct="1">
        <a:spcBef>
          <a:spcPct val="20000"/>
        </a:spcBef>
        <a:buClr>
          <a:schemeClr val="accent3"/>
        </a:buClr>
        <a:buSzPct val="9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90472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Arial"/>
        <a:buChar char="-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0784" indent="-182880" algn="l" rtl="0" eaLnBrk="1" latinLnBrk="0" hangingPunct="1">
        <a:spcBef>
          <a:spcPct val="20000"/>
        </a:spcBef>
        <a:buClr>
          <a:schemeClr val="accent5"/>
        </a:buClr>
        <a:buFont typeface="Arial"/>
        <a:buChar char="-"/>
        <a:defRPr kumimoji="0" sz="20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Arial"/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39696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▪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331720" indent="-182880" algn="l" rtl="0" eaLnBrk="1" latinLnBrk="0" hangingPunct="1">
        <a:spcBef>
          <a:spcPct val="20000"/>
        </a:spcBef>
        <a:buClr>
          <a:schemeClr val="accent6"/>
        </a:buClr>
        <a:buFont typeface="Arial"/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000100" y="0"/>
            <a:ext cx="7772400" cy="1470025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My favorite TV </a:t>
            </a:r>
            <a:r>
              <a:rPr smtClean="0"/>
              <a:t>Program .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3314" name="Picture 2" descr="http://monomo.com.ua/media/scms_icons/plazmennye_televizory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1000108"/>
            <a:ext cx="9144000" cy="542928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My favorite TV program Galileo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6626" name="Picture 2" descr="http://static0.channels.com/thumbnails/-galileo--f1156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1500174"/>
            <a:ext cx="7643866" cy="471489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72066" y="1600200"/>
            <a:ext cx="4071934" cy="5257799"/>
          </a:xfrm>
        </p:spPr>
        <p:txBody>
          <a:bodyPr/>
          <a:lstStyle/>
          <a:p>
            <a:pPr>
              <a:buNone/>
            </a:pPr>
            <a:r>
              <a:rPr lang="en-US" dirty="0" smtClean="0"/>
              <a:t> Galileo – Russian </a:t>
            </a:r>
            <a:r>
              <a:rPr lang="en-US" i="1" dirty="0" smtClean="0"/>
              <a:t>popular science television program on channel STS . This program starts at 3 p .m . every day.</a:t>
            </a:r>
            <a:endParaRPr lang="ru-RU" dirty="0"/>
          </a:p>
        </p:txBody>
      </p:sp>
      <p:pic>
        <p:nvPicPr>
          <p:cNvPr id="27650" name="Picture 2" descr="http://www.zajefajna.com/pics/6abc1483bd80c211170d75b02144c67c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0034" y="1714488"/>
            <a:ext cx="4572000" cy="342900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0" y="285728"/>
            <a:ext cx="3352800" cy="5857915"/>
          </a:xfrm>
        </p:spPr>
        <p:txBody>
          <a:bodyPr/>
          <a:lstStyle/>
          <a:p>
            <a:r>
              <a:rPr lang="en-US" dirty="0" smtClean="0"/>
              <a:t>Leading this show Alexander </a:t>
            </a:r>
            <a:r>
              <a:rPr lang="en-US" dirty="0" err="1" smtClean="0"/>
              <a:t>Pushnoy</a:t>
            </a:r>
            <a:r>
              <a:rPr lang="en-US" dirty="0" smtClean="0"/>
              <a:t>. He very is cheerful and loves to make experiment.</a:t>
            </a:r>
            <a:endParaRPr lang="ru-RU" dirty="0"/>
          </a:p>
        </p:txBody>
      </p:sp>
      <p:pic>
        <p:nvPicPr>
          <p:cNvPr id="28674" name="Picture 2" descr="http://cs4418.vk.me/u77802116/113318098/x_ebc86fe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28596" y="285728"/>
            <a:ext cx="4171950" cy="589597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786314" y="214290"/>
            <a:ext cx="3071802" cy="2428892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This show is very informative. They show a lot of interesting.</a:t>
            </a:r>
          </a:p>
          <a:p>
            <a:pPr>
              <a:buNone/>
            </a:pPr>
            <a:endParaRPr lang="ru-RU" dirty="0"/>
          </a:p>
        </p:txBody>
      </p:sp>
      <p:sp>
        <p:nvSpPr>
          <p:cNvPr id="4" name="Прямоугольник 3"/>
          <p:cNvSpPr/>
          <p:nvPr/>
        </p:nvSpPr>
        <p:spPr>
          <a:xfrm>
            <a:off x="4069298" y="3244334"/>
            <a:ext cx="18473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endParaRPr lang="ru-RU" dirty="0"/>
          </a:p>
        </p:txBody>
      </p:sp>
      <p:pic>
        <p:nvPicPr>
          <p:cNvPr id="29698" name="Picture 2" descr="http://galileo-tv.ru/sites/default/files/video_thumbs/7430/video-thumb-for-7430-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4214810" cy="4000528"/>
          </a:xfrm>
          <a:prstGeom prst="rect">
            <a:avLst/>
          </a:prstGeom>
          <a:noFill/>
        </p:spPr>
      </p:pic>
      <p:pic>
        <p:nvPicPr>
          <p:cNvPr id="29700" name="Picture 4" descr="http://www.everest-sales.ru/upload/medialibrary/635/_MG_9728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241610" y="2862279"/>
            <a:ext cx="3902390" cy="3995721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          Thank you for your attention.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хническая">
  <a:themeElements>
    <a:clrScheme name="Техническая">
      <a:dk1>
        <a:sysClr val="windowText" lastClr="000000"/>
      </a:dk1>
      <a:lt1>
        <a:sysClr val="window" lastClr="FFFFFF"/>
      </a:lt1>
      <a:dk2>
        <a:srgbClr val="3B3B3B"/>
      </a:dk2>
      <a:lt2>
        <a:srgbClr val="D4D2D0"/>
      </a:lt2>
      <a:accent1>
        <a:srgbClr val="6EA0B0"/>
      </a:accent1>
      <a:accent2>
        <a:srgbClr val="CCAF0A"/>
      </a:accent2>
      <a:accent3>
        <a:srgbClr val="8D89A4"/>
      </a:accent3>
      <a:accent4>
        <a:srgbClr val="748560"/>
      </a:accent4>
      <a:accent5>
        <a:srgbClr val="9E9273"/>
      </a:accent5>
      <a:accent6>
        <a:srgbClr val="7E848D"/>
      </a:accent6>
      <a:hlink>
        <a:srgbClr val="00C8C3"/>
      </a:hlink>
      <a:folHlink>
        <a:srgbClr val="A116E0"/>
      </a:folHlink>
    </a:clrScheme>
    <a:fontScheme name="Техническая">
      <a:majorFont>
        <a:latin typeface="Franklin Gothic Book"/>
        <a:ea typeface=""/>
        <a:cs typeface=""/>
        <a:font script="Jpan" typeface="ＭＳ Ｐゴシック"/>
        <a:font script="Hang" typeface="HY견고딕"/>
        <a:font script="Hans" typeface="宋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HGｺﾞｼｯｸM"/>
        <a:font script="Hang" typeface="HY중고딕"/>
        <a:font script="Hans" typeface="黑体"/>
        <a:font script="Hant" typeface="微軟正黑體"/>
        <a:font script="Arab" typeface="Tahoma"/>
        <a:font script="Hebr" typeface="Levenim MT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Техниче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</a:schemeClr>
            </a:gs>
            <a:gs pos="68000">
              <a:schemeClr val="phClr">
                <a:tint val="77000"/>
              </a:schemeClr>
            </a:gs>
            <a:gs pos="81000">
              <a:schemeClr val="phClr">
                <a:tint val="79000"/>
              </a:schemeClr>
            </a:gs>
            <a:gs pos="86000">
              <a:schemeClr val="phClr">
                <a:tint val="73000"/>
              </a:schemeClr>
            </a:gs>
            <a:gs pos="100000">
              <a:schemeClr val="phClr">
                <a:tint val="35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3000"/>
                <a:satMod val="150000"/>
              </a:schemeClr>
            </a:gs>
            <a:gs pos="25000">
              <a:schemeClr val="phClr">
                <a:tint val="96000"/>
                <a:shade val="80000"/>
                <a:satMod val="105000"/>
              </a:schemeClr>
            </a:gs>
            <a:gs pos="38000">
              <a:schemeClr val="phClr">
                <a:tint val="96000"/>
                <a:shade val="59000"/>
                <a:satMod val="120000"/>
              </a:schemeClr>
            </a:gs>
            <a:gs pos="55000">
              <a:schemeClr val="phClr">
                <a:shade val="57000"/>
                <a:satMod val="120000"/>
              </a:schemeClr>
            </a:gs>
            <a:gs pos="80000">
              <a:schemeClr val="phClr">
                <a:shade val="56000"/>
                <a:satMod val="145000"/>
              </a:schemeClr>
            </a:gs>
            <a:gs pos="88000">
              <a:schemeClr val="phClr">
                <a:shade val="63000"/>
                <a:satMod val="160000"/>
              </a:schemeClr>
            </a:gs>
            <a:gs pos="100000">
              <a:schemeClr val="phClr">
                <a:tint val="99555"/>
                <a:satMod val="155000"/>
              </a:schemeClr>
            </a:gs>
          </a:gsLst>
          <a:lin ang="5400000" scaled="1"/>
        </a:gradFill>
      </a:fillStyleLst>
      <a:lnStyleLst>
        <a:ln w="9525" cap="flat" cmpd="sng" algn="ctr">
          <a:solidFill>
            <a:schemeClr val="phClr">
              <a:shade val="60000"/>
              <a:satMod val="300000"/>
            </a:schemeClr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00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</a:effectStyle>
        <a:effectStyle>
          <a:effectLst>
            <a:glow rad="76200">
              <a:schemeClr val="phClr">
                <a:tint val="30000"/>
                <a:shade val="95000"/>
                <a:satMod val="300000"/>
                <a:alpha val="50000"/>
              </a:schemeClr>
            </a:glow>
          </a:effectLst>
          <a:scene3d>
            <a:camera prst="orthographicFront" fov="0">
              <a:rot lat="0" lon="0" rev="0"/>
            </a:camera>
            <a:lightRig rig="harsh" dir="t">
              <a:rot lat="6000000" lon="6000000" rev="0"/>
            </a:lightRig>
          </a:scene3d>
          <a:sp3d contourW="10000" prstMaterial="metal">
            <a:bevelT w="20000" h="9000" prst="softRound"/>
            <a:contourClr>
              <a:schemeClr val="phClr">
                <a:shade val="30000"/>
                <a:satMod val="2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50000"/>
              </a:schemeClr>
            </a:gs>
            <a:gs pos="30000">
              <a:schemeClr val="phClr">
                <a:shade val="60000"/>
                <a:satMod val="150000"/>
              </a:schemeClr>
            </a:gs>
            <a:gs pos="100000">
              <a:schemeClr val="phClr">
                <a:tint val="83000"/>
                <a:satMod val="200000"/>
              </a:schemeClr>
            </a:gs>
          </a:gsLst>
          <a:lin ang="13000000" scaled="0"/>
        </a:gra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60000" t="50000" r="4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Technic</Template>
  <TotalTime>48</TotalTime>
  <Words>70</Words>
  <Application>Microsoft Office PowerPoint</Application>
  <PresentationFormat>Экран (4:3)</PresentationFormat>
  <Paragraphs>6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Техническая</vt:lpstr>
      <vt:lpstr>My favorite TV Program .</vt:lpstr>
      <vt:lpstr>My favorite TV program Galileo </vt:lpstr>
      <vt:lpstr>Слайд 3</vt:lpstr>
      <vt:lpstr>Слайд 4</vt:lpstr>
      <vt:lpstr>Слайд 5</vt:lpstr>
      <vt:lpstr>Слайд 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cp:lastModifiedBy>admin</cp:lastModifiedBy>
  <cp:revision>9</cp:revision>
  <dcterms:modified xsi:type="dcterms:W3CDTF">2014-03-02T20:21:51Z</dcterms:modified>
</cp:coreProperties>
</file>