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5" r:id="rId18"/>
    <p:sldId id="27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9D450-5D27-4BB7-BB07-825A35DF2E54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16D35-4660-4511-9A31-EA7094505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0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16D35-4660-4511-9A31-EA70945058A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5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44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7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4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6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77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8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3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3CFA4CD-271C-4E4C-8717-6733558E12F6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32F66FC-4DA7-434C-9984-9038A3ADA7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8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460432" cy="172819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Повсякденне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життя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населення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СРСР в 1960-1980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рр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996952"/>
            <a:ext cx="6768752" cy="312636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64896" cy="1944216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Найпоширенішим видом розваг було </a:t>
            </a:r>
            <a:r>
              <a:rPr lang="uk-UA" sz="2800" b="1" i="1" dirty="0" smtClean="0"/>
              <a:t>кіно</a:t>
            </a:r>
            <a:r>
              <a:rPr lang="uk-UA" sz="2800" b="1" dirty="0" smtClean="0"/>
              <a:t>.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380365" cy="3447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248472" cy="3410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332" y="548680"/>
            <a:ext cx="2049846" cy="656235"/>
          </a:xfrm>
        </p:spPr>
        <p:txBody>
          <a:bodyPr/>
          <a:lstStyle/>
          <a:p>
            <a:pPr algn="ctr"/>
            <a:r>
              <a:rPr lang="ru-RU" sz="3600" b="1" dirty="0" smtClean="0"/>
              <a:t>Мода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2" y="1204915"/>
            <a:ext cx="3975026" cy="26500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632"/>
            <a:ext cx="2145580" cy="3065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75" y="4149080"/>
            <a:ext cx="3543499" cy="2539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4511400" cy="306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44624" y="824138"/>
            <a:ext cx="669674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uk-UA" sz="2800" b="1" dirty="0" smtClean="0">
                <a:solidFill>
                  <a:schemeClr val="bg1"/>
                </a:solidFill>
              </a:rPr>
              <a:t>Популярні  газети СРСР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05-01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90271">
            <a:off x="4603110" y="1883625"/>
            <a:ext cx="3520971" cy="2298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big_588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315" y="1954592"/>
            <a:ext cx="3350865" cy="2519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0151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6947">
            <a:off x="5237329" y="3762433"/>
            <a:ext cx="3168352" cy="25538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aznakaevo_foto_1984-1985_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19322">
            <a:off x="1331640" y="4077072"/>
            <a:ext cx="2948818" cy="244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564904"/>
            <a:ext cx="2736304" cy="378179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cs typeface="Times New Roman" pitchFamily="18" charset="0"/>
              </a:rPr>
              <a:t>У 1970–х роках набули популярності </a:t>
            </a:r>
            <a:r>
              <a:rPr lang="uk-UA" sz="2800" b="1" i="1" dirty="0" smtClean="0">
                <a:solidFill>
                  <a:schemeClr val="tx1"/>
                </a:solidFill>
                <a:cs typeface="Times New Roman" pitchFamily="18" charset="0"/>
              </a:rPr>
              <a:t>вокально-інструментальні ансамблі (ВІА). </a:t>
            </a: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Рисунок 3" descr="img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67637"/>
            <a:ext cx="4827128" cy="517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648072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1124744"/>
            <a:ext cx="554461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“Молоді 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гитаристи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6821364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4602759" cy="3170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84984"/>
            <a:ext cx="4896544" cy="3264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136904" cy="129614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У 70-80-х роках справжнім лихом стає </a:t>
            </a:r>
            <a:r>
              <a:rPr lang="uk-UA" sz="2800" b="1" i="1" dirty="0" smtClean="0">
                <a:solidFill>
                  <a:schemeClr val="tx1"/>
                </a:solidFill>
              </a:rPr>
              <a:t>товарний дефіцит</a:t>
            </a:r>
            <a:r>
              <a:rPr lang="uk-UA" sz="2800" b="1" dirty="0" smtClean="0">
                <a:solidFill>
                  <a:schemeClr val="tx1"/>
                </a:solidFill>
              </a:rPr>
              <a:t>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ssr-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220" y="1839737"/>
            <a:ext cx="4499992" cy="294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7f71d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05453"/>
            <a:ext cx="4248472" cy="3017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670373"/>
            <a:ext cx="38164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Черги за товарами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37" y="2114912"/>
            <a:ext cx="3585924" cy="1865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7" y="3982084"/>
            <a:ext cx="5391381" cy="284140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4540380" cy="3530600"/>
          </a:xfrm>
        </p:spPr>
      </p:pic>
    </p:spTree>
    <p:extLst>
      <p:ext uri="{BB962C8B-B14F-4D97-AF65-F5344CB8AC3E}">
        <p14:creationId xmlns:p14="http://schemas.microsoft.com/office/powerpoint/2010/main" val="255056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3" y="692696"/>
            <a:ext cx="438785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4649072" cy="353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1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692696"/>
            <a:ext cx="475252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600" b="1" dirty="0" smtClean="0"/>
              <a:t>                            </a:t>
            </a:r>
            <a:r>
              <a:rPr lang="uk-UA" sz="3600" b="1" dirty="0" smtClean="0">
                <a:solidFill>
                  <a:schemeClr val="bg1"/>
                </a:solidFill>
              </a:rPr>
              <a:t>Дякую за увагу!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8431458" cy="3598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891" y="3831488"/>
            <a:ext cx="38055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- більш комфортний побут;</a:t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- будівництво нових підприємств, житла, магазинів;</a:t>
            </a:r>
            <a:br>
              <a:rPr lang="uk-UA" sz="2000" b="1" dirty="0" smtClean="0"/>
            </a:b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/>
              <a:t>- створення будинків побуту, комбінатів, фірм.</a:t>
            </a: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48680"/>
            <a:ext cx="4445160" cy="29649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72" y="3645024"/>
            <a:ext cx="4113546" cy="29274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7" y="548680"/>
            <a:ext cx="4129928" cy="3036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8511491_1_644x461_prodam-malenkiy-televizor-sssr-zaporoz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15020"/>
            <a:ext cx="3889564" cy="2915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2" y="1641477"/>
            <a:ext cx="4622272" cy="3573016"/>
          </a:xfrm>
          <a:prstGeom prst="rect">
            <a:avLst/>
          </a:prstGeom>
        </p:spPr>
      </p:pic>
      <p:pic>
        <p:nvPicPr>
          <p:cNvPr id="4" name="Рисунок 3" descr="sssr-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3573" y="3789040"/>
            <a:ext cx="4567189" cy="2818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13176"/>
            <a:ext cx="7956376" cy="144016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Селяни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щоденно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працювали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своїх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підсобних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господарствах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значною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мірою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залежав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їхній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добробут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4" name="Рисунок 3" descr="598a56656501ce3a8a8fd0d8f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05862"/>
            <a:ext cx="3158065" cy="239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7dcd6_2aedb157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468" y="2692242"/>
            <a:ext cx="3130109" cy="232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3646630" cy="3590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022" y="4042399"/>
            <a:ext cx="4355976" cy="237626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містах розширилася мережа 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будинків побуту, салонів краси,ательє пошиття модного одягу тощо.   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sssr-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546028"/>
            <a:ext cx="4220882" cy="295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ssr-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17032"/>
            <a:ext cx="364103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ssr-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022" y="546027"/>
            <a:ext cx="3932938" cy="301291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994866"/>
            <a:ext cx="3266869" cy="2461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058080" cy="1008112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/>
              <a:t>Радіо та телебачення </a:t>
            </a:r>
            <a:r>
              <a:rPr lang="uk-UA" sz="2800" b="1" dirty="0" smtClean="0"/>
              <a:t>давало нові інформаційні можливості. </a:t>
            </a:r>
            <a:endParaRPr lang="ru-RU" sz="2800" b="1" i="1" dirty="0"/>
          </a:p>
        </p:txBody>
      </p:sp>
      <p:pic>
        <p:nvPicPr>
          <p:cNvPr id="4" name="Рисунок 3" descr="06c3e4008bfe966ba339ea63e036a8f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480827"/>
            <a:ext cx="4094232" cy="217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8" y="1994866"/>
            <a:ext cx="3739304" cy="2485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117" y="4437112"/>
            <a:ext cx="2779780" cy="2148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501008"/>
            <a:ext cx="4746567" cy="3162993"/>
          </a:xfrm>
        </p:spPr>
      </p:pic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20688"/>
            <a:ext cx="3744416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764704"/>
            <a:ext cx="424847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Цей захоплюючий світ телебачення…</a:t>
            </a:r>
            <a:endParaRPr lang="ru-RU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sssr-0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564904"/>
            <a:ext cx="3528392" cy="2773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59" y="4392978"/>
            <a:ext cx="3363026" cy="223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762056" cy="116840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Використання побутових приладів, зокрема </a:t>
            </a:r>
            <a:r>
              <a:rPr lang="uk-UA" sz="2800" b="1" i="1" dirty="0" smtClean="0"/>
              <a:t>холодильників</a:t>
            </a:r>
            <a:r>
              <a:rPr lang="uk-UA" sz="2800" b="1" dirty="0" smtClean="0"/>
              <a:t>, істотно змінювали умови життя. </a:t>
            </a:r>
            <a:endParaRPr lang="ru-RU" sz="2800" b="1" dirty="0"/>
          </a:p>
        </p:txBody>
      </p:sp>
      <p:pic>
        <p:nvPicPr>
          <p:cNvPr id="4" name="Рисунок 3" descr="sssr-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204864"/>
            <a:ext cx="2963144" cy="413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ssr-0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203596"/>
            <a:ext cx="3965068" cy="244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08912" cy="1152128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Завдяки телебаченню 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спорт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вийшов за межі стадіонів.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ussr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76672"/>
            <a:ext cx="2689448" cy="4598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5046176" cy="378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479</TotalTime>
  <Words>121</Words>
  <Application>Microsoft Office PowerPoint</Application>
  <PresentationFormat>Экран (4:3)</PresentationFormat>
  <Paragraphs>17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Century Gothic</vt:lpstr>
      <vt:lpstr>Times New Roman</vt:lpstr>
      <vt:lpstr>Wingdings 3</vt:lpstr>
      <vt:lpstr>Ион (конференц-зал)</vt:lpstr>
      <vt:lpstr> Повсякденне життя населення СРСР в 1960-1980 рр.</vt:lpstr>
      <vt:lpstr>Презентация PowerPoint</vt:lpstr>
      <vt:lpstr>Презентация PowerPoint</vt:lpstr>
      <vt:lpstr>Селяни щоденно працювали у своїх підсобних господарствах, від яких значною мірою залежав їхній добробут. </vt:lpstr>
      <vt:lpstr>У містах розширилася мережа будинків побуту, салонів краси,ательє пошиття модного одягу тощо.   </vt:lpstr>
      <vt:lpstr>Радіо та телебачення давало нові інформаційні можливості. </vt:lpstr>
      <vt:lpstr>Презентация PowerPoint</vt:lpstr>
      <vt:lpstr>Використання побутових приладів, зокрема холодильників, істотно змінювали умови життя. </vt:lpstr>
      <vt:lpstr>Завдяки телебаченню спорт вийшов за межі стадіонів.</vt:lpstr>
      <vt:lpstr>Найпоширенішим видом розваг було кіно. </vt:lpstr>
      <vt:lpstr>Мода</vt:lpstr>
      <vt:lpstr>Презентация PowerPoint</vt:lpstr>
      <vt:lpstr>У 1970–х роках набули популярності вокально-інструментальні ансамблі (ВІА). </vt:lpstr>
      <vt:lpstr>Презентация PowerPoint</vt:lpstr>
      <vt:lpstr>Презентация PowerPoint</vt:lpstr>
      <vt:lpstr>У 70-80-х роках справжнім лихом стає товарний дефіцит.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Повсякденне життя населення УРСР в 60-80 рр. XX ст.</dc:title>
  <dc:creator>RePack by SPecialiST</dc:creator>
  <cp:lastModifiedBy>Зеленые</cp:lastModifiedBy>
  <cp:revision>53</cp:revision>
  <dcterms:created xsi:type="dcterms:W3CDTF">2014-01-16T18:52:16Z</dcterms:created>
  <dcterms:modified xsi:type="dcterms:W3CDTF">2015-01-28T16:10:40Z</dcterms:modified>
</cp:coreProperties>
</file>