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>
      <p:cViewPr varScale="1">
        <p:scale>
          <a:sx n="70" d="100"/>
          <a:sy n="70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70C3-CD5A-4B4B-8EEE-9301230D73E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25B-091D-47F4-874E-65268D697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70C3-CD5A-4B4B-8EEE-9301230D73E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25B-091D-47F4-874E-65268D697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70C3-CD5A-4B4B-8EEE-9301230D73E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25B-091D-47F4-874E-65268D697C7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70C3-CD5A-4B4B-8EEE-9301230D73E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25B-091D-47F4-874E-65268D697C7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70C3-CD5A-4B4B-8EEE-9301230D73E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25B-091D-47F4-874E-65268D697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70C3-CD5A-4B4B-8EEE-9301230D73E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25B-091D-47F4-874E-65268D697C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70C3-CD5A-4B4B-8EEE-9301230D73E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25B-091D-47F4-874E-65268D697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70C3-CD5A-4B4B-8EEE-9301230D73E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25B-091D-47F4-874E-65268D697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70C3-CD5A-4B4B-8EEE-9301230D73E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25B-091D-47F4-874E-65268D697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70C3-CD5A-4B4B-8EEE-9301230D73E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25B-091D-47F4-874E-65268D697C7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70C3-CD5A-4B4B-8EEE-9301230D73E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C25B-091D-47F4-874E-65268D697C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E870C3-CD5A-4B4B-8EEE-9301230D73E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7BC25B-091D-47F4-874E-65268D697C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396752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Директорія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УНР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437112"/>
            <a:ext cx="2664296" cy="1473200"/>
          </a:xfrm>
        </p:spPr>
        <p:txBody>
          <a:bodyPr>
            <a:noAutofit/>
          </a:bodyPr>
          <a:lstStyle/>
          <a:p>
            <a:pPr algn="l"/>
            <a:r>
              <a:rPr lang="uk-UA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Виконала</a:t>
            </a:r>
          </a:p>
          <a:p>
            <a:pPr algn="l"/>
            <a:r>
              <a:rPr lang="uk-UA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Учениця 10в класу</a:t>
            </a:r>
          </a:p>
          <a:p>
            <a:pPr algn="l"/>
            <a:r>
              <a:rPr lang="uk-UA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Куценко Віталія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6564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7812856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4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січня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1919 року законом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українська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гривня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 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була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визнана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єдиним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законним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засобом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оплати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території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УНР.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Хоча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територія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яку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контролювала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була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порівняно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невеликою,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гривня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мала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більшу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купівельну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вартість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аніж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«керенки»,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більшовицькі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рублі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чи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«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денікінки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».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Щоб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підняти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функціональне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значення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українських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грошей і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довіру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до них 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населення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тогочасний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міністр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фінансів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Борис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Мартос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 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випускав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ринок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час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від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часу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значну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кількість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цукру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борошна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спирту та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інших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продуктів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які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були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розпорядженні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уряду.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78" y="3326209"/>
            <a:ext cx="3916919" cy="2563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0" y="3293555"/>
            <a:ext cx="4568604" cy="27811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1471" y="6314353"/>
            <a:ext cx="1512168" cy="31057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«керенки»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6074691"/>
            <a:ext cx="2736304" cy="31057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українська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гривня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7907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Українське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селянство, яке на початку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боротьби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гетьманщиною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підтримало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почало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виявляти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невдоволення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її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економічною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політикою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Поштовх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до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поглиблення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конфлікту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дав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земельний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закон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виданий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8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січня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1919 року,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згідно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яким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земля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залишалася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власності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держави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. Держава мала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керувати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державним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фондом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землі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утвореним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вивласнених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земель.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Земельні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наділи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які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на той час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перебували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власності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селян і не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перевищували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15 десятин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залишались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непорушними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Нові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земельні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наділи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мали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надаватися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вічне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користування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малоземельним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і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безземельним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селянам і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складати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від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5 до 15 десятин. Але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згідно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даним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законом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під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вивласнення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підпадало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багато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селянських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господарств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які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на той час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мали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більше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15 десятин.</a:t>
            </a:r>
          </a:p>
          <a:p>
            <a:pPr marL="0" indent="0" algn="just">
              <a:buNone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Але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реалізація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земельного закону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могла бути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здійснена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лише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дуже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обмеженій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території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України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оскільки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більшості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території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республіки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велася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війна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більшовиками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Денікіним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і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Польщею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Більшовики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закликали селянство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забирати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землю в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свої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руки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негайно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мовляв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передасть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землю в руки «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куркулів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».</a:t>
            </a: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5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2736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В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кінці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1918  на початку 1919  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років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значна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територія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країни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включаючи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Київ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була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захоплена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більшовиками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Роздані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селянам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землі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вони почали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відбирати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передавати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в «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совхози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» та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сільськогосподарські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«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комуни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». Все селянство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було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зобов'язане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здавати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державі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всю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сільськогосподарську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продукцію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, за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винятком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дуже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обмеженої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норми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залишеної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особистого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споживання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Селяни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почали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усвідомлювати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обіцянки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більшовицької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пропаганди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не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можна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покладатися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, і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запізно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повертати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свої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симпатії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Директорії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. По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всій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Україні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вибухали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повстання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проти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більшовиків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, але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було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вже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запізно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. В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квітні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1919 року на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Правобережжі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були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розгромлені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війська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Директорії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, і станом на весну 1919 року на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території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України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крім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Надзбурччя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західних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областей)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знову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було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радянську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Narrow" pitchFamily="34" charset="0"/>
              </a:rPr>
              <a:t>владу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6276"/>
          </a:xfrm>
        </p:spPr>
        <p:txBody>
          <a:bodyPr>
            <a:normAutofit/>
          </a:bodyPr>
          <a:lstStyle/>
          <a:p>
            <a:r>
              <a:rPr lang="ru-RU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Падіння</a:t>
            </a:r>
            <a:r>
              <a:rPr lang="ru-RU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ru-RU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Директорії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" y="3535494"/>
            <a:ext cx="7272808" cy="332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96129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Ще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весни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1918 р.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зростала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хвиля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робітничих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страйків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влітку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стали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вибухати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селянські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повстання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особливо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сильні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півдні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де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вперше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заявив про себе як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керівник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численних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селянських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загонів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анархіст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Нестор Махно. 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5256584" cy="297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0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Утворення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Директорії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77" y="2602657"/>
            <a:ext cx="13287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27" y="2420888"/>
            <a:ext cx="11033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42165" y="1966115"/>
            <a:ext cx="2739949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Травень 1918р. утворення Українського </a:t>
            </a:r>
            <a:r>
              <a:rPr lang="uk-UA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національно-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 державного союзу </a:t>
            </a:r>
          </a:p>
          <a:p>
            <a:pPr algn="ctr"/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(А. </a:t>
            </a:r>
            <a:r>
              <a:rPr lang="uk-UA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Нікольський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18514" y="1883092"/>
            <a:ext cx="2904013" cy="19748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Серпень 1918р.- перетворення УНДС на Український національний союз </a:t>
            </a:r>
          </a:p>
          <a:p>
            <a:pPr algn="ctr"/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(В. Винниченко)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96640" y="4437112"/>
            <a:ext cx="3925887" cy="16424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14 листопада 1918р. – утворення Директорії на чолі з В . Винниченком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409" y="4178238"/>
            <a:ext cx="3312368" cy="21602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Директорія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УНР —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найвищий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орган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державної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влади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відродженої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Української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Народної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Республіки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діяв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 13 листопада 1918 року до 10 листопада 1920 року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9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149" y="692696"/>
            <a:ext cx="7956872" cy="28803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Спираючись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рішення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різних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українських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партій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також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2-го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селянського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та 2-го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робітничого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з'їздів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антигетьманська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опозиція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створила центр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майбутнього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повстання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. На початку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серпня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1918 р.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він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остаточно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був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сформований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під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назвою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УНС (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Український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національний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союз),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очолив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Андрій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Ніковський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. 14 листопада 1918 р. УНС створив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Директорію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керування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протигетьманським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повстанням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. До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її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складу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увійшло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п'ять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осіб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: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Володимир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Винниченко як Голова і Симон Петлюра як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Головний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отаман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головнокомандувач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військ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), а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також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Андрієвський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, Макаренко,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Швець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Директорія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спиралася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переважно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на загони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січових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стрільців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полковника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Євгена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Коновальця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, до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яких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прибув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Головний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отаман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Симон Петлюра.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Під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прапори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стали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масово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збиратися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</a:rPr>
              <a:t>повстанці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...</a:t>
            </a:r>
          </a:p>
          <a:p>
            <a:pPr marL="0" indent="0">
              <a:buNone/>
            </a:pP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17032"/>
            <a:ext cx="5374827" cy="28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8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6552728" cy="37444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Володимир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Винниченко — голова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Директорії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(14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грудня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1918  року - 13 лютого 1919 року)</a:t>
            </a: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Симон Петлюра —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Головний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Отаман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; голова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Директорії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(12 лютого 1919  року — 10 листопада 1920 року).</a:t>
            </a: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Arial"/>
              </a:rPr>
              <a:t>Федір Швець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 —  15 листопада 1919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виїхав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дипломатичними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дорученнями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за кордон, передавши всю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повноту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влади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Симону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Петлюрі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. 25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травня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 1920 року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постановою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уряду УНР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був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виведений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зі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складу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Директорії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pPr algn="just"/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Панас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Андрієвській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— 4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травня</a:t>
            </a:r>
            <a:r>
              <a:rPr lang="ru-RU" sz="2000" b="0" i="0" u="none" strike="noStrike" dirty="0" smtClean="0">
                <a:solidFill>
                  <a:srgbClr val="0B0080"/>
                </a:solidFill>
                <a:effectLst/>
                <a:latin typeface="Arial"/>
              </a:rPr>
              <a:t>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1919 року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вийшов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зі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складу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Директорії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УНР (постанова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Директорії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про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вибуття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від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 13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травня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 1919 року).</a:t>
            </a:r>
          </a:p>
          <a:p>
            <a:pPr algn="just"/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Андрій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Макаренко— 15 листопада 1919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виїхав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дипломатичними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дорученнями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за кордон, передавши всю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повноту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влади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Симону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Петлюрі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</a:p>
          <a:p>
            <a:pPr algn="just"/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Євген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Петрушевич— як президент ЗО УНР з 22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січня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1919 до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кінця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"/>
              </a:rPr>
              <a:t>червня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> 1919.</a:t>
            </a:r>
          </a:p>
          <a:p>
            <a:pPr marL="0" indent="0">
              <a:buNone/>
            </a:pPr>
            <a:endParaRPr lang="ru-RU" sz="2000" dirty="0"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1446"/>
            <a:ext cx="8229600" cy="6612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Директорії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64" y="116632"/>
            <a:ext cx="2163436" cy="2928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04243"/>
            <a:ext cx="3240361" cy="2004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80564" y="3060060"/>
            <a:ext cx="2125206" cy="56892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Володимир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Винниченко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740140"/>
            <a:ext cx="2481662" cy="77709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Андрієвський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Опанас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Панас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Михайлович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77618"/>
            <a:ext cx="2592288" cy="9361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Зліва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направо: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Андрій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Макаренко,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Федір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Швець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Симон Петлюра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46" y="3695885"/>
            <a:ext cx="215265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15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485" y="1628800"/>
            <a:ext cx="5832648" cy="44973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У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початковий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етап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існування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Директорії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у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виробленні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її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політичного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курсу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активну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роль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відіграв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 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Володимир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Винниченко.</a:t>
            </a:r>
          </a:p>
          <a:p>
            <a:pPr marL="0" indent="0" algn="just">
              <a:buNone/>
            </a:pP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Відразу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після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зайняття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Києва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(14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грудня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1918 року)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Директорія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оприлюднила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ряд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свідоцтв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спрямованих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проти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поміщиків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і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буржуазії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.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Була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прийнята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постанова про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негайне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звільнення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всіх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призначених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при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гетьмані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чиновників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. Уряд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мав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намір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позбавити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промислову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й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аграрну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буржуазію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виборчих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прав. Владу на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місцях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передбачалося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передати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Трудовим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радам селян,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робітників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та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трудової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інтелігенції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. Через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такий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 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радикалізм</a:t>
            </a:r>
            <a:r>
              <a:rPr lang="ru-RU" sz="2000" b="0" i="0" u="none" strike="noStrike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Директорія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залишилася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без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підтримки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переважної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більшості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спеціалістів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промисловців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та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чиновників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державного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апарату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.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Революційна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стихія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селянства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виявилася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неспроможною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протистояти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наступові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регулярних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радянських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військ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і стала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перероджуватись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в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руйнівну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анархію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Внутрішня</a:t>
            </a:r>
            <a:r>
              <a:rPr lang="ru-RU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ru-RU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політика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33" y="1988840"/>
            <a:ext cx="295411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54012"/>
      </p:ext>
    </p:extLst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1647"/>
            <a:ext cx="8208911" cy="449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26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грудня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1918 року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видала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Декларацію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прийняттям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якої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почалася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аграрна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реформа та в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якій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УНР заявила про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намір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експропріювати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державні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церковні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та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великі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приватні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землеволодіння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для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перерозподілу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їх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серед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селян.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Було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задекларовано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про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вилучення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землі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поміщиків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без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викупу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але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щоб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їх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заспокоїти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було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обіцяно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: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компенсацію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затрат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різноманітні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(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агротехнічні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меліоративні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тощо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)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вдосконалення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раніше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проведені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маєтках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;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оголошено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про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недоторканність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земель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промислових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підприємств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і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цукрових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заводів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; за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землевласниками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залишались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будинки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де вони до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цього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жили, породиста худоба, виноградники;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конфіскації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підлягали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землі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іноземних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підданих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. Але, попри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ці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досить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помірковані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заходи,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поміщики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і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буржуазія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в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Україні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були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незадоволені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політикою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яка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відкрито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ігнорувала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їхні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інтереси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. У руках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деяких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заможних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селян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залишилися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ділянки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площею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до 15 десятин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землі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. Але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більшість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селян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розцінили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ці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заходи як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пропоміщицькі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і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це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 свою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чергу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розширювало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простори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для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більшовицької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агітації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91059"/>
            <a:ext cx="4787007" cy="24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58876"/>
            <a:ext cx="3402013" cy="2878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3323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496944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вдалося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досягнути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розширення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міжнародних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зв'язків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УНР.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Україну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визнали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Угорщина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Чехословаччина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Голландія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Ватикан,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Італія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і ряд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інших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держав. Але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їй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вдалося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налагодити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нормальних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стосунків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країнами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від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яких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залежала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доля УНР: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радянською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Росією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державами Антанти та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Польщею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31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грудня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1918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року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запропонувала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Раді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Народних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Комісарів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РСФРР переговори про мир.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Раднарком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погодився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на переговори, попри те,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визнавав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представницьким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органом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українського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народу.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Під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час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переговорів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радянська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сторона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відкинула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звинувачення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веденні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неоголошеної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війни,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лицемірно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заявивши,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ніяких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регулярних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російських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військ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в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Україні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немає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Зі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свого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боку,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погодилася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на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об'єднання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Директорії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з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українським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радянським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урядом і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відмовилася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прийняти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інші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вимоги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що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означали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самоліквідацію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УНР.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Зовнішня</a:t>
            </a:r>
            <a:r>
              <a:rPr lang="ru-RU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ru-RU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політика</a:t>
            </a:r>
            <a:r>
              <a:rPr lang="ru-RU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/>
            </a:r>
            <a:br>
              <a:rPr lang="ru-RU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83663"/>
            <a:ext cx="3744416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07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flash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208912" cy="3450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По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причині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критичного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політичного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та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військового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становища в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республіці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Директорії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не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вдалося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налагодити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управління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економікою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.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Великі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економічні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втрати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яких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зазнало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господарство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України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в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результаті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першої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світової війни та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революційних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подій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були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катастрофічними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.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Значно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знизився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рівень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видобутку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вугілля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. У 1918 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році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було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видобуто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34,8 %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вугілля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порівняно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з 1913, а в 1918 —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лише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20,5 %.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Загострювався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паливний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голод.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Залізо-рудна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і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марганцева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промисловість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у 1919 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році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майже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повністю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припинила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свою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діяльність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.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Різко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скоротила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виробництво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машинобудівна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промисловість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України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.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Істотно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зменшилося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виробництво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цукру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. В поганому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становищі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перебували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й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інші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галузі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харчової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промисловості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. Все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це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негативно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відбивалося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на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матеріальному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становищі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населення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 особливо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міського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.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Тисячі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робітників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рятуючись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від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голодної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смерті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тікали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з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міст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у село.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Торгівля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набула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latin typeface="Arial Narrow" pitchFamily="34" charset="0"/>
              </a:rPr>
              <a:t>спотворених</a:t>
            </a:r>
            <a:r>
              <a:rPr lang="ru-RU" sz="2000" b="0" i="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форм.</a:t>
            </a:r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Економічна</a:t>
            </a:r>
            <a:r>
              <a:rPr lang="ru-RU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ru-RU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ситуація</a:t>
            </a:r>
            <a:r>
              <a:rPr lang="ru-RU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за </a:t>
            </a:r>
            <a:r>
              <a:rPr lang="ru-RU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часів</a:t>
            </a:r>
            <a:r>
              <a:rPr lang="ru-RU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</a:t>
            </a:r>
            <a:r>
              <a:rPr lang="ru-RU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Директорії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70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249</TotalTime>
  <Words>653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Директорія УНР</vt:lpstr>
      <vt:lpstr>Презентация PowerPoint</vt:lpstr>
      <vt:lpstr>Утворення Директорії</vt:lpstr>
      <vt:lpstr>Презентация PowerPoint</vt:lpstr>
      <vt:lpstr>Склад Директорії</vt:lpstr>
      <vt:lpstr>Внутрішня політика</vt:lpstr>
      <vt:lpstr>Презентация PowerPoint</vt:lpstr>
      <vt:lpstr>Зовнішня політика </vt:lpstr>
      <vt:lpstr>Економічна ситуація за часів Директорії</vt:lpstr>
      <vt:lpstr>Презентация PowerPoint</vt:lpstr>
      <vt:lpstr>Презентация PowerPoint</vt:lpstr>
      <vt:lpstr>Падіння Директорії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vitya</dc:creator>
  <cp:lastModifiedBy>vitya</cp:lastModifiedBy>
  <cp:revision>19</cp:revision>
  <dcterms:created xsi:type="dcterms:W3CDTF">2014-03-16T10:40:27Z</dcterms:created>
  <dcterms:modified xsi:type="dcterms:W3CDTF">2014-03-16T14:50:00Z</dcterms:modified>
</cp:coreProperties>
</file>