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4C71EC6-210F-42DE-9C53-41977AD35B3D}" type="datetimeFigureOut">
              <a:rPr lang="ru-RU" smtClean="0"/>
              <a:t>08.12.2014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08.12.2014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08.12.2014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08.12.2014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08.12.2014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08.12.2014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08.12.2014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08.12.2014</a:t>
            </a:fld>
            <a:endParaRPr lang="ru-RU"/>
          </a:p>
        </p:txBody>
      </p:sp>
      <p:sp>
        <p:nvSpPr>
          <p:cNvPr id="8" name="Номер слайда 7"/>
          <p:cNvSpPr>
            <a:spLocks noGrp="1"/>
          </p:cNvSpPr>
          <p:nvPr>
            <p:ph type="sldNum" sz="quarter" idx="11"/>
          </p:nvPr>
        </p:nvSpPr>
        <p:spPr/>
        <p:txBody>
          <a:bodyPr/>
          <a:lstStyle/>
          <a:p>
            <a:fld id="{B19B0651-EE4F-4900-A07F-96A6BFA9D0F0}" type="slidenum">
              <a:rPr lang="ru-RU" smtClean="0"/>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08.12.2014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08.12.2014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B4C71EC6-210F-42DE-9C53-41977AD35B3D}" type="datetimeFigureOut">
              <a:rPr lang="ru-RU" smtClean="0"/>
              <a:t>08.12.2014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4C71EC6-210F-42DE-9C53-41977AD35B3D}" type="datetimeFigureOut">
              <a:rPr lang="ru-RU" smtClean="0"/>
              <a:t>08.12.2014</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31640" y="1196752"/>
            <a:ext cx="6840088" cy="2733288"/>
          </a:xfrm>
        </p:spPr>
        <p:txBody>
          <a:bodyPr/>
          <a:lstStyle/>
          <a:p>
            <a:pPr algn="ctr"/>
            <a:r>
              <a:rPr lang="en-US" dirty="0"/>
              <a:t>Project entitled: ,,favorite book’’</a:t>
            </a:r>
            <a:br>
              <a:rPr lang="en-US" dirty="0"/>
            </a:br>
            <a:r>
              <a:rPr lang="en-US" dirty="0"/>
              <a:t>Prepared</a:t>
            </a:r>
            <a:r>
              <a:rPr lang="en-US" dirty="0" smtClean="0"/>
              <a:t>:</a:t>
            </a:r>
            <a:r>
              <a:rPr lang="ru-RU" dirty="0" smtClean="0"/>
              <a:t/>
            </a:r>
            <a:br>
              <a:rPr lang="ru-RU" dirty="0" smtClean="0"/>
            </a:br>
            <a:r>
              <a:rPr lang="en-US" dirty="0" err="1" smtClean="0"/>
              <a:t>Troyanovskaya</a:t>
            </a:r>
            <a:r>
              <a:rPr lang="en-US" dirty="0" smtClean="0"/>
              <a:t> </a:t>
            </a:r>
            <a:r>
              <a:rPr lang="en-US" dirty="0" err="1" smtClean="0"/>
              <a:t>tamila</a:t>
            </a:r>
            <a:endParaRPr lang="ru-RU" dirty="0"/>
          </a:p>
        </p:txBody>
      </p:sp>
    </p:spTree>
    <p:extLst>
      <p:ext uri="{BB962C8B-B14F-4D97-AF65-F5344CB8AC3E}">
        <p14:creationId xmlns:p14="http://schemas.microsoft.com/office/powerpoint/2010/main" val="1338704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2420888"/>
            <a:ext cx="7467600" cy="1143000"/>
          </a:xfrm>
        </p:spPr>
        <p:txBody>
          <a:bodyPr>
            <a:normAutofit/>
          </a:bodyPr>
          <a:lstStyle/>
          <a:p>
            <a:pPr algn="ctr"/>
            <a:r>
              <a:rPr lang="en-US" sz="5400" dirty="0">
                <a:solidFill>
                  <a:srgbClr val="FF0000"/>
                </a:solidFill>
              </a:rPr>
              <a:t>Thank you for attention!!!</a:t>
            </a:r>
            <a:endParaRPr lang="ru-RU" sz="5400" dirty="0">
              <a:solidFill>
                <a:srgbClr val="FF0000"/>
              </a:solidFill>
            </a:endParaRPr>
          </a:p>
        </p:txBody>
      </p:sp>
    </p:spTree>
    <p:extLst>
      <p:ext uri="{BB962C8B-B14F-4D97-AF65-F5344CB8AC3E}">
        <p14:creationId xmlns:p14="http://schemas.microsoft.com/office/powerpoint/2010/main" val="2776683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2000" dirty="0">
                <a:solidFill>
                  <a:srgbClr val="FF0000"/>
                </a:solidFill>
              </a:rPr>
              <a:t>Books-a very nice treasure. The book teaches how to live in the world. The book can be read many interesting things. People read books from childhood. Book - source of knowledge.</a:t>
            </a:r>
            <a:endParaRPr lang="ru-RU" sz="2000" dirty="0">
              <a:solidFill>
                <a:srgbClr val="FF0000"/>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700808"/>
            <a:ext cx="6816509" cy="4536504"/>
          </a:xfrm>
        </p:spPr>
      </p:pic>
    </p:spTree>
    <p:extLst>
      <p:ext uri="{BB962C8B-B14F-4D97-AF65-F5344CB8AC3E}">
        <p14:creationId xmlns:p14="http://schemas.microsoft.com/office/powerpoint/2010/main" val="1088602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dirty="0"/>
              <a:t>My </a:t>
            </a:r>
            <a:r>
              <a:rPr lang="en-US" sz="2000" dirty="0" err="1"/>
              <a:t>favourite</a:t>
            </a:r>
            <a:r>
              <a:rPr lang="en-US" sz="2000" dirty="0"/>
              <a:t> book is "Robinson Crusoe" by Daniel Defoe. D. Defoe (1660—1731) was a great master of realistic detail</a:t>
            </a:r>
            <a:r>
              <a:rPr lang="en-US" sz="3600" dirty="0"/>
              <a:t>.</a:t>
            </a:r>
            <a:endParaRPr lang="ru-RU" sz="36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83768" y="1484784"/>
            <a:ext cx="3413547" cy="4960864"/>
          </a:xfrm>
        </p:spPr>
      </p:pic>
    </p:spTree>
    <p:extLst>
      <p:ext uri="{BB962C8B-B14F-4D97-AF65-F5344CB8AC3E}">
        <p14:creationId xmlns:p14="http://schemas.microsoft.com/office/powerpoint/2010/main" val="99648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7467600" cy="1143000"/>
          </a:xfrm>
        </p:spPr>
        <p:txBody>
          <a:bodyPr/>
          <a:lstStyle/>
          <a:p>
            <a:r>
              <a:rPr lang="en-US" sz="2000" dirty="0"/>
              <a:t>The novel "Robinson Crusoe" was written in 1719. The novel is </a:t>
            </a:r>
            <a:r>
              <a:rPr lang="en-US" sz="2000" dirty="0" smtClean="0"/>
              <a:t>praise</a:t>
            </a:r>
            <a:r>
              <a:rPr lang="ru-RU" sz="2000" dirty="0" smtClean="0"/>
              <a:t/>
            </a:r>
            <a:br>
              <a:rPr lang="ru-RU" sz="2000" dirty="0" smtClean="0"/>
            </a:br>
            <a:r>
              <a:rPr lang="en-US" sz="2000" dirty="0" smtClean="0"/>
              <a:t>to </a:t>
            </a:r>
            <a:r>
              <a:rPr lang="en-US" sz="2000" dirty="0"/>
              <a:t>human </a:t>
            </a:r>
            <a:r>
              <a:rPr lang="en-US" sz="2000" dirty="0" err="1"/>
              <a:t>labour</a:t>
            </a:r>
            <a:r>
              <a:rPr lang="en-US" sz="2000" dirty="0"/>
              <a:t> and the triumph of man over nature</a:t>
            </a:r>
            <a:r>
              <a:rPr lang="en-US" dirty="0"/>
              <a:t>.</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38595" y="1600200"/>
            <a:ext cx="3104810" cy="4525963"/>
          </a:xfrm>
        </p:spPr>
      </p:pic>
    </p:spTree>
    <p:extLst>
      <p:ext uri="{BB962C8B-B14F-4D97-AF65-F5344CB8AC3E}">
        <p14:creationId xmlns:p14="http://schemas.microsoft.com/office/powerpoint/2010/main" val="2830057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7467600" cy="1143000"/>
          </a:xfrm>
        </p:spPr>
        <p:txBody>
          <a:bodyPr>
            <a:normAutofit/>
          </a:bodyPr>
          <a:lstStyle/>
          <a:p>
            <a:r>
              <a:rPr lang="en-US" sz="1600" dirty="0"/>
              <a:t>Defoe shows the development of his hero. At the beginning of the story we see an inexperienced youth, a rather frivolous boy, who then becomes a strong-willed man.</a:t>
            </a:r>
            <a:br>
              <a:rPr lang="en-US" sz="1600" dirty="0"/>
            </a:br>
            <a:r>
              <a:rPr lang="en-US" sz="1600" dirty="0"/>
              <a:t>Robinson Crusoe's most characteristic trait is his optimism. His guiding principle in life become "never say die" and "in trouble to be troubled is to have your troubles doubled".</a:t>
            </a:r>
            <a:br>
              <a:rPr lang="en-US" sz="1600" dirty="0"/>
            </a:br>
            <a:r>
              <a:rPr lang="en-US" sz="1600" dirty="0"/>
              <a:t>He had confidence in himself and in man. He believed it was within the power of man to overcome all difficulties. Crusoe was an enthusiastic worker and always hoped for the best.</a:t>
            </a:r>
            <a:r>
              <a:rPr lang="en-US" sz="1050" dirty="0"/>
              <a:t/>
            </a:r>
            <a:br>
              <a:rPr lang="en-US" sz="1050" dirty="0"/>
            </a:br>
            <a:endParaRPr lang="ru-RU" sz="105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7664" y="2276872"/>
            <a:ext cx="5251578" cy="3949187"/>
          </a:xfrm>
        </p:spPr>
      </p:pic>
    </p:spTree>
    <p:extLst>
      <p:ext uri="{BB962C8B-B14F-4D97-AF65-F5344CB8AC3E}">
        <p14:creationId xmlns:p14="http://schemas.microsoft.com/office/powerpoint/2010/main" val="3094984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2000" dirty="0"/>
              <a:t>Defoe is a writer of the Enlightenment. He teaches people how to live, he tries to teach what's good and what's bad. His novel "Robinson Crusoe" is not only a work of fiction, an account of adventures, a biography and an educational pamphlet.</a:t>
            </a:r>
            <a:endParaRPr lang="ru-RU" sz="20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6118" y="1600200"/>
            <a:ext cx="3389764" cy="4525963"/>
          </a:xfrm>
        </p:spPr>
      </p:pic>
    </p:spTree>
    <p:extLst>
      <p:ext uri="{BB962C8B-B14F-4D97-AF65-F5344CB8AC3E}">
        <p14:creationId xmlns:p14="http://schemas.microsoft.com/office/powerpoint/2010/main" val="2238547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1800" dirty="0"/>
              <a:t>It is a study of man, a great work showing man in relation to nature and civilization as well as in relation to </a:t>
            </a:r>
            <a:r>
              <a:rPr lang="en-US" sz="1800" dirty="0" err="1"/>
              <a:t>labour</a:t>
            </a:r>
            <a:r>
              <a:rPr lang="en-US" sz="1800" dirty="0"/>
              <a:t> and private property. </a:t>
            </a:r>
            <a:r>
              <a:rPr lang="en-US" sz="1800" dirty="0"/>
              <a:t/>
            </a:r>
            <a:br>
              <a:rPr lang="en-US" sz="1800" dirty="0"/>
            </a:br>
            <a:r>
              <a:rPr lang="en-US" sz="1800" dirty="0"/>
              <a:t> </a:t>
            </a:r>
            <a:endParaRPr lang="ru-RU" sz="1800" dirty="0"/>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99792" y="1196752"/>
            <a:ext cx="2854260" cy="5067021"/>
          </a:xfrm>
        </p:spPr>
      </p:pic>
    </p:spTree>
    <p:extLst>
      <p:ext uri="{BB962C8B-B14F-4D97-AF65-F5344CB8AC3E}">
        <p14:creationId xmlns:p14="http://schemas.microsoft.com/office/powerpoint/2010/main" val="903242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4355976" cy="3158083"/>
          </a:xfr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5563" y="26964"/>
            <a:ext cx="4728437" cy="6754908"/>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085652"/>
            <a:ext cx="4422460" cy="3439691"/>
          </a:xfrm>
          <a:prstGeom prst="rect">
            <a:avLst/>
          </a:prstGeom>
        </p:spPr>
      </p:pic>
    </p:spTree>
    <p:extLst>
      <p:ext uri="{BB962C8B-B14F-4D97-AF65-F5344CB8AC3E}">
        <p14:creationId xmlns:p14="http://schemas.microsoft.com/office/powerpoint/2010/main" val="3349738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772" y="0"/>
            <a:ext cx="4668552" cy="6669360"/>
          </a:xfr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008" y="0"/>
            <a:ext cx="4641875" cy="6669360"/>
          </a:xfrm>
          <a:prstGeom prst="rect">
            <a:avLst/>
          </a:prstGeom>
        </p:spPr>
      </p:pic>
    </p:spTree>
    <p:extLst>
      <p:ext uri="{BB962C8B-B14F-4D97-AF65-F5344CB8AC3E}">
        <p14:creationId xmlns:p14="http://schemas.microsoft.com/office/powerpoint/2010/main" val="3971348394"/>
      </p:ext>
    </p:extLst>
  </p:cSld>
  <p:clrMapOvr>
    <a:masterClrMapping/>
  </p:clrMapOvr>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TotalTime>
  <Words>201</Words>
  <Application>Microsoft Office PowerPoint</Application>
  <PresentationFormat>Экран (4:3)</PresentationFormat>
  <Paragraphs>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Техническая</vt:lpstr>
      <vt:lpstr>Project entitled: ,,favorite book’’ Prepared: Troyanovskaya tamila</vt:lpstr>
      <vt:lpstr>Books-a very nice treasure. The book teaches how to live in the world. The book can be read many interesting things. People read books from childhood. Book - source of knowledge.</vt:lpstr>
      <vt:lpstr>My favourite book is "Robinson Crusoe" by Daniel Defoe. D. Defoe (1660—1731) was a great master of realistic detail.</vt:lpstr>
      <vt:lpstr>The novel "Robinson Crusoe" was written in 1719. The novel is praise to human labour and the triumph of man over nature.</vt:lpstr>
      <vt:lpstr>Defoe shows the development of his hero. At the beginning of the story we see an inexperienced youth, a rather frivolous boy, who then becomes a strong-willed man. Robinson Crusoe's most characteristic trait is his optimism. His guiding principle in life become "never say die" and "in trouble to be troubled is to have your troubles doubled". He had confidence in himself and in man. He believed it was within the power of man to overcome all difficulties. Crusoe was an enthusiastic worker and always hoped for the best. </vt:lpstr>
      <vt:lpstr>Defoe is a writer of the Enlightenment. He teaches people how to live, he tries to teach what's good and what's bad. His novel "Robinson Crusoe" is not only a work of fiction, an account of adventures, a biography and an educational pamphlet.</vt:lpstr>
      <vt:lpstr>It is a study of man, a great work showing man in relation to nature and civilization as well as in relation to labour and private property.   </vt:lpstr>
      <vt:lpstr>Презентация PowerPoint</vt:lpstr>
      <vt:lpstr>Презентация PowerPoint</vt:lpstr>
      <vt:lpstr>Thank you for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2014-12-08T15:24:46Z</dcterms:created>
  <dcterms:modified xsi:type="dcterms:W3CDTF">2014-12-08T15:47:08Z</dcterms:modified>
</cp:coreProperties>
</file>